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F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/>
    <p:restoredTop sz="94729"/>
  </p:normalViewPr>
  <p:slideViewPr>
    <p:cSldViewPr snapToGrid="0" snapToObjects="1">
      <p:cViewPr varScale="1">
        <p:scale>
          <a:sx n="109" d="100"/>
          <a:sy n="109" d="100"/>
        </p:scale>
        <p:origin x="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96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7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4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4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4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0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6F0BD-37C5-614D-B032-B6D243955DC5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B7C0-34BF-8042-BDF8-BC02CD5C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5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2654" y="1778057"/>
            <a:ext cx="10283448" cy="47221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6437" y="146841"/>
            <a:ext cx="113958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Klee Medium" charset="-128"/>
                <a:ea typeface="Klee Medium" charset="-128"/>
                <a:cs typeface="Klee Medium" charset="-128"/>
              </a:rPr>
              <a:t>Are You Being A Good Digital Citizen?</a:t>
            </a:r>
          </a:p>
          <a:p>
            <a:pPr algn="ctr"/>
            <a:r>
              <a:rPr lang="en-US" sz="2800" dirty="0">
                <a:latin typeface="Klee Medium" charset="-128"/>
                <a:ea typeface="Klee Medium" charset="-128"/>
                <a:cs typeface="Klee Medium" charset="-128"/>
              </a:rPr>
              <a:t>Only use images from the internet you have permission to use! These sites have images with creative commons licenses.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219" y="3880055"/>
            <a:ext cx="1222638" cy="4018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263" y="5540391"/>
            <a:ext cx="2255902" cy="5021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25" y="3059980"/>
            <a:ext cx="1119542" cy="35956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708" y="2454020"/>
            <a:ext cx="2508920" cy="3247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38" y="5310561"/>
            <a:ext cx="2788677" cy="352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752" y="2240897"/>
            <a:ext cx="2752234" cy="485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595" y="3854877"/>
            <a:ext cx="1364368" cy="5684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980" y="3493426"/>
            <a:ext cx="1286520" cy="4259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03" y="4423364"/>
            <a:ext cx="1971575" cy="6343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4D2032E-E616-5144-89FE-7186AE936C1D}"/>
              </a:ext>
            </a:extLst>
          </p:cNvPr>
          <p:cNvSpPr txBox="1"/>
          <p:nvPr/>
        </p:nvSpPr>
        <p:spPr>
          <a:xfrm>
            <a:off x="7327267" y="2739001"/>
            <a:ext cx="2742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the DCSG student page</a:t>
            </a:r>
          </a:p>
        </p:txBody>
      </p:sp>
    </p:spTree>
    <p:extLst>
      <p:ext uri="{BB962C8B-B14F-4D97-AF65-F5344CB8AC3E}">
        <p14:creationId xmlns:p14="http://schemas.microsoft.com/office/powerpoint/2010/main" val="133022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031" y="670593"/>
            <a:ext cx="10624437" cy="5504576"/>
          </a:xfrm>
        </p:spPr>
        <p:txBody>
          <a:bodyPr>
            <a:normAutofit/>
          </a:bodyPr>
          <a:lstStyle/>
          <a:p>
            <a:r>
              <a:rPr lang="en-US" dirty="0" err="1"/>
              <a:t>Freedigitalphotos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You can have a free, small sized version of every image in the collection. Better resolution photos require payment.</a:t>
            </a:r>
          </a:p>
          <a:p>
            <a:r>
              <a:rPr lang="en-US" dirty="0" err="1"/>
              <a:t>Morguefile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must be 18 and above to use the platform.</a:t>
            </a:r>
          </a:p>
          <a:p>
            <a:r>
              <a:rPr lang="en-US" dirty="0" err="1"/>
              <a:t>Pixabay</a:t>
            </a:r>
            <a:r>
              <a:rPr lang="en-US" dirty="0"/>
              <a:t> - must be 17 and above to use the platform. For 16 and below they need an adult’s consent.</a:t>
            </a:r>
          </a:p>
          <a:p>
            <a:r>
              <a:rPr lang="en-US" dirty="0" err="1"/>
              <a:t>iStock</a:t>
            </a:r>
            <a:r>
              <a:rPr lang="en-US" dirty="0"/>
              <a:t> by Getty Images </a:t>
            </a:r>
            <a:r>
              <a:rPr lang="mr-IN" dirty="0"/>
              <a:t>–</a:t>
            </a:r>
            <a:r>
              <a:rPr lang="en-US"/>
              <a:t> photos are of good quality but not for free.</a:t>
            </a:r>
          </a:p>
          <a:p>
            <a:r>
              <a:rPr lang="en-US" dirty="0"/>
              <a:t>Photos for Class </a:t>
            </a:r>
            <a:r>
              <a:rPr lang="mr-IN" dirty="0"/>
              <a:t>–</a:t>
            </a:r>
            <a:r>
              <a:rPr lang="en-US" dirty="0"/>
              <a:t> must be 13 and above to use the platform. For 13 and below they need an adult’s supervision or consent.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7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133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Klee Medium</vt:lpstr>
      <vt:lpstr>Arial</vt:lpstr>
      <vt:lpstr>Calibri</vt:lpstr>
      <vt:lpstr>Calibri Light</vt:lpstr>
      <vt:lpstr>Mangal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Sarah MOUNSEY</cp:lastModifiedBy>
  <cp:revision>18</cp:revision>
  <dcterms:created xsi:type="dcterms:W3CDTF">2019-03-22T07:48:00Z</dcterms:created>
  <dcterms:modified xsi:type="dcterms:W3CDTF">2019-03-27T09:16:38Z</dcterms:modified>
</cp:coreProperties>
</file>