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Roboto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La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692ae9563a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692ae9563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692ae9563a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692ae9563a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TENTATIVE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692ae9563a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692ae9563a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TENTATIVE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692ae9563a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692ae9563a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don’t have a team but I’d like to learn more… ways to give back to our Librarian Community… other people in your school…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692ae9563a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692ae9563a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TENTATIVE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692ae9563a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692ae9563a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to get some things sorted before Thursday!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92ae9563a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692ae9563a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Pinboard no school names padlet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92ae9563a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692ae9563a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Pinboard no school names padlet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92ae9563a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692ae9563a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92ae9563a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92ae9563a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TENTATIVE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692ae9563a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692ae9563a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TENTATIVE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92ae9563a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692ae9563a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TENTATIVE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692ae9563a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692ae9563a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TENTATIVE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92ae9563a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692ae9563a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TENTATIVE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7" name="Google Shape;57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1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" name="Google Shape;70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1" name="Google Shape;71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" name="Google Shape;78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1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" name="Google Shape;87;p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8" name="Google Shape;88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1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" name="Google Shape;94;p1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5" name="Google Shape;95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1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02" name="Google Shape;102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2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" name="Google Shape;108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9" name="Google Shape;109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p2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3" name="Google Shape;113;p2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17" name="Google Shape;117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0" name="Google Shape;120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2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bg>
      <p:bgPr>
        <a:solidFill>
          <a:srgbClr val="FF9E00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/>
          <p:nvPr/>
        </p:nvSpPr>
        <p:spPr>
          <a:xfrm>
            <a:off x="818063" y="805650"/>
            <a:ext cx="7507875" cy="3532200"/>
          </a:xfrm>
          <a:custGeom>
            <a:rect b="b" l="l" r="r" t="t"/>
            <a:pathLst>
              <a:path extrusionOk="0" h="141288" w="300315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cap="flat" cmpd="sng" w="152400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9" name="Google Shape;129;p25"/>
          <p:cNvSpPr txBox="1"/>
          <p:nvPr>
            <p:ph type="ctrTitle"/>
          </p:nvPr>
        </p:nvSpPr>
        <p:spPr>
          <a:xfrm>
            <a:off x="2296350" y="1991850"/>
            <a:ext cx="4551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2" name="Google Shape;132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3" name="Google Shape;1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hyperlink" Target="http://bit.ly/readersfestival2024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hyperlink" Target="http://bit.ly/readersfestival2024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/>
        </p:nvSpPr>
        <p:spPr>
          <a:xfrm>
            <a:off x="4174525" y="365400"/>
            <a:ext cx="4792200" cy="127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Lato"/>
                <a:ea typeface="Lato"/>
                <a:cs typeface="Lato"/>
                <a:sym typeface="Lato"/>
              </a:rPr>
              <a:t>Readers Festival Competition:</a:t>
            </a:r>
            <a:endParaRPr b="1" sz="2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A celebration of the Red Dot titles!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9" name="Google Shape;1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375" y="215925"/>
            <a:ext cx="3532024" cy="12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7"/>
          <p:cNvSpPr txBox="1"/>
          <p:nvPr/>
        </p:nvSpPr>
        <p:spPr>
          <a:xfrm>
            <a:off x="4174525" y="1294775"/>
            <a:ext cx="4836000" cy="3325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Using the Red Dot books to enhance our reading communities:</a:t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Lato"/>
                <a:ea typeface="Lato"/>
                <a:cs typeface="Lato"/>
                <a:sym typeface="Lato"/>
              </a:rPr>
              <a:t>Online Kahoot quiz</a:t>
            </a:r>
            <a:endParaRPr b="1" sz="2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Lato"/>
                <a:ea typeface="Lato"/>
                <a:cs typeface="Lato"/>
                <a:sym typeface="Lato"/>
              </a:rPr>
              <a:t>April 22 -26</a:t>
            </a:r>
            <a:endParaRPr b="1" sz="2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Lato"/>
                <a:ea typeface="Lato"/>
                <a:cs typeface="Lato"/>
                <a:sym typeface="Lato"/>
              </a:rPr>
              <a:t>Live Celebration Event</a:t>
            </a:r>
            <a:endParaRPr b="1" sz="2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Lato"/>
                <a:ea typeface="Lato"/>
                <a:cs typeface="Lato"/>
                <a:sym typeface="Lato"/>
              </a:rPr>
              <a:t> Sat. May, 11th</a:t>
            </a:r>
            <a:endParaRPr b="1" sz="2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Google Shape;14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875" y="1642800"/>
            <a:ext cx="3431650" cy="337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/>
          <p:nvPr/>
        </p:nvSpPr>
        <p:spPr>
          <a:xfrm>
            <a:off x="8038200" y="0"/>
            <a:ext cx="1105800" cy="521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3" name="Google Shape;21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6425" y="1036125"/>
            <a:ext cx="1309700" cy="12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6"/>
          <p:cNvSpPr txBox="1"/>
          <p:nvPr/>
        </p:nvSpPr>
        <p:spPr>
          <a:xfrm>
            <a:off x="609825" y="429525"/>
            <a:ext cx="67185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ISLN Readers Festival 2024 - LIVE EVENT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215;p36"/>
          <p:cNvSpPr txBox="1"/>
          <p:nvPr/>
        </p:nvSpPr>
        <p:spPr>
          <a:xfrm>
            <a:off x="555050" y="1188450"/>
            <a:ext cx="6613800" cy="3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MATURE ACTIVITIES: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2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</a:pPr>
            <a:r>
              <a:rPr b="1" lang="en" sz="1900">
                <a:solidFill>
                  <a:schemeClr val="lt2"/>
                </a:solidFill>
              </a:rPr>
              <a:t>Live virtual author talk: Ann Liang </a:t>
            </a:r>
            <a:endParaRPr b="1" sz="1900">
              <a:solidFill>
                <a:schemeClr val="lt2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</a:pPr>
            <a:r>
              <a:rPr b="1" lang="en" sz="1900">
                <a:solidFill>
                  <a:schemeClr val="lt2"/>
                </a:solidFill>
              </a:rPr>
              <a:t>Read alike discussion </a:t>
            </a:r>
            <a:endParaRPr b="1" sz="1900">
              <a:solidFill>
                <a:schemeClr val="lt2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</a:pPr>
            <a:r>
              <a:rPr b="1" lang="en" sz="1900">
                <a:solidFill>
                  <a:schemeClr val="lt2"/>
                </a:solidFill>
              </a:rPr>
              <a:t>Create list for others</a:t>
            </a:r>
            <a:endParaRPr b="1" sz="1900">
              <a:solidFill>
                <a:schemeClr val="lt2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</a:pPr>
            <a:r>
              <a:rPr b="1" lang="en" sz="1900">
                <a:solidFill>
                  <a:schemeClr val="lt2"/>
                </a:solidFill>
              </a:rPr>
              <a:t>Create playlist</a:t>
            </a:r>
            <a:endParaRPr b="1" sz="28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/>
          <p:nvPr/>
        </p:nvSpPr>
        <p:spPr>
          <a:xfrm>
            <a:off x="8038200" y="0"/>
            <a:ext cx="1105800" cy="521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1" name="Google Shape;22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9350" y="1025600"/>
            <a:ext cx="1309700" cy="12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7"/>
          <p:cNvSpPr txBox="1"/>
          <p:nvPr/>
        </p:nvSpPr>
        <p:spPr>
          <a:xfrm>
            <a:off x="882350" y="324900"/>
            <a:ext cx="66153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ISLN Readers Festival 2024 - LIVE EVENT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3" name="Google Shape;223;p37"/>
          <p:cNvSpPr txBox="1"/>
          <p:nvPr/>
        </p:nvSpPr>
        <p:spPr>
          <a:xfrm>
            <a:off x="956775" y="1025600"/>
            <a:ext cx="63150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EVENT DETAILS</a:t>
            </a:r>
            <a:r>
              <a:rPr b="1" lang="en" sz="2400">
                <a:solidFill>
                  <a:srgbClr val="CC0000"/>
                </a:solidFill>
              </a:rPr>
              <a:t>:</a:t>
            </a:r>
            <a:endParaRPr b="1" sz="1600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Open to all team members participating in RF Quiz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All participating students will have access to recorded author talk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All participating schools will have access to RF Celebration slide deck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Medals and trophy for winners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ISLN donation to each winning team to support a local literacy charity of their choice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" sz="1900">
                <a:solidFill>
                  <a:srgbClr val="FFFFFF"/>
                </a:solidFill>
              </a:rPr>
              <a:t>Flexibility based on participation numbers </a:t>
            </a:r>
            <a:endParaRPr sz="1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/>
          <p:nvPr/>
        </p:nvSpPr>
        <p:spPr>
          <a:xfrm>
            <a:off x="8038200" y="0"/>
            <a:ext cx="1105800" cy="521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9" name="Google Shape;22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9900" y="183050"/>
            <a:ext cx="1309700" cy="12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8"/>
          <p:cNvSpPr txBox="1"/>
          <p:nvPr/>
        </p:nvSpPr>
        <p:spPr>
          <a:xfrm>
            <a:off x="609825" y="324750"/>
            <a:ext cx="72537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ISLN Readers Festival 2024 - LIVE EVENT</a:t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1" name="Google Shape;231;p38"/>
          <p:cNvSpPr txBox="1"/>
          <p:nvPr/>
        </p:nvSpPr>
        <p:spPr>
          <a:xfrm>
            <a:off x="431650" y="969375"/>
            <a:ext cx="7377000" cy="3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VOLUNTEERS NEEDED</a:t>
            </a:r>
            <a:r>
              <a:rPr b="1" lang="en" sz="2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endParaRPr b="1" sz="2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OPPORTUNITIES</a:t>
            </a:r>
            <a:r>
              <a:rPr b="1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TO SUPPORT OUR READERS</a:t>
            </a:r>
            <a:endParaRPr b="1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Readers Festival 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Web guru (help with input of team data and setting up spreadsheets)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Quiz Week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SOS tech support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Double checking tally results and quiz ranking (spreadsheet expert!)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May 11th 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Prepare welcome package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Check-in tables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Food coordinator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Runner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Tech support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Activity station support 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/>
          <p:nvPr/>
        </p:nvSpPr>
        <p:spPr>
          <a:xfrm>
            <a:off x="8038200" y="0"/>
            <a:ext cx="1105800" cy="521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7" name="Google Shape;23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0950" y="591575"/>
            <a:ext cx="1647499" cy="15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9"/>
          <p:cNvSpPr txBox="1"/>
          <p:nvPr/>
        </p:nvSpPr>
        <p:spPr>
          <a:xfrm>
            <a:off x="872825" y="446025"/>
            <a:ext cx="55512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ISLN Readers Festival 2024</a:t>
            </a:r>
            <a:endParaRPr sz="1800"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p39"/>
          <p:cNvSpPr txBox="1"/>
          <p:nvPr/>
        </p:nvSpPr>
        <p:spPr>
          <a:xfrm>
            <a:off x="861525" y="1311350"/>
            <a:ext cx="6948000" cy="30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</a:rPr>
              <a:t>NEXT STEPS:</a:t>
            </a:r>
            <a:endParaRPr b="1" sz="2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b="1" lang="en" sz="2800">
                <a:solidFill>
                  <a:srgbClr val="FFFFFF"/>
                </a:solidFill>
              </a:rPr>
              <a:t>Visit the info page</a:t>
            </a:r>
            <a:endParaRPr b="1" sz="2800">
              <a:solidFill>
                <a:srgbClr val="FFFFFF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b="1" lang="en" sz="2800">
                <a:solidFill>
                  <a:srgbClr val="FFFFFF"/>
                </a:solidFill>
              </a:rPr>
              <a:t>Volunteer to support </a:t>
            </a:r>
            <a:endParaRPr b="1" sz="2800">
              <a:solidFill>
                <a:srgbClr val="FFFFFF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b="1" lang="en" sz="2800">
                <a:solidFill>
                  <a:srgbClr val="FFFFFF"/>
                </a:solidFill>
              </a:rPr>
              <a:t>Sign-up!!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5750" y="226425"/>
            <a:ext cx="1309700" cy="12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0"/>
          <p:cNvSpPr txBox="1"/>
          <p:nvPr/>
        </p:nvSpPr>
        <p:spPr>
          <a:xfrm>
            <a:off x="789400" y="468725"/>
            <a:ext cx="52176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ISLN Readers Festival 2024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p40"/>
          <p:cNvSpPr txBox="1"/>
          <p:nvPr/>
        </p:nvSpPr>
        <p:spPr>
          <a:xfrm>
            <a:off x="382375" y="1205525"/>
            <a:ext cx="7783200" cy="43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   </a:t>
            </a:r>
            <a:r>
              <a:rPr b="1" lang="en" sz="2000"/>
              <a:t>Key Dates for Readers Festival 2024: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900"/>
              <a:buFont typeface="Roboto"/>
              <a:buChar char="○"/>
            </a:pPr>
            <a:r>
              <a:rPr b="1" lang="en" sz="19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March 29:</a:t>
            </a:r>
            <a:r>
              <a:rPr lang="en" sz="19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 Deadline for Readers Festival payment and registration of the number of teams per school per division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900"/>
              <a:buFont typeface="Roboto"/>
              <a:buChar char="○"/>
            </a:pPr>
            <a:r>
              <a:rPr b="1" lang="en" sz="19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April 2:</a:t>
            </a:r>
            <a:r>
              <a:rPr lang="en" sz="19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 Deadline to submit names of all participants on each team 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900"/>
              <a:buFont typeface="Roboto"/>
              <a:buChar char="○"/>
            </a:pPr>
            <a:r>
              <a:rPr b="1" lang="en" sz="19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Mon-Fri, April 22-26</a:t>
            </a:r>
            <a:r>
              <a:rPr lang="en" sz="19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: Readers Festival Quiz (5 days) may be completed anytime during this period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Roboto"/>
              <a:buChar char="○"/>
            </a:pPr>
            <a:r>
              <a:rPr b="1" lang="en" sz="19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May 11 (Saturday)</a:t>
            </a:r>
            <a:r>
              <a:rPr lang="en" sz="19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: Optional Live </a:t>
            </a:r>
            <a:r>
              <a:rPr b="1" lang="en" sz="19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Readers Festival Event </a:t>
            </a:r>
            <a:endParaRPr sz="19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Roboto"/>
              <a:buChar char="○"/>
            </a:pPr>
            <a:r>
              <a:rPr b="1" lang="en" sz="19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May 13: Slide deck released</a:t>
            </a:r>
            <a:r>
              <a:rPr lang="en" sz="19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8038200" y="0"/>
            <a:ext cx="1105800" cy="521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8750" y="591575"/>
            <a:ext cx="1309700" cy="12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 txBox="1"/>
          <p:nvPr/>
        </p:nvSpPr>
        <p:spPr>
          <a:xfrm>
            <a:off x="599250" y="378725"/>
            <a:ext cx="64434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ISLN Readers Festival 2024 - THE QUIZ</a:t>
            </a:r>
            <a:endParaRPr sz="13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555050" y="1046775"/>
            <a:ext cx="8042100" cy="3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Char char="●"/>
            </a:pPr>
            <a:r>
              <a:rPr lang="en" sz="2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Features our fabulous Red Dot titles</a:t>
            </a:r>
            <a:endParaRPr sz="2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Char char="●"/>
            </a:pPr>
            <a:r>
              <a:rPr lang="en" sz="2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All online Kahoots </a:t>
            </a:r>
            <a:endParaRPr sz="2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Char char="●"/>
            </a:pPr>
            <a:r>
              <a:rPr lang="en" sz="2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Designed to be completed in 60 -70 mins</a:t>
            </a:r>
            <a:endParaRPr sz="2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Char char="●"/>
            </a:pPr>
            <a:r>
              <a:rPr lang="en" sz="2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Flexible: you choose the timing</a:t>
            </a:r>
            <a:endParaRPr sz="2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Char char="●"/>
            </a:pPr>
            <a:r>
              <a:rPr lang="en" sz="2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Great turn-key book club idea</a:t>
            </a:r>
            <a:endParaRPr sz="2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Char char="●"/>
            </a:pPr>
            <a:r>
              <a:rPr lang="en" sz="2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Get your reading community excited to read!</a:t>
            </a:r>
            <a:endParaRPr sz="2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Char char="●"/>
            </a:pPr>
            <a:r>
              <a:rPr lang="en" sz="2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Shared resources</a:t>
            </a:r>
            <a:r>
              <a:rPr lang="en" sz="23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and practice quizzes make prep easy</a:t>
            </a:r>
            <a:endParaRPr sz="2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Deadline for registering a team: March 22</a:t>
            </a:r>
            <a:endParaRPr sz="2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/>
          <p:nvPr/>
        </p:nvSpPr>
        <p:spPr>
          <a:xfrm>
            <a:off x="8038200" y="0"/>
            <a:ext cx="1105800" cy="521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5" name="Google Shape;1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8750" y="591575"/>
            <a:ext cx="1309700" cy="12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 txBox="1"/>
          <p:nvPr/>
        </p:nvSpPr>
        <p:spPr>
          <a:xfrm>
            <a:off x="5095325" y="2267088"/>
            <a:ext cx="28152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BOOKS IN QUIZ</a:t>
            </a:r>
            <a:endParaRPr sz="2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57" name="Google Shape;15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250" y="1938713"/>
            <a:ext cx="3966508" cy="126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250" y="3502850"/>
            <a:ext cx="6646813" cy="126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250" y="442725"/>
            <a:ext cx="5652375" cy="13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/>
          <p:nvPr/>
        </p:nvSpPr>
        <p:spPr>
          <a:xfrm>
            <a:off x="8038200" y="0"/>
            <a:ext cx="1105800" cy="521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8750" y="591575"/>
            <a:ext cx="1309700" cy="12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0"/>
          <p:cNvSpPr txBox="1"/>
          <p:nvPr/>
        </p:nvSpPr>
        <p:spPr>
          <a:xfrm>
            <a:off x="630700" y="421050"/>
            <a:ext cx="64332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ISLN Readers Festival 2024 - THE QUIZ</a:t>
            </a:r>
            <a:endParaRPr sz="13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7" name="Google Shape;167;p30"/>
          <p:cNvSpPr txBox="1"/>
          <p:nvPr/>
        </p:nvSpPr>
        <p:spPr>
          <a:xfrm>
            <a:off x="716975" y="1057350"/>
            <a:ext cx="80421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IT’S NOT TOO LATE!</a:t>
            </a:r>
            <a:endParaRPr b="1"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Different strokes for different folks:</a:t>
            </a:r>
            <a:endParaRPr b="1" sz="2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Recess or lunch drop in to listen to read aloud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Teams have ‘experts’ on one or two books rather than all of them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@CIS - Older RF lunchtime book clubs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@CIS - Mature lunchtime team meetings, monthly group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@Tanglin - whole school initiative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@SAS - after school ECA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/>
          <p:nvPr/>
        </p:nvSpPr>
        <p:spPr>
          <a:xfrm>
            <a:off x="8038200" y="0"/>
            <a:ext cx="1105800" cy="521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3" name="Google Shape;1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8750" y="591575"/>
            <a:ext cx="1309700" cy="12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 txBox="1"/>
          <p:nvPr/>
        </p:nvSpPr>
        <p:spPr>
          <a:xfrm>
            <a:off x="609825" y="505725"/>
            <a:ext cx="64116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ISLN Readers Festival 2024 - THE QUIZ</a:t>
            </a:r>
            <a:endParaRPr sz="1300"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31"/>
          <p:cNvSpPr txBox="1"/>
          <p:nvPr/>
        </p:nvSpPr>
        <p:spPr>
          <a:xfrm>
            <a:off x="555050" y="1188450"/>
            <a:ext cx="6613800" cy="3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NEW </a:t>
            </a:r>
            <a:r>
              <a:rPr b="1" lang="en" sz="2400">
                <a:solidFill>
                  <a:srgbClr val="FFFFFF"/>
                </a:solidFill>
              </a:rPr>
              <a:t>THIS YEAR: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" sz="2300">
                <a:solidFill>
                  <a:srgbClr val="FFFFFF"/>
                </a:solidFill>
              </a:rPr>
              <a:t>Student teams contribute practice quizzes as part of a reading community!</a:t>
            </a:r>
            <a:endParaRPr sz="23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" sz="2300">
                <a:solidFill>
                  <a:srgbClr val="FFFFFF"/>
                </a:solidFill>
              </a:rPr>
              <a:t>Shared inter-school activities</a:t>
            </a:r>
            <a:endParaRPr sz="23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See </a:t>
            </a:r>
            <a:r>
              <a:rPr lang="en" sz="23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http://bit.ly/readersfestival2024</a:t>
            </a:r>
            <a:r>
              <a:rPr lang="en" sz="23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/>
          <p:nvPr/>
        </p:nvSpPr>
        <p:spPr>
          <a:xfrm>
            <a:off x="8114400" y="0"/>
            <a:ext cx="1105800" cy="521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1" name="Google Shape;1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1100" y="971425"/>
            <a:ext cx="1309700" cy="12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2"/>
          <p:cNvSpPr txBox="1"/>
          <p:nvPr/>
        </p:nvSpPr>
        <p:spPr>
          <a:xfrm>
            <a:off x="609825" y="389325"/>
            <a:ext cx="6654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ISLN Readers Festival 2024 - LIVE EVENT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32"/>
          <p:cNvSpPr txBox="1"/>
          <p:nvPr/>
        </p:nvSpPr>
        <p:spPr>
          <a:xfrm>
            <a:off x="555050" y="1057350"/>
            <a:ext cx="7420500" cy="3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WHAT’S HAPPENING</a:t>
            </a:r>
            <a:r>
              <a:rPr b="1" lang="en" sz="2400">
                <a:solidFill>
                  <a:srgbClr val="FFFFFF"/>
                </a:solidFill>
              </a:rPr>
              <a:t>: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Saturday, May 11th, 10:30 to 1:15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Inter-school activities for each category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Live awards ceremony (RF Quiz winners, Red Dot winners, next year’s Red Dot titles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Live author talk at ceremony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Pizza and cookie lunch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All students accompanied by their sponsor/teachers according to their school protocols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See </a:t>
            </a:r>
            <a:r>
              <a:rPr lang="en" sz="2300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http://bit.ly/readersfestival2024</a:t>
            </a:r>
            <a:r>
              <a:rPr lang="en" sz="2300">
                <a:latin typeface="Lato"/>
                <a:ea typeface="Lato"/>
                <a:cs typeface="Lato"/>
                <a:sym typeface="Lato"/>
              </a:rPr>
              <a:t> 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8038200" y="0"/>
            <a:ext cx="1105800" cy="521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9" name="Google Shape;1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2900" y="1036125"/>
            <a:ext cx="1309700" cy="12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3"/>
          <p:cNvSpPr txBox="1"/>
          <p:nvPr/>
        </p:nvSpPr>
        <p:spPr>
          <a:xfrm>
            <a:off x="609825" y="429525"/>
            <a:ext cx="67398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ISLN Readers Festival 2024 - LIVE EVENT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1" name="Google Shape;191;p33"/>
          <p:cNvSpPr txBox="1"/>
          <p:nvPr/>
        </p:nvSpPr>
        <p:spPr>
          <a:xfrm>
            <a:off x="555050" y="1188450"/>
            <a:ext cx="7420500" cy="3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TIMING</a:t>
            </a:r>
            <a:r>
              <a:rPr b="1" lang="en" sz="2400">
                <a:solidFill>
                  <a:srgbClr val="FFFFFF"/>
                </a:solidFill>
              </a:rPr>
              <a:t>: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</a:pPr>
            <a:r>
              <a:rPr lang="en" sz="1900">
                <a:solidFill>
                  <a:schemeClr val="lt2"/>
                </a:solidFill>
              </a:rPr>
              <a:t>Team check-in: 10:00 - 10:30</a:t>
            </a:r>
            <a:endParaRPr sz="1900">
              <a:solidFill>
                <a:schemeClr val="lt2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</a:pPr>
            <a:r>
              <a:rPr lang="en" sz="1900">
                <a:solidFill>
                  <a:schemeClr val="lt2"/>
                </a:solidFill>
              </a:rPr>
              <a:t>Inter-school activities: 10:30 to 11:25</a:t>
            </a:r>
            <a:endParaRPr sz="1900">
              <a:solidFill>
                <a:schemeClr val="lt2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</a:pPr>
            <a:r>
              <a:rPr lang="en" sz="1900">
                <a:solidFill>
                  <a:schemeClr val="lt2"/>
                </a:solidFill>
              </a:rPr>
              <a:t>Lunch: 11:30 - noon</a:t>
            </a:r>
            <a:endParaRPr sz="1900">
              <a:solidFill>
                <a:schemeClr val="lt2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</a:pPr>
            <a:r>
              <a:rPr lang="en" sz="1900">
                <a:solidFill>
                  <a:schemeClr val="lt2"/>
                </a:solidFill>
              </a:rPr>
              <a:t>Live presentation:  </a:t>
            </a:r>
            <a:endParaRPr sz="1900">
              <a:solidFill>
                <a:schemeClr val="lt2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</a:pPr>
            <a:r>
              <a:rPr lang="en" sz="1900">
                <a:solidFill>
                  <a:schemeClr val="lt2"/>
                </a:solidFill>
              </a:rPr>
              <a:t>Live author talk to all students 12:05 - 12:45</a:t>
            </a:r>
            <a:endParaRPr sz="1900">
              <a:solidFill>
                <a:schemeClr val="lt2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</a:pPr>
            <a:r>
              <a:rPr lang="en" sz="1900">
                <a:solidFill>
                  <a:schemeClr val="lt2"/>
                </a:solidFill>
              </a:rPr>
              <a:t>Winners presentation  12:45 - 1:15 </a:t>
            </a:r>
            <a:endParaRPr sz="1900">
              <a:solidFill>
                <a:schemeClr val="lt2"/>
              </a:solidFill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</a:pPr>
            <a:r>
              <a:rPr lang="en" sz="1900">
                <a:solidFill>
                  <a:schemeClr val="lt2"/>
                </a:solidFill>
              </a:rPr>
              <a:t>Slide deck </a:t>
            </a:r>
            <a:endParaRPr sz="1900">
              <a:solidFill>
                <a:schemeClr val="lt2"/>
              </a:solidFill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</a:pPr>
            <a:r>
              <a:rPr lang="en" sz="1900">
                <a:solidFill>
                  <a:schemeClr val="lt2"/>
                </a:solidFill>
              </a:rPr>
              <a:t>Closing remarks</a:t>
            </a:r>
            <a:endParaRPr sz="19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/>
          <p:nvPr/>
        </p:nvSpPr>
        <p:spPr>
          <a:xfrm>
            <a:off x="8038200" y="0"/>
            <a:ext cx="1105800" cy="521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7" name="Google Shape;19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8175" y="1036125"/>
            <a:ext cx="1309700" cy="12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4"/>
          <p:cNvSpPr txBox="1"/>
          <p:nvPr/>
        </p:nvSpPr>
        <p:spPr>
          <a:xfrm>
            <a:off x="609825" y="429525"/>
            <a:ext cx="67713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ISLN Readers Festival 2024 - LIVE EVENT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9" name="Google Shape;199;p34"/>
          <p:cNvSpPr txBox="1"/>
          <p:nvPr/>
        </p:nvSpPr>
        <p:spPr>
          <a:xfrm>
            <a:off x="555050" y="1188450"/>
            <a:ext cx="7249500" cy="3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</a:rPr>
              <a:t>YOUNGER ACTIVITIES</a:t>
            </a:r>
            <a:r>
              <a:rPr b="1" lang="en" sz="2300">
                <a:solidFill>
                  <a:srgbClr val="FFFFFF"/>
                </a:solidFill>
              </a:rPr>
              <a:t>:</a:t>
            </a:r>
            <a:endParaRPr sz="2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b="1" lang="en" sz="2100">
                <a:solidFill>
                  <a:schemeClr val="lt1"/>
                </a:solidFill>
              </a:rPr>
              <a:t>20-minute rotations</a:t>
            </a:r>
            <a:endParaRPr b="1" sz="2100">
              <a:solidFill>
                <a:schemeClr val="lt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Char char="○"/>
            </a:pPr>
            <a:r>
              <a:rPr b="1" lang="en" sz="2100">
                <a:solidFill>
                  <a:schemeClr val="lt2"/>
                </a:solidFill>
              </a:rPr>
              <a:t>Jingle</a:t>
            </a:r>
            <a:endParaRPr b="1" sz="2100">
              <a:solidFill>
                <a:schemeClr val="lt2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Char char="○"/>
            </a:pPr>
            <a:r>
              <a:rPr b="1" lang="en" sz="2100">
                <a:solidFill>
                  <a:schemeClr val="lt2"/>
                </a:solidFill>
              </a:rPr>
              <a:t>RED DOT Bingo </a:t>
            </a:r>
            <a:endParaRPr b="1" sz="2100">
              <a:solidFill>
                <a:schemeClr val="lt2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Char char="○"/>
            </a:pPr>
            <a:r>
              <a:rPr b="1" lang="en" sz="2100">
                <a:solidFill>
                  <a:schemeClr val="lt2"/>
                </a:solidFill>
              </a:rPr>
              <a:t>1-min Readers Theatre (we will share a demo)</a:t>
            </a:r>
            <a:endParaRPr b="1" sz="23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/>
          <p:nvPr/>
        </p:nvSpPr>
        <p:spPr>
          <a:xfrm>
            <a:off x="8038200" y="0"/>
            <a:ext cx="1105800" cy="521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5" name="Google Shape;2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9350" y="1036125"/>
            <a:ext cx="1309700" cy="12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5"/>
          <p:cNvSpPr txBox="1"/>
          <p:nvPr/>
        </p:nvSpPr>
        <p:spPr>
          <a:xfrm>
            <a:off x="609825" y="429525"/>
            <a:ext cx="67821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ISLN Readers Festival 2024 - LIVE EVENT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7" name="Google Shape;207;p35"/>
          <p:cNvSpPr txBox="1"/>
          <p:nvPr/>
        </p:nvSpPr>
        <p:spPr>
          <a:xfrm>
            <a:off x="555050" y="1188450"/>
            <a:ext cx="6953100" cy="3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OLDER ACTIVITIES: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b="1" lang="en" sz="2200">
                <a:solidFill>
                  <a:schemeClr val="lt1"/>
                </a:solidFill>
              </a:rPr>
              <a:t>20-minute rotations</a:t>
            </a:r>
            <a:endParaRPr b="1" sz="2200">
              <a:solidFill>
                <a:schemeClr val="lt1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</a:pPr>
            <a:r>
              <a:rPr b="1" lang="en" sz="1900">
                <a:solidFill>
                  <a:schemeClr val="lt2"/>
                </a:solidFill>
              </a:rPr>
              <a:t>Breakout room</a:t>
            </a:r>
            <a:endParaRPr b="1" sz="1900">
              <a:solidFill>
                <a:schemeClr val="lt2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</a:pPr>
            <a:r>
              <a:rPr b="1" lang="en" sz="1900">
                <a:solidFill>
                  <a:schemeClr val="lt2"/>
                </a:solidFill>
              </a:rPr>
              <a:t>60-sec ‘live’ performance of favourite scene</a:t>
            </a:r>
            <a:endParaRPr b="1" sz="1900">
              <a:solidFill>
                <a:schemeClr val="lt2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</a:pPr>
            <a:r>
              <a:rPr b="1" lang="en" sz="1900">
                <a:solidFill>
                  <a:schemeClr val="lt2"/>
                </a:solidFill>
              </a:rPr>
              <a:t>Personality genre quiz</a:t>
            </a:r>
            <a:br>
              <a:rPr b="1" lang="en" sz="1900">
                <a:solidFill>
                  <a:schemeClr val="lt2"/>
                </a:solidFill>
              </a:rPr>
            </a:br>
            <a:r>
              <a:rPr b="1" lang="en" sz="1900">
                <a:solidFill>
                  <a:schemeClr val="lt2"/>
                </a:solidFill>
              </a:rPr>
              <a:t>(which of the books is closest to your </a:t>
            </a:r>
            <a:br>
              <a:rPr b="1" lang="en" sz="1900">
                <a:solidFill>
                  <a:schemeClr val="lt2"/>
                </a:solidFill>
              </a:rPr>
            </a:br>
            <a:r>
              <a:rPr b="1" lang="en" sz="1900">
                <a:solidFill>
                  <a:schemeClr val="lt2"/>
                </a:solidFill>
              </a:rPr>
              <a:t>genre personality)</a:t>
            </a:r>
            <a:endParaRPr b="1" sz="19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