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7" r:id="rId5"/>
    <p:sldId id="258" r:id="rId6"/>
    <p:sldId id="259" r:id="rId7"/>
    <p:sldId id="260"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276C14-84BA-DDAA-718D-8B4F714B1472}" v="273" dt="2020-11-20T08:22:45.0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e Hayes" userId="S::jane.hayes@dulwich-singapore.edu.sg::8b62943b-dd02-4680-9d6f-1d3e28a9a71e" providerId="AD" clId="Web-{61276C14-84BA-DDAA-718D-8B4F714B1472}"/>
    <pc:docChg chg="addSld delSld modSld">
      <pc:chgData name="Jane Hayes" userId="S::jane.hayes@dulwich-singapore.edu.sg::8b62943b-dd02-4680-9d6f-1d3e28a9a71e" providerId="AD" clId="Web-{61276C14-84BA-DDAA-718D-8B4F714B1472}" dt="2020-11-20T08:22:45.039" v="281" actId="14100"/>
      <pc:docMkLst>
        <pc:docMk/>
      </pc:docMkLst>
      <pc:sldChg chg="addSp modSp mod setBg setClrOvrMap">
        <pc:chgData name="Jane Hayes" userId="S::jane.hayes@dulwich-singapore.edu.sg::8b62943b-dd02-4680-9d6f-1d3e28a9a71e" providerId="AD" clId="Web-{61276C14-84BA-DDAA-718D-8B4F714B1472}" dt="2020-11-20T08:07:14.609" v="92" actId="20577"/>
        <pc:sldMkLst>
          <pc:docMk/>
          <pc:sldMk cId="109857222" sldId="256"/>
        </pc:sldMkLst>
        <pc:spChg chg="mod">
          <ac:chgData name="Jane Hayes" userId="S::jane.hayes@dulwich-singapore.edu.sg::8b62943b-dd02-4680-9d6f-1d3e28a9a71e" providerId="AD" clId="Web-{61276C14-84BA-DDAA-718D-8B4F714B1472}" dt="2020-11-20T08:06:49.218" v="77" actId="20577"/>
          <ac:spMkLst>
            <pc:docMk/>
            <pc:sldMk cId="109857222" sldId="256"/>
            <ac:spMk id="2" creationId="{00000000-0000-0000-0000-000000000000}"/>
          </ac:spMkLst>
        </pc:spChg>
        <pc:spChg chg="mod">
          <ac:chgData name="Jane Hayes" userId="S::jane.hayes@dulwich-singapore.edu.sg::8b62943b-dd02-4680-9d6f-1d3e28a9a71e" providerId="AD" clId="Web-{61276C14-84BA-DDAA-718D-8B4F714B1472}" dt="2020-11-20T08:07:14.609" v="92" actId="20577"/>
          <ac:spMkLst>
            <pc:docMk/>
            <pc:sldMk cId="109857222" sldId="256"/>
            <ac:spMk id="3" creationId="{00000000-0000-0000-0000-000000000000}"/>
          </ac:spMkLst>
        </pc:spChg>
        <pc:spChg chg="add">
          <ac:chgData name="Jane Hayes" userId="S::jane.hayes@dulwich-singapore.edu.sg::8b62943b-dd02-4680-9d6f-1d3e28a9a71e" providerId="AD" clId="Web-{61276C14-84BA-DDAA-718D-8B4F714B1472}" dt="2020-11-20T08:06:27.984" v="54"/>
          <ac:spMkLst>
            <pc:docMk/>
            <pc:sldMk cId="109857222" sldId="256"/>
            <ac:spMk id="9" creationId="{0671A8AE-40A1-4631-A6B8-581AFF065482}"/>
          </ac:spMkLst>
        </pc:spChg>
        <pc:spChg chg="add">
          <ac:chgData name="Jane Hayes" userId="S::jane.hayes@dulwich-singapore.edu.sg::8b62943b-dd02-4680-9d6f-1d3e28a9a71e" providerId="AD" clId="Web-{61276C14-84BA-DDAA-718D-8B4F714B1472}" dt="2020-11-20T08:06:27.984" v="54"/>
          <ac:spMkLst>
            <pc:docMk/>
            <pc:sldMk cId="109857222" sldId="256"/>
            <ac:spMk id="11" creationId="{AB58EF07-17C2-48CF-ABB0-EEF1F17CB8F0}"/>
          </ac:spMkLst>
        </pc:spChg>
        <pc:spChg chg="add">
          <ac:chgData name="Jane Hayes" userId="S::jane.hayes@dulwich-singapore.edu.sg::8b62943b-dd02-4680-9d6f-1d3e28a9a71e" providerId="AD" clId="Web-{61276C14-84BA-DDAA-718D-8B4F714B1472}" dt="2020-11-20T08:06:27.984" v="54"/>
          <ac:spMkLst>
            <pc:docMk/>
            <pc:sldMk cId="109857222" sldId="256"/>
            <ac:spMk id="13" creationId="{AF2F604E-43BE-4DC3-B983-E071523364F8}"/>
          </ac:spMkLst>
        </pc:spChg>
        <pc:spChg chg="add">
          <ac:chgData name="Jane Hayes" userId="S::jane.hayes@dulwich-singapore.edu.sg::8b62943b-dd02-4680-9d6f-1d3e28a9a71e" providerId="AD" clId="Web-{61276C14-84BA-DDAA-718D-8B4F714B1472}" dt="2020-11-20T08:06:27.984" v="54"/>
          <ac:spMkLst>
            <pc:docMk/>
            <pc:sldMk cId="109857222" sldId="256"/>
            <ac:spMk id="15" creationId="{08C9B587-E65E-4B52-B37C-ABEBB6E87928}"/>
          </ac:spMkLst>
        </pc:spChg>
        <pc:picChg chg="add">
          <ac:chgData name="Jane Hayes" userId="S::jane.hayes@dulwich-singapore.edu.sg::8b62943b-dd02-4680-9d6f-1d3e28a9a71e" providerId="AD" clId="Web-{61276C14-84BA-DDAA-718D-8B4F714B1472}" dt="2020-11-20T08:06:27.984" v="54"/>
          <ac:picMkLst>
            <pc:docMk/>
            <pc:sldMk cId="109857222" sldId="256"/>
            <ac:picMk id="5" creationId="{EA67D40D-AB1C-4412-96AD-A859F002E4D5}"/>
          </ac:picMkLst>
        </pc:picChg>
      </pc:sldChg>
      <pc:sldChg chg="addSp modSp new mod setBg">
        <pc:chgData name="Jane Hayes" userId="S::jane.hayes@dulwich-singapore.edu.sg::8b62943b-dd02-4680-9d6f-1d3e28a9a71e" providerId="AD" clId="Web-{61276C14-84BA-DDAA-718D-8B4F714B1472}" dt="2020-11-20T08:13:13.972" v="160" actId="1076"/>
        <pc:sldMkLst>
          <pc:docMk/>
          <pc:sldMk cId="3561382520" sldId="257"/>
        </pc:sldMkLst>
        <pc:spChg chg="add mod">
          <ac:chgData name="Jane Hayes" userId="S::jane.hayes@dulwich-singapore.edu.sg::8b62943b-dd02-4680-9d6f-1d3e28a9a71e" providerId="AD" clId="Web-{61276C14-84BA-DDAA-718D-8B4F714B1472}" dt="2020-11-20T08:13:13.972" v="160" actId="1076"/>
          <ac:spMkLst>
            <pc:docMk/>
            <pc:sldMk cId="3561382520" sldId="257"/>
            <ac:spMk id="3" creationId="{1E70B2D9-1B46-4EDC-BAD5-165D368CE50A}"/>
          </ac:spMkLst>
        </pc:spChg>
        <pc:spChg chg="add">
          <ac:chgData name="Jane Hayes" userId="S::jane.hayes@dulwich-singapore.edu.sg::8b62943b-dd02-4680-9d6f-1d3e28a9a71e" providerId="AD" clId="Web-{61276C14-84BA-DDAA-718D-8B4F714B1472}" dt="2020-11-20T07:57:15.213" v="2"/>
          <ac:spMkLst>
            <pc:docMk/>
            <pc:sldMk cId="3561382520" sldId="257"/>
            <ac:spMk id="7" creationId="{0B761509-3B9A-49A6-A84B-C3D86811697D}"/>
          </ac:spMkLst>
        </pc:spChg>
        <pc:spChg chg="add">
          <ac:chgData name="Jane Hayes" userId="S::jane.hayes@dulwich-singapore.edu.sg::8b62943b-dd02-4680-9d6f-1d3e28a9a71e" providerId="AD" clId="Web-{61276C14-84BA-DDAA-718D-8B4F714B1472}" dt="2020-11-20T07:57:15.213" v="2"/>
          <ac:spMkLst>
            <pc:docMk/>
            <pc:sldMk cId="3561382520" sldId="257"/>
            <ac:spMk id="9" creationId="{91DE43FD-EB47-414A-B0AB-169B0FFFA527}"/>
          </ac:spMkLst>
        </pc:spChg>
        <pc:grpChg chg="add">
          <ac:chgData name="Jane Hayes" userId="S::jane.hayes@dulwich-singapore.edu.sg::8b62943b-dd02-4680-9d6f-1d3e28a9a71e" providerId="AD" clId="Web-{61276C14-84BA-DDAA-718D-8B4F714B1472}" dt="2020-11-20T07:57:15.213" v="2"/>
          <ac:grpSpMkLst>
            <pc:docMk/>
            <pc:sldMk cId="3561382520" sldId="257"/>
            <ac:grpSpMk id="11" creationId="{58495BCC-CE77-4CC2-952E-846F41119FD5}"/>
          </ac:grpSpMkLst>
        </pc:grpChg>
        <pc:picChg chg="add mod">
          <ac:chgData name="Jane Hayes" userId="S::jane.hayes@dulwich-singapore.edu.sg::8b62943b-dd02-4680-9d6f-1d3e28a9a71e" providerId="AD" clId="Web-{61276C14-84BA-DDAA-718D-8B4F714B1472}" dt="2020-11-20T07:57:35.213" v="5" actId="1076"/>
          <ac:picMkLst>
            <pc:docMk/>
            <pc:sldMk cId="3561382520" sldId="257"/>
            <ac:picMk id="2" creationId="{B4EDBC0D-50BE-4EA0-8EE7-3D8E0FCEAA3B}"/>
          </ac:picMkLst>
        </pc:picChg>
      </pc:sldChg>
      <pc:sldChg chg="addSp modSp new mod setBg">
        <pc:chgData name="Jane Hayes" userId="S::jane.hayes@dulwich-singapore.edu.sg::8b62943b-dd02-4680-9d6f-1d3e28a9a71e" providerId="AD" clId="Web-{61276C14-84BA-DDAA-718D-8B4F714B1472}" dt="2020-11-20T08:16:37.489" v="200" actId="14100"/>
        <pc:sldMkLst>
          <pc:docMk/>
          <pc:sldMk cId="3086018663" sldId="258"/>
        </pc:sldMkLst>
        <pc:spChg chg="add">
          <ac:chgData name="Jane Hayes" userId="S::jane.hayes@dulwich-singapore.edu.sg::8b62943b-dd02-4680-9d6f-1d3e28a9a71e" providerId="AD" clId="Web-{61276C14-84BA-DDAA-718D-8B4F714B1472}" dt="2020-11-20T08:13:51.128" v="161"/>
          <ac:spMkLst>
            <pc:docMk/>
            <pc:sldMk cId="3086018663" sldId="258"/>
            <ac:spMk id="3" creationId="{2C779DA7-8B5B-4ABB-B9DA-33FA0E286599}"/>
          </ac:spMkLst>
        </pc:spChg>
        <pc:spChg chg="add mod">
          <ac:chgData name="Jane Hayes" userId="S::jane.hayes@dulwich-singapore.edu.sg::8b62943b-dd02-4680-9d6f-1d3e28a9a71e" providerId="AD" clId="Web-{61276C14-84BA-DDAA-718D-8B4F714B1472}" dt="2020-11-20T08:16:37.489" v="200" actId="14100"/>
          <ac:spMkLst>
            <pc:docMk/>
            <pc:sldMk cId="3086018663" sldId="258"/>
            <ac:spMk id="4" creationId="{47FD8E05-B169-4B0D-986F-543A98CE88C2}"/>
          </ac:spMkLst>
        </pc:spChg>
        <pc:spChg chg="add">
          <ac:chgData name="Jane Hayes" userId="S::jane.hayes@dulwich-singapore.edu.sg::8b62943b-dd02-4680-9d6f-1d3e28a9a71e" providerId="AD" clId="Web-{61276C14-84BA-DDAA-718D-8B4F714B1472}" dt="2020-11-20T07:58:13.401" v="8"/>
          <ac:spMkLst>
            <pc:docMk/>
            <pc:sldMk cId="3086018663" sldId="258"/>
            <ac:spMk id="7" creationId="{8DAAB828-02C8-4111-AC14-FF5ACEDDFE37}"/>
          </ac:spMkLst>
        </pc:spChg>
        <pc:grpChg chg="add">
          <ac:chgData name="Jane Hayes" userId="S::jane.hayes@dulwich-singapore.edu.sg::8b62943b-dd02-4680-9d6f-1d3e28a9a71e" providerId="AD" clId="Web-{61276C14-84BA-DDAA-718D-8B4F714B1472}" dt="2020-11-20T07:58:13.401" v="8"/>
          <ac:grpSpMkLst>
            <pc:docMk/>
            <pc:sldMk cId="3086018663" sldId="258"/>
            <ac:grpSpMk id="9" creationId="{C32D4553-E775-4F16-9A6F-FED8D166A5B7}"/>
          </ac:grpSpMkLst>
        </pc:grpChg>
        <pc:picChg chg="add mod">
          <ac:chgData name="Jane Hayes" userId="S::jane.hayes@dulwich-singapore.edu.sg::8b62943b-dd02-4680-9d6f-1d3e28a9a71e" providerId="AD" clId="Web-{61276C14-84BA-DDAA-718D-8B4F714B1472}" dt="2020-11-20T07:58:35.089" v="12" actId="14100"/>
          <ac:picMkLst>
            <pc:docMk/>
            <pc:sldMk cId="3086018663" sldId="258"/>
            <ac:picMk id="2" creationId="{34E2FBDB-430F-43E2-ACCB-AE2319CDF31A}"/>
          </ac:picMkLst>
        </pc:picChg>
      </pc:sldChg>
      <pc:sldChg chg="addSp modSp new mod setBg">
        <pc:chgData name="Jane Hayes" userId="S::jane.hayes@dulwich-singapore.edu.sg::8b62943b-dd02-4680-9d6f-1d3e28a9a71e" providerId="AD" clId="Web-{61276C14-84BA-DDAA-718D-8B4F714B1472}" dt="2020-11-20T08:18:14.927" v="224" actId="1076"/>
        <pc:sldMkLst>
          <pc:docMk/>
          <pc:sldMk cId="1545868283" sldId="259"/>
        </pc:sldMkLst>
        <pc:spChg chg="add mod">
          <ac:chgData name="Jane Hayes" userId="S::jane.hayes@dulwich-singapore.edu.sg::8b62943b-dd02-4680-9d6f-1d3e28a9a71e" providerId="AD" clId="Web-{61276C14-84BA-DDAA-718D-8B4F714B1472}" dt="2020-11-20T08:18:14.927" v="224" actId="1076"/>
          <ac:spMkLst>
            <pc:docMk/>
            <pc:sldMk cId="1545868283" sldId="259"/>
            <ac:spMk id="3" creationId="{FF3B35B6-3B93-4C8F-AA7C-5FA21BD0260E}"/>
          </ac:spMkLst>
        </pc:spChg>
        <pc:spChg chg="add">
          <ac:chgData name="Jane Hayes" userId="S::jane.hayes@dulwich-singapore.edu.sg::8b62943b-dd02-4680-9d6f-1d3e28a9a71e" providerId="AD" clId="Web-{61276C14-84BA-DDAA-718D-8B4F714B1472}" dt="2020-11-20T07:59:04.777" v="15"/>
          <ac:spMkLst>
            <pc:docMk/>
            <pc:sldMk cId="1545868283" sldId="259"/>
            <ac:spMk id="7" creationId="{CA815F2C-4E80-4019-8E59-FAD3F7F8473D}"/>
          </ac:spMkLst>
        </pc:spChg>
        <pc:picChg chg="add mod">
          <ac:chgData name="Jane Hayes" userId="S::jane.hayes@dulwich-singapore.edu.sg::8b62943b-dd02-4680-9d6f-1d3e28a9a71e" providerId="AD" clId="Web-{61276C14-84BA-DDAA-718D-8B4F714B1472}" dt="2020-11-20T07:59:21.011" v="19" actId="14100"/>
          <ac:picMkLst>
            <pc:docMk/>
            <pc:sldMk cId="1545868283" sldId="259"/>
            <ac:picMk id="2" creationId="{3D8CCFFC-493A-4C06-845F-41C2FCB8FE29}"/>
          </ac:picMkLst>
        </pc:picChg>
      </pc:sldChg>
      <pc:sldChg chg="addSp modSp new mod setBg">
        <pc:chgData name="Jane Hayes" userId="S::jane.hayes@dulwich-singapore.edu.sg::8b62943b-dd02-4680-9d6f-1d3e28a9a71e" providerId="AD" clId="Web-{61276C14-84BA-DDAA-718D-8B4F714B1472}" dt="2020-11-20T08:19:18.053" v="240" actId="14100"/>
        <pc:sldMkLst>
          <pc:docMk/>
          <pc:sldMk cId="1542481059" sldId="260"/>
        </pc:sldMkLst>
        <pc:spChg chg="add mod">
          <ac:chgData name="Jane Hayes" userId="S::jane.hayes@dulwich-singapore.edu.sg::8b62943b-dd02-4680-9d6f-1d3e28a9a71e" providerId="AD" clId="Web-{61276C14-84BA-DDAA-718D-8B4F714B1472}" dt="2020-11-20T08:19:18.053" v="240" actId="14100"/>
          <ac:spMkLst>
            <pc:docMk/>
            <pc:sldMk cId="1542481059" sldId="260"/>
            <ac:spMk id="3" creationId="{0085F170-B676-4AFE-97DD-47613D5BDBC7}"/>
          </ac:spMkLst>
        </pc:spChg>
        <pc:spChg chg="add">
          <ac:chgData name="Jane Hayes" userId="S::jane.hayes@dulwich-singapore.edu.sg::8b62943b-dd02-4680-9d6f-1d3e28a9a71e" providerId="AD" clId="Web-{61276C14-84BA-DDAA-718D-8B4F714B1472}" dt="2020-11-20T07:59:54.621" v="22"/>
          <ac:spMkLst>
            <pc:docMk/>
            <pc:sldMk cId="1542481059" sldId="260"/>
            <ac:spMk id="7" creationId="{32BC26D8-82FB-445E-AA49-62A77D7C1EE0}"/>
          </ac:spMkLst>
        </pc:spChg>
        <pc:spChg chg="add">
          <ac:chgData name="Jane Hayes" userId="S::jane.hayes@dulwich-singapore.edu.sg::8b62943b-dd02-4680-9d6f-1d3e28a9a71e" providerId="AD" clId="Web-{61276C14-84BA-DDAA-718D-8B4F714B1472}" dt="2020-11-20T07:59:54.621" v="22"/>
          <ac:spMkLst>
            <pc:docMk/>
            <pc:sldMk cId="1542481059" sldId="260"/>
            <ac:spMk id="9" creationId="{CB44330D-EA18-4254-AA95-EB49948539B8}"/>
          </ac:spMkLst>
        </pc:spChg>
        <pc:picChg chg="add mod">
          <ac:chgData name="Jane Hayes" userId="S::jane.hayes@dulwich-singapore.edu.sg::8b62943b-dd02-4680-9d6f-1d3e28a9a71e" providerId="AD" clId="Web-{61276C14-84BA-DDAA-718D-8B4F714B1472}" dt="2020-11-20T08:00:08.996" v="26" actId="14100"/>
          <ac:picMkLst>
            <pc:docMk/>
            <pc:sldMk cId="1542481059" sldId="260"/>
            <ac:picMk id="2" creationId="{2D5C003E-2A6D-4904-9BA3-0F427191400C}"/>
          </ac:picMkLst>
        </pc:picChg>
      </pc:sldChg>
      <pc:sldChg chg="addSp modSp new mod setBg">
        <pc:chgData name="Jane Hayes" userId="S::jane.hayes@dulwich-singapore.edu.sg::8b62943b-dd02-4680-9d6f-1d3e28a9a71e" providerId="AD" clId="Web-{61276C14-84BA-DDAA-718D-8B4F714B1472}" dt="2020-11-20T08:21:31.335" v="264" actId="14100"/>
        <pc:sldMkLst>
          <pc:docMk/>
          <pc:sldMk cId="830867775" sldId="261"/>
        </pc:sldMkLst>
        <pc:spChg chg="add mod">
          <ac:chgData name="Jane Hayes" userId="S::jane.hayes@dulwich-singapore.edu.sg::8b62943b-dd02-4680-9d6f-1d3e28a9a71e" providerId="AD" clId="Web-{61276C14-84BA-DDAA-718D-8B4F714B1472}" dt="2020-11-20T08:21:31.335" v="264" actId="14100"/>
          <ac:spMkLst>
            <pc:docMk/>
            <pc:sldMk cId="830867775" sldId="261"/>
            <ac:spMk id="3" creationId="{F3EEAE4A-7A98-449E-96F8-134D09EB90C6}"/>
          </ac:spMkLst>
        </pc:spChg>
        <pc:spChg chg="add">
          <ac:chgData name="Jane Hayes" userId="S::jane.hayes@dulwich-singapore.edu.sg::8b62943b-dd02-4680-9d6f-1d3e28a9a71e" providerId="AD" clId="Web-{61276C14-84BA-DDAA-718D-8B4F714B1472}" dt="2020-11-20T08:00:44.996" v="29"/>
          <ac:spMkLst>
            <pc:docMk/>
            <pc:sldMk cId="830867775" sldId="261"/>
            <ac:spMk id="7" creationId="{57845966-6EFC-468A-9CC7-BAB4B95854E7}"/>
          </ac:spMkLst>
        </pc:spChg>
        <pc:spChg chg="add">
          <ac:chgData name="Jane Hayes" userId="S::jane.hayes@dulwich-singapore.edu.sg::8b62943b-dd02-4680-9d6f-1d3e28a9a71e" providerId="AD" clId="Web-{61276C14-84BA-DDAA-718D-8B4F714B1472}" dt="2020-11-20T08:00:44.996" v="29"/>
          <ac:spMkLst>
            <pc:docMk/>
            <pc:sldMk cId="830867775" sldId="261"/>
            <ac:spMk id="11" creationId="{ADAD1991-FFD1-4E94-ABAB-7560D33008E4}"/>
          </ac:spMkLst>
        </pc:spChg>
        <pc:picChg chg="add mod">
          <ac:chgData name="Jane Hayes" userId="S::jane.hayes@dulwich-singapore.edu.sg::8b62943b-dd02-4680-9d6f-1d3e28a9a71e" providerId="AD" clId="Web-{61276C14-84BA-DDAA-718D-8B4F714B1472}" dt="2020-11-20T08:19:35.366" v="241" actId="1076"/>
          <ac:picMkLst>
            <pc:docMk/>
            <pc:sldMk cId="830867775" sldId="261"/>
            <ac:picMk id="2" creationId="{23B71582-D0AA-46FD-98E3-B2CAE37518E2}"/>
          </ac:picMkLst>
        </pc:picChg>
        <pc:picChg chg="add">
          <ac:chgData name="Jane Hayes" userId="S::jane.hayes@dulwich-singapore.edu.sg::8b62943b-dd02-4680-9d6f-1d3e28a9a71e" providerId="AD" clId="Web-{61276C14-84BA-DDAA-718D-8B4F714B1472}" dt="2020-11-20T08:00:44.996" v="29"/>
          <ac:picMkLst>
            <pc:docMk/>
            <pc:sldMk cId="830867775" sldId="261"/>
            <ac:picMk id="9" creationId="{75554383-98AF-4A47-BB65-705FAAA4BE6A}"/>
          </ac:picMkLst>
        </pc:picChg>
      </pc:sldChg>
      <pc:sldChg chg="addSp modSp new">
        <pc:chgData name="Jane Hayes" userId="S::jane.hayes@dulwich-singapore.edu.sg::8b62943b-dd02-4680-9d6f-1d3e28a9a71e" providerId="AD" clId="Web-{61276C14-84BA-DDAA-718D-8B4F714B1472}" dt="2020-11-20T08:22:45.039" v="281" actId="14100"/>
        <pc:sldMkLst>
          <pc:docMk/>
          <pc:sldMk cId="3190837134" sldId="262"/>
        </pc:sldMkLst>
        <pc:spChg chg="add mod">
          <ac:chgData name="Jane Hayes" userId="S::jane.hayes@dulwich-singapore.edu.sg::8b62943b-dd02-4680-9d6f-1d3e28a9a71e" providerId="AD" clId="Web-{61276C14-84BA-DDAA-718D-8B4F714B1472}" dt="2020-11-20T08:22:45.039" v="281" actId="14100"/>
          <ac:spMkLst>
            <pc:docMk/>
            <pc:sldMk cId="3190837134" sldId="262"/>
            <ac:spMk id="3" creationId="{3A55427B-EE50-48D9-8B39-1EAFDC7795FF}"/>
          </ac:spMkLst>
        </pc:spChg>
        <pc:picChg chg="add mod">
          <ac:chgData name="Jane Hayes" userId="S::jane.hayes@dulwich-singapore.edu.sg::8b62943b-dd02-4680-9d6f-1d3e28a9a71e" providerId="AD" clId="Web-{61276C14-84BA-DDAA-718D-8B4F714B1472}" dt="2020-11-20T08:06:05.937" v="52" actId="14100"/>
          <ac:picMkLst>
            <pc:docMk/>
            <pc:sldMk cId="3190837134" sldId="262"/>
            <ac:picMk id="2" creationId="{283172D5-0183-4039-8B2A-ACAAB2BF79B7}"/>
          </ac:picMkLst>
        </pc:picChg>
      </pc:sldChg>
      <pc:sldChg chg="addSp delSp modSp new mod setBg setClrOvrMap">
        <pc:chgData name="Jane Hayes" userId="S::jane.hayes@dulwich-singapore.edu.sg::8b62943b-dd02-4680-9d6f-1d3e28a9a71e" providerId="AD" clId="Web-{61276C14-84BA-DDAA-718D-8B4F714B1472}" dt="2020-11-20T08:10:14.829" v="124" actId="1076"/>
        <pc:sldMkLst>
          <pc:docMk/>
          <pc:sldMk cId="2161225428" sldId="263"/>
        </pc:sldMkLst>
        <pc:spChg chg="mod">
          <ac:chgData name="Jane Hayes" userId="S::jane.hayes@dulwich-singapore.edu.sg::8b62943b-dd02-4680-9d6f-1d3e28a9a71e" providerId="AD" clId="Web-{61276C14-84BA-DDAA-718D-8B4F714B1472}" dt="2020-11-20T08:10:14.829" v="124" actId="1076"/>
          <ac:spMkLst>
            <pc:docMk/>
            <pc:sldMk cId="2161225428" sldId="263"/>
            <ac:spMk id="2" creationId="{42046B7E-A00E-4ED2-A5EE-7C6F720F200D}"/>
          </ac:spMkLst>
        </pc:spChg>
        <pc:spChg chg="del mod">
          <ac:chgData name="Jane Hayes" userId="S::jane.hayes@dulwich-singapore.edu.sg::8b62943b-dd02-4680-9d6f-1d3e28a9a71e" providerId="AD" clId="Web-{61276C14-84BA-DDAA-718D-8B4F714B1472}" dt="2020-11-20T08:10:09.829" v="123"/>
          <ac:spMkLst>
            <pc:docMk/>
            <pc:sldMk cId="2161225428" sldId="263"/>
            <ac:spMk id="3" creationId="{9A39EEF6-439F-45E6-B6D8-E0C2913DD7FB}"/>
          </ac:spMkLst>
        </pc:spChg>
        <pc:spChg chg="add del">
          <ac:chgData name="Jane Hayes" userId="S::jane.hayes@dulwich-singapore.edu.sg::8b62943b-dd02-4680-9d6f-1d3e28a9a71e" providerId="AD" clId="Web-{61276C14-84BA-DDAA-718D-8B4F714B1472}" dt="2020-11-20T08:08:36.032" v="101"/>
          <ac:spMkLst>
            <pc:docMk/>
            <pc:sldMk cId="2161225428" sldId="263"/>
            <ac:spMk id="9" creationId="{0671A8AE-40A1-4631-A6B8-581AFF065482}"/>
          </ac:spMkLst>
        </pc:spChg>
        <pc:spChg chg="add del">
          <ac:chgData name="Jane Hayes" userId="S::jane.hayes@dulwich-singapore.edu.sg::8b62943b-dd02-4680-9d6f-1d3e28a9a71e" providerId="AD" clId="Web-{61276C14-84BA-DDAA-718D-8B4F714B1472}" dt="2020-11-20T08:08:36.032" v="101"/>
          <ac:spMkLst>
            <pc:docMk/>
            <pc:sldMk cId="2161225428" sldId="263"/>
            <ac:spMk id="11" creationId="{AB58EF07-17C2-48CF-ABB0-EEF1F17CB8F0}"/>
          </ac:spMkLst>
        </pc:spChg>
        <pc:spChg chg="add del">
          <ac:chgData name="Jane Hayes" userId="S::jane.hayes@dulwich-singapore.edu.sg::8b62943b-dd02-4680-9d6f-1d3e28a9a71e" providerId="AD" clId="Web-{61276C14-84BA-DDAA-718D-8B4F714B1472}" dt="2020-11-20T08:08:36.032" v="101"/>
          <ac:spMkLst>
            <pc:docMk/>
            <pc:sldMk cId="2161225428" sldId="263"/>
            <ac:spMk id="13" creationId="{AF2F604E-43BE-4DC3-B983-E071523364F8}"/>
          </ac:spMkLst>
        </pc:spChg>
        <pc:spChg chg="add del">
          <ac:chgData name="Jane Hayes" userId="S::jane.hayes@dulwich-singapore.edu.sg::8b62943b-dd02-4680-9d6f-1d3e28a9a71e" providerId="AD" clId="Web-{61276C14-84BA-DDAA-718D-8B4F714B1472}" dt="2020-11-20T08:08:36.032" v="101"/>
          <ac:spMkLst>
            <pc:docMk/>
            <pc:sldMk cId="2161225428" sldId="263"/>
            <ac:spMk id="15" creationId="{08C9B587-E65E-4B52-B37C-ABEBB6E87928}"/>
          </ac:spMkLst>
        </pc:spChg>
        <pc:spChg chg="add del">
          <ac:chgData name="Jane Hayes" userId="S::jane.hayes@dulwich-singapore.edu.sg::8b62943b-dd02-4680-9d6f-1d3e28a9a71e" providerId="AD" clId="Web-{61276C14-84BA-DDAA-718D-8B4F714B1472}" dt="2020-11-20T08:09:27.829" v="109"/>
          <ac:spMkLst>
            <pc:docMk/>
            <pc:sldMk cId="2161225428" sldId="263"/>
            <ac:spMk id="20" creationId="{0671A8AE-40A1-4631-A6B8-581AFF065482}"/>
          </ac:spMkLst>
        </pc:spChg>
        <pc:spChg chg="add del">
          <ac:chgData name="Jane Hayes" userId="S::jane.hayes@dulwich-singapore.edu.sg::8b62943b-dd02-4680-9d6f-1d3e28a9a71e" providerId="AD" clId="Web-{61276C14-84BA-DDAA-718D-8B4F714B1472}" dt="2020-11-20T08:09:27.829" v="109"/>
          <ac:spMkLst>
            <pc:docMk/>
            <pc:sldMk cId="2161225428" sldId="263"/>
            <ac:spMk id="22" creationId="{AB58EF07-17C2-48CF-ABB0-EEF1F17CB8F0}"/>
          </ac:spMkLst>
        </pc:spChg>
        <pc:spChg chg="add del">
          <ac:chgData name="Jane Hayes" userId="S::jane.hayes@dulwich-singapore.edu.sg::8b62943b-dd02-4680-9d6f-1d3e28a9a71e" providerId="AD" clId="Web-{61276C14-84BA-DDAA-718D-8B4F714B1472}" dt="2020-11-20T08:09:27.829" v="109"/>
          <ac:spMkLst>
            <pc:docMk/>
            <pc:sldMk cId="2161225428" sldId="263"/>
            <ac:spMk id="24" creationId="{AF2F604E-43BE-4DC3-B983-E071523364F8}"/>
          </ac:spMkLst>
        </pc:spChg>
        <pc:spChg chg="add del">
          <ac:chgData name="Jane Hayes" userId="S::jane.hayes@dulwich-singapore.edu.sg::8b62943b-dd02-4680-9d6f-1d3e28a9a71e" providerId="AD" clId="Web-{61276C14-84BA-DDAA-718D-8B4F714B1472}" dt="2020-11-20T08:09:27.829" v="109"/>
          <ac:spMkLst>
            <pc:docMk/>
            <pc:sldMk cId="2161225428" sldId="263"/>
            <ac:spMk id="26" creationId="{08C9B587-E65E-4B52-B37C-ABEBB6E87928}"/>
          </ac:spMkLst>
        </pc:spChg>
        <pc:spChg chg="add">
          <ac:chgData name="Jane Hayes" userId="S::jane.hayes@dulwich-singapore.edu.sg::8b62943b-dd02-4680-9d6f-1d3e28a9a71e" providerId="AD" clId="Web-{61276C14-84BA-DDAA-718D-8B4F714B1472}" dt="2020-11-20T08:09:27.829" v="109"/>
          <ac:spMkLst>
            <pc:docMk/>
            <pc:sldMk cId="2161225428" sldId="263"/>
            <ac:spMk id="31" creationId="{0671A8AE-40A1-4631-A6B8-581AFF065482}"/>
          </ac:spMkLst>
        </pc:spChg>
        <pc:spChg chg="add">
          <ac:chgData name="Jane Hayes" userId="S::jane.hayes@dulwich-singapore.edu.sg::8b62943b-dd02-4680-9d6f-1d3e28a9a71e" providerId="AD" clId="Web-{61276C14-84BA-DDAA-718D-8B4F714B1472}" dt="2020-11-20T08:09:27.829" v="109"/>
          <ac:spMkLst>
            <pc:docMk/>
            <pc:sldMk cId="2161225428" sldId="263"/>
            <ac:spMk id="33" creationId="{AB58EF07-17C2-48CF-ABB0-EEF1F17CB8F0}"/>
          </ac:spMkLst>
        </pc:spChg>
        <pc:spChg chg="add">
          <ac:chgData name="Jane Hayes" userId="S::jane.hayes@dulwich-singapore.edu.sg::8b62943b-dd02-4680-9d6f-1d3e28a9a71e" providerId="AD" clId="Web-{61276C14-84BA-DDAA-718D-8B4F714B1472}" dt="2020-11-20T08:09:27.829" v="109"/>
          <ac:spMkLst>
            <pc:docMk/>
            <pc:sldMk cId="2161225428" sldId="263"/>
            <ac:spMk id="35" creationId="{AF2F604E-43BE-4DC3-B983-E071523364F8}"/>
          </ac:spMkLst>
        </pc:spChg>
        <pc:spChg chg="add">
          <ac:chgData name="Jane Hayes" userId="S::jane.hayes@dulwich-singapore.edu.sg::8b62943b-dd02-4680-9d6f-1d3e28a9a71e" providerId="AD" clId="Web-{61276C14-84BA-DDAA-718D-8B4F714B1472}" dt="2020-11-20T08:09:27.829" v="109"/>
          <ac:spMkLst>
            <pc:docMk/>
            <pc:sldMk cId="2161225428" sldId="263"/>
            <ac:spMk id="37" creationId="{08C9B587-E65E-4B52-B37C-ABEBB6E87928}"/>
          </ac:spMkLst>
        </pc:spChg>
        <pc:picChg chg="add mod">
          <ac:chgData name="Jane Hayes" userId="S::jane.hayes@dulwich-singapore.edu.sg::8b62943b-dd02-4680-9d6f-1d3e28a9a71e" providerId="AD" clId="Web-{61276C14-84BA-DDAA-718D-8B4F714B1472}" dt="2020-11-20T08:08:36.032" v="101"/>
          <ac:picMkLst>
            <pc:docMk/>
            <pc:sldMk cId="2161225428" sldId="263"/>
            <ac:picMk id="5" creationId="{5CA9A4D6-4376-490B-BCA0-B0BD364A0514}"/>
          </ac:picMkLst>
        </pc:picChg>
      </pc:sldChg>
      <pc:sldChg chg="addSp modSp new del">
        <pc:chgData name="Jane Hayes" userId="S::jane.hayes@dulwich-singapore.edu.sg::8b62943b-dd02-4680-9d6f-1d3e28a9a71e" providerId="AD" clId="Web-{61276C14-84BA-DDAA-718D-8B4F714B1472}" dt="2020-11-20T08:06:10.983" v="53"/>
        <pc:sldMkLst>
          <pc:docMk/>
          <pc:sldMk cId="2496204062" sldId="263"/>
        </pc:sldMkLst>
        <pc:picChg chg="add mod">
          <ac:chgData name="Jane Hayes" userId="S::jane.hayes@dulwich-singapore.edu.sg::8b62943b-dd02-4680-9d6f-1d3e28a9a71e" providerId="AD" clId="Web-{61276C14-84BA-DDAA-718D-8B4F714B1472}" dt="2020-11-20T08:03:35.623" v="39"/>
          <ac:picMkLst>
            <pc:docMk/>
            <pc:sldMk cId="2496204062" sldId="263"/>
            <ac:picMk id="2" creationId="{9ECF20E6-4429-4D81-9FB3-CF7C2E07521F}"/>
          </ac:picMkLst>
        </pc:picChg>
      </pc:sldChg>
      <pc:sldChg chg="new del">
        <pc:chgData name="Jane Hayes" userId="S::jane.hayes@dulwich-singapore.edu.sg::8b62943b-dd02-4680-9d6f-1d3e28a9a71e" providerId="AD" clId="Web-{61276C14-84BA-DDAA-718D-8B4F714B1472}" dt="2020-11-20T08:04:42.983" v="41"/>
        <pc:sldMkLst>
          <pc:docMk/>
          <pc:sldMk cId="3988467636" sldId="264"/>
        </pc:sldMkLst>
      </pc:sldChg>
      <pc:sldChg chg="addSp delSp modSp new mod setBg">
        <pc:chgData name="Jane Hayes" userId="S::jane.hayes@dulwich-singapore.edu.sg::8b62943b-dd02-4680-9d6f-1d3e28a9a71e" providerId="AD" clId="Web-{61276C14-84BA-DDAA-718D-8B4F714B1472}" dt="2020-11-20T08:11:33.408" v="136"/>
        <pc:sldMkLst>
          <pc:docMk/>
          <pc:sldMk cId="4201177958" sldId="264"/>
        </pc:sldMkLst>
        <pc:spChg chg="mod">
          <ac:chgData name="Jane Hayes" userId="S::jane.hayes@dulwich-singapore.edu.sg::8b62943b-dd02-4680-9d6f-1d3e28a9a71e" providerId="AD" clId="Web-{61276C14-84BA-DDAA-718D-8B4F714B1472}" dt="2020-11-20T08:11:33.408" v="136"/>
          <ac:spMkLst>
            <pc:docMk/>
            <pc:sldMk cId="4201177958" sldId="264"/>
            <ac:spMk id="2" creationId="{45C6D50C-EA9F-4DE1-A823-578B54BCBC43}"/>
          </ac:spMkLst>
        </pc:spChg>
        <pc:spChg chg="del">
          <ac:chgData name="Jane Hayes" userId="S::jane.hayes@dulwich-singapore.edu.sg::8b62943b-dd02-4680-9d6f-1d3e28a9a71e" providerId="AD" clId="Web-{61276C14-84BA-DDAA-718D-8B4F714B1472}" dt="2020-11-20T08:10:35.314" v="126"/>
          <ac:spMkLst>
            <pc:docMk/>
            <pc:sldMk cId="4201177958" sldId="264"/>
            <ac:spMk id="3" creationId="{B07CC7CB-F2DC-443B-BA33-60596F206019}"/>
          </ac:spMkLst>
        </pc:spChg>
        <pc:spChg chg="add del">
          <ac:chgData name="Jane Hayes" userId="S::jane.hayes@dulwich-singapore.edu.sg::8b62943b-dd02-4680-9d6f-1d3e28a9a71e" providerId="AD" clId="Web-{61276C14-84BA-DDAA-718D-8B4F714B1472}" dt="2020-11-20T08:11:09.330" v="133"/>
          <ac:spMkLst>
            <pc:docMk/>
            <pc:sldMk cId="4201177958" sldId="264"/>
            <ac:spMk id="8" creationId="{8C790BE2-4E4F-4AAF-81A2-4A6F4885EBE6}"/>
          </ac:spMkLst>
        </pc:spChg>
        <pc:spChg chg="add del">
          <ac:chgData name="Jane Hayes" userId="S::jane.hayes@dulwich-singapore.edu.sg::8b62943b-dd02-4680-9d6f-1d3e28a9a71e" providerId="AD" clId="Web-{61276C14-84BA-DDAA-718D-8B4F714B1472}" dt="2020-11-20T08:11:09.330" v="133"/>
          <ac:spMkLst>
            <pc:docMk/>
            <pc:sldMk cId="4201177958" sldId="264"/>
            <ac:spMk id="10" creationId="{D28B54C3-B57B-472A-B96E-1FCB67093DC2}"/>
          </ac:spMkLst>
        </pc:spChg>
        <pc:spChg chg="add del">
          <ac:chgData name="Jane Hayes" userId="S::jane.hayes@dulwich-singapore.edu.sg::8b62943b-dd02-4680-9d6f-1d3e28a9a71e" providerId="AD" clId="Web-{61276C14-84BA-DDAA-718D-8B4F714B1472}" dt="2020-11-20T08:11:09.330" v="133"/>
          <ac:spMkLst>
            <pc:docMk/>
            <pc:sldMk cId="4201177958" sldId="264"/>
            <ac:spMk id="12" creationId="{7DB3C429-F8DA-49B9-AF84-21996FCF78B5}"/>
          </ac:spMkLst>
        </pc:spChg>
        <pc:spChg chg="add del">
          <ac:chgData name="Jane Hayes" userId="S::jane.hayes@dulwich-singapore.edu.sg::8b62943b-dd02-4680-9d6f-1d3e28a9a71e" providerId="AD" clId="Web-{61276C14-84BA-DDAA-718D-8B4F714B1472}" dt="2020-11-20T08:11:09.330" v="133"/>
          <ac:spMkLst>
            <pc:docMk/>
            <pc:sldMk cId="4201177958" sldId="264"/>
            <ac:spMk id="14" creationId="{E12088DD-B1AD-40E0-8B86-1D87A2CCD9BE}"/>
          </ac:spMkLst>
        </pc:spChg>
        <pc:spChg chg="add del">
          <ac:chgData name="Jane Hayes" userId="S::jane.hayes@dulwich-singapore.edu.sg::8b62943b-dd02-4680-9d6f-1d3e28a9a71e" providerId="AD" clId="Web-{61276C14-84BA-DDAA-718D-8B4F714B1472}" dt="2020-11-20T08:11:09.330" v="133"/>
          <ac:spMkLst>
            <pc:docMk/>
            <pc:sldMk cId="4201177958" sldId="264"/>
            <ac:spMk id="16" creationId="{C4C9F2B0-1044-46EB-8AEB-C3BFFDE6C2CC}"/>
          </ac:spMkLst>
        </pc:spChg>
        <pc:spChg chg="add del">
          <ac:chgData name="Jane Hayes" userId="S::jane.hayes@dulwich-singapore.edu.sg::8b62943b-dd02-4680-9d6f-1d3e28a9a71e" providerId="AD" clId="Web-{61276C14-84BA-DDAA-718D-8B4F714B1472}" dt="2020-11-20T08:11:09.330" v="133"/>
          <ac:spMkLst>
            <pc:docMk/>
            <pc:sldMk cId="4201177958" sldId="264"/>
            <ac:spMk id="18" creationId="{0C395952-4E26-45A2-8756-2ADFD6E53C6E}"/>
          </ac:spMkLst>
        </pc:spChg>
        <pc:spChg chg="add del">
          <ac:chgData name="Jane Hayes" userId="S::jane.hayes@dulwich-singapore.edu.sg::8b62943b-dd02-4680-9d6f-1d3e28a9a71e" providerId="AD" clId="Web-{61276C14-84BA-DDAA-718D-8B4F714B1472}" dt="2020-11-20T08:11:09.330" v="133"/>
          <ac:spMkLst>
            <pc:docMk/>
            <pc:sldMk cId="4201177958" sldId="264"/>
            <ac:spMk id="20" creationId="{4734BADF-9461-4621-B112-2D7BABEA7DD0}"/>
          </ac:spMkLst>
        </pc:spChg>
        <pc:spChg chg="add del">
          <ac:chgData name="Jane Hayes" userId="S::jane.hayes@dulwich-singapore.edu.sg::8b62943b-dd02-4680-9d6f-1d3e28a9a71e" providerId="AD" clId="Web-{61276C14-84BA-DDAA-718D-8B4F714B1472}" dt="2020-11-20T08:11:33.408" v="136"/>
          <ac:spMkLst>
            <pc:docMk/>
            <pc:sldMk cId="4201177958" sldId="264"/>
            <ac:spMk id="25" creationId="{FB5B0058-AF13-4859-B429-4EDDE2A26F7F}"/>
          </ac:spMkLst>
        </pc:spChg>
        <pc:spChg chg="add">
          <ac:chgData name="Jane Hayes" userId="S::jane.hayes@dulwich-singapore.edu.sg::8b62943b-dd02-4680-9d6f-1d3e28a9a71e" providerId="AD" clId="Web-{61276C14-84BA-DDAA-718D-8B4F714B1472}" dt="2020-11-20T08:11:33.408" v="136"/>
          <ac:spMkLst>
            <pc:docMk/>
            <pc:sldMk cId="4201177958" sldId="264"/>
            <ac:spMk id="36" creationId="{4913D8DA-B72B-46FB-9E5D-656A0EB0A476}"/>
          </ac:spMkLst>
        </pc:spChg>
        <pc:spChg chg="add">
          <ac:chgData name="Jane Hayes" userId="S::jane.hayes@dulwich-singapore.edu.sg::8b62943b-dd02-4680-9d6f-1d3e28a9a71e" providerId="AD" clId="Web-{61276C14-84BA-DDAA-718D-8B4F714B1472}" dt="2020-11-20T08:11:33.408" v="136"/>
          <ac:spMkLst>
            <pc:docMk/>
            <pc:sldMk cId="4201177958" sldId="264"/>
            <ac:spMk id="38" creationId="{63CDDC8E-3FD0-4545-A664-7661835B4586}"/>
          </ac:spMkLst>
        </pc:spChg>
        <pc:picChg chg="add">
          <ac:chgData name="Jane Hayes" userId="S::jane.hayes@dulwich-singapore.edu.sg::8b62943b-dd02-4680-9d6f-1d3e28a9a71e" providerId="AD" clId="Web-{61276C14-84BA-DDAA-718D-8B4F714B1472}" dt="2020-11-20T08:11:33.408" v="136"/>
          <ac:picMkLst>
            <pc:docMk/>
            <pc:sldMk cId="4201177958" sldId="264"/>
            <ac:picMk id="33" creationId="{44440A93-91FD-4DED-833F-433E0485F4B6}"/>
          </ac:picMkLst>
        </pc:picChg>
        <pc:cxnChg chg="add del">
          <ac:chgData name="Jane Hayes" userId="S::jane.hayes@dulwich-singapore.edu.sg::8b62943b-dd02-4680-9d6f-1d3e28a9a71e" providerId="AD" clId="Web-{61276C14-84BA-DDAA-718D-8B4F714B1472}" dt="2020-11-20T08:11:33.408" v="136"/>
          <ac:cxnSpMkLst>
            <pc:docMk/>
            <pc:sldMk cId="4201177958" sldId="264"/>
            <ac:cxnSpMk id="27" creationId="{EC4521DE-248E-440D-AAD6-FD9E7D34B3BF}"/>
          </ac:cxnSpMkLst>
        </pc:cxnChg>
        <pc:cxnChg chg="add del">
          <ac:chgData name="Jane Hayes" userId="S::jane.hayes@dulwich-singapore.edu.sg::8b62943b-dd02-4680-9d6f-1d3e28a9a71e" providerId="AD" clId="Web-{61276C14-84BA-DDAA-718D-8B4F714B1472}" dt="2020-11-20T08:11:33.408" v="136"/>
          <ac:cxnSpMkLst>
            <pc:docMk/>
            <pc:sldMk cId="4201177958" sldId="264"/>
            <ac:cxnSpMk id="29" creationId="{442C13FA-4C0F-42D0-9626-5BA6040D8C31}"/>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A67D40D-AB1C-4412-96AD-A859F002E4D5}"/>
              </a:ext>
            </a:extLst>
          </p:cNvPr>
          <p:cNvPicPr>
            <a:picLocks noChangeAspect="1"/>
          </p:cNvPicPr>
          <p:nvPr/>
        </p:nvPicPr>
        <p:blipFill rotWithShape="1">
          <a:blip r:embed="rId2"/>
          <a:srcRect l="902" r="22000" b="9085"/>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7981" y="1122363"/>
            <a:ext cx="4023360" cy="3204134"/>
          </a:xfrm>
        </p:spPr>
        <p:txBody>
          <a:bodyPr anchor="b">
            <a:normAutofit/>
          </a:bodyPr>
          <a:lstStyle/>
          <a:p>
            <a:pPr algn="l"/>
            <a:r>
              <a:rPr lang="en-US" sz="4800" dirty="0">
                <a:cs typeface="Calibri Light"/>
              </a:rPr>
              <a:t>Dulwich Information Book Awards</a:t>
            </a:r>
            <a:endParaRPr lang="en-US" sz="4800" dirty="0"/>
          </a:p>
        </p:txBody>
      </p:sp>
      <p:sp>
        <p:nvSpPr>
          <p:cNvPr id="3" name="Subtitle 2"/>
          <p:cNvSpPr>
            <a:spLocks noGrp="1"/>
          </p:cNvSpPr>
          <p:nvPr>
            <p:ph type="subTitle" idx="1"/>
          </p:nvPr>
        </p:nvSpPr>
        <p:spPr>
          <a:xfrm>
            <a:off x="477980" y="4872922"/>
            <a:ext cx="4023359" cy="1208141"/>
          </a:xfrm>
        </p:spPr>
        <p:txBody>
          <a:bodyPr vert="horz" lIns="91440" tIns="45720" rIns="91440" bIns="45720" rtlCol="0" anchor="t">
            <a:normAutofit/>
          </a:bodyPr>
          <a:lstStyle/>
          <a:p>
            <a:pPr algn="l"/>
            <a:r>
              <a:rPr lang="en-US" sz="6000" dirty="0">
                <a:cs typeface="Calibri"/>
              </a:rPr>
              <a:t>The DIBAs</a:t>
            </a:r>
            <a:endParaRPr lang="en-US" sz="6000" dirty="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CA9A4D6-4376-490B-BCA0-B0BD364A0514}"/>
              </a:ext>
            </a:extLst>
          </p:cNvPr>
          <p:cNvPicPr>
            <a:picLocks noChangeAspect="1"/>
          </p:cNvPicPr>
          <p:nvPr/>
        </p:nvPicPr>
        <p:blipFill rotWithShape="1">
          <a:blip r:embed="rId2"/>
          <a:srcRect t="9091" r="28181" b="-1"/>
          <a:stretch/>
        </p:blipFill>
        <p:spPr>
          <a:xfrm>
            <a:off x="3523488" y="10"/>
            <a:ext cx="8668512" cy="6857990"/>
          </a:xfrm>
          <a:prstGeom prst="rect">
            <a:avLst/>
          </a:prstGeom>
        </p:spPr>
      </p:pic>
      <p:sp>
        <p:nvSpPr>
          <p:cNvPr id="33" name="Rectangle 3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2046B7E-A00E-4ED2-A5EE-7C6F720F200D}"/>
              </a:ext>
            </a:extLst>
          </p:cNvPr>
          <p:cNvSpPr>
            <a:spLocks noGrp="1"/>
          </p:cNvSpPr>
          <p:nvPr>
            <p:ph type="ctrTitle"/>
          </p:nvPr>
        </p:nvSpPr>
        <p:spPr>
          <a:xfrm>
            <a:off x="477981" y="777307"/>
            <a:ext cx="7258265" cy="3649832"/>
          </a:xfrm>
        </p:spPr>
        <p:txBody>
          <a:bodyPr anchor="b">
            <a:normAutofit fontScale="90000"/>
          </a:bodyPr>
          <a:lstStyle/>
          <a:p>
            <a:pPr algn="l"/>
            <a:r>
              <a:rPr lang="en-US" sz="3600" dirty="0">
                <a:ea typeface="+mj-lt"/>
                <a:cs typeface="+mj-lt"/>
              </a:rPr>
              <a:t>The Dulwich Information Book Award was initiated in 2016 by library staff across the Dulwich network. The ongoing aim is to highlight good quality nonfiction books to promote across our schools. The intention of the award is to encourage wider reading and provide a focus for a critical evaluation of content and design.</a:t>
            </a:r>
          </a:p>
        </p:txBody>
      </p:sp>
      <p:sp>
        <p:nvSpPr>
          <p:cNvPr id="35" name="Rectangle 3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7" name="Rectangle 3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122542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6D50C-EA9F-4DE1-A823-578B54BCBC43}"/>
              </a:ext>
            </a:extLst>
          </p:cNvPr>
          <p:cNvSpPr>
            <a:spLocks noGrp="1"/>
          </p:cNvSpPr>
          <p:nvPr>
            <p:ph type="title"/>
          </p:nvPr>
        </p:nvSpPr>
        <p:spPr>
          <a:xfrm>
            <a:off x="6413111" y="640081"/>
            <a:ext cx="5138808" cy="3352473"/>
          </a:xfrm>
          <a:noFill/>
        </p:spPr>
        <p:txBody>
          <a:bodyPr vert="horz" lIns="91440" tIns="45720" rIns="91440" bIns="45720" rtlCol="0" anchor="b">
            <a:normAutofit/>
          </a:bodyPr>
          <a:lstStyle/>
          <a:p>
            <a:pPr algn="ctr"/>
            <a:r>
              <a:rPr lang="en-US" sz="2400" kern="1200">
                <a:solidFill>
                  <a:schemeClr val="tx1"/>
                </a:solidFill>
                <a:latin typeface="+mj-lt"/>
                <a:ea typeface="+mj-ea"/>
                <a:cs typeface="+mj-cs"/>
              </a:rPr>
              <a:t>In the school library world, November has been set aside as the time of year we give over to the celebration of nonfiction books and have dubbed this month as Nonfiction November. Clearly, the perfect time to focus on our very own Dulwich Information Book Award.</a:t>
            </a:r>
          </a:p>
        </p:txBody>
      </p:sp>
      <p:sp>
        <p:nvSpPr>
          <p:cNvPr id="36" name="Rectangle 35">
            <a:extLst>
              <a:ext uri="{FF2B5EF4-FFF2-40B4-BE49-F238E27FC236}">
                <a16:creationId xmlns:a16="http://schemas.microsoft.com/office/drawing/2014/main" id="{4913D8DA-B72B-46FB-9E5D-656A0EB0A4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6107584" cy="6861717"/>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26">
            <a:extLst>
              <a:ext uri="{FF2B5EF4-FFF2-40B4-BE49-F238E27FC236}">
                <a16:creationId xmlns:a16="http://schemas.microsoft.com/office/drawing/2014/main" id="{63CDDC8E-3FD0-4545-A664-7661835B4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480917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Graphic 32" descr="Books on Shelf">
            <a:extLst>
              <a:ext uri="{FF2B5EF4-FFF2-40B4-BE49-F238E27FC236}">
                <a16:creationId xmlns:a16="http://schemas.microsoft.com/office/drawing/2014/main" id="{44440A93-91FD-4DED-833F-433E0485F4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6500" y="1344157"/>
            <a:ext cx="4169664" cy="4169664"/>
          </a:xfrm>
          <a:prstGeom prst="rect">
            <a:avLst/>
          </a:prstGeom>
          <a:effectLst/>
        </p:spPr>
      </p:pic>
    </p:spTree>
    <p:extLst>
      <p:ext uri="{BB962C8B-B14F-4D97-AF65-F5344CB8AC3E}">
        <p14:creationId xmlns:p14="http://schemas.microsoft.com/office/powerpoint/2010/main" val="4201177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B761509-3B9A-49A6-A84B-C3D868116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Freeform: Shape 8">
            <a:extLst>
              <a:ext uri="{FF2B5EF4-FFF2-40B4-BE49-F238E27FC236}">
                <a16:creationId xmlns:a16="http://schemas.microsoft.com/office/drawing/2014/main" id="{91DE43FD-EB47-414A-B0AB-169B0FFFA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272922" cy="6858000"/>
          </a:xfrm>
          <a:custGeom>
            <a:avLst/>
            <a:gdLst>
              <a:gd name="connsiteX0" fmla="*/ 0 w 9272922"/>
              <a:gd name="connsiteY0" fmla="*/ 0 h 6858000"/>
              <a:gd name="connsiteX1" fmla="*/ 1733417 w 9272922"/>
              <a:gd name="connsiteY1" fmla="*/ 0 h 6858000"/>
              <a:gd name="connsiteX2" fmla="*/ 3307976 w 9272922"/>
              <a:gd name="connsiteY2" fmla="*/ 0 h 6858000"/>
              <a:gd name="connsiteX3" fmla="*/ 8126249 w 9272922"/>
              <a:gd name="connsiteY3" fmla="*/ 0 h 6858000"/>
              <a:gd name="connsiteX4" fmla="*/ 8138896 w 9272922"/>
              <a:gd name="connsiteY4" fmla="*/ 31774 h 6858000"/>
              <a:gd name="connsiteX5" fmla="*/ 9193904 w 9272922"/>
              <a:gd name="connsiteY5" fmla="*/ 2682457 h 6858000"/>
              <a:gd name="connsiteX6" fmla="*/ 9193904 w 9272922"/>
              <a:gd name="connsiteY6" fmla="*/ 3752208 h 6858000"/>
              <a:gd name="connsiteX7" fmla="*/ 8036400 w 9272922"/>
              <a:gd name="connsiteY7" fmla="*/ 6660411 h 6858000"/>
              <a:gd name="connsiteX8" fmla="*/ 7957938 w 9272922"/>
              <a:gd name="connsiteY8" fmla="*/ 6857542 h 6858000"/>
              <a:gd name="connsiteX9" fmla="*/ 3307976 w 9272922"/>
              <a:gd name="connsiteY9" fmla="*/ 6857542 h 6858000"/>
              <a:gd name="connsiteX10" fmla="*/ 3307976 w 9272922"/>
              <a:gd name="connsiteY10" fmla="*/ 6858000 h 6858000"/>
              <a:gd name="connsiteX11" fmla="*/ 0 w 9272922"/>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2" descr="A picture containing qr code&#10;&#10;Description automatically generated">
            <a:extLst>
              <a:ext uri="{FF2B5EF4-FFF2-40B4-BE49-F238E27FC236}">
                <a16:creationId xmlns:a16="http://schemas.microsoft.com/office/drawing/2014/main" id="{B4EDBC0D-50BE-4EA0-8EE7-3D8E0FCEAA3B}"/>
              </a:ext>
            </a:extLst>
          </p:cNvPr>
          <p:cNvPicPr>
            <a:picLocks noChangeAspect="1"/>
          </p:cNvPicPr>
          <p:nvPr/>
        </p:nvPicPr>
        <p:blipFill>
          <a:blip r:embed="rId2"/>
          <a:stretch>
            <a:fillRect/>
          </a:stretch>
        </p:blipFill>
        <p:spPr>
          <a:xfrm>
            <a:off x="-61440" y="-3515"/>
            <a:ext cx="5208453" cy="6860795"/>
          </a:xfrm>
          <a:prstGeom prst="rect">
            <a:avLst/>
          </a:prstGeom>
        </p:spPr>
      </p:pic>
      <p:grpSp>
        <p:nvGrpSpPr>
          <p:cNvPr id="11" name="Group 10">
            <a:extLst>
              <a:ext uri="{FF2B5EF4-FFF2-40B4-BE49-F238E27FC236}">
                <a16:creationId xmlns:a16="http://schemas.microsoft.com/office/drawing/2014/main" id="{58495BCC-CE77-4CC2-952E-846F41119F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75188"/>
            <a:chExt cx="1562267" cy="1172973"/>
          </a:xfrm>
        </p:grpSpPr>
        <p:sp>
          <p:nvSpPr>
            <p:cNvPr id="12" name="Freeform 5">
              <a:extLst>
                <a:ext uri="{FF2B5EF4-FFF2-40B4-BE49-F238E27FC236}">
                  <a16:creationId xmlns:a16="http://schemas.microsoft.com/office/drawing/2014/main" id="{1B42538B-E30F-4967-A6C1-8EBA775F4D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423846"/>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3" name="Freeform 5">
              <a:extLst>
                <a:ext uri="{FF2B5EF4-FFF2-40B4-BE49-F238E27FC236}">
                  <a16:creationId xmlns:a16="http://schemas.microsoft.com/office/drawing/2014/main" id="{9A6BD9AC-4DE7-4B20-8547-4E3B375C21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75188"/>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3" name="TextBox 2">
            <a:extLst>
              <a:ext uri="{FF2B5EF4-FFF2-40B4-BE49-F238E27FC236}">
                <a16:creationId xmlns:a16="http://schemas.microsoft.com/office/drawing/2014/main" id="{1E70B2D9-1B46-4EDC-BAD5-165D368CE50A}"/>
              </a:ext>
            </a:extLst>
          </p:cNvPr>
          <p:cNvSpPr txBox="1"/>
          <p:nvPr/>
        </p:nvSpPr>
        <p:spPr>
          <a:xfrm>
            <a:off x="5069457" y="425570"/>
            <a:ext cx="3418935" cy="63709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mn-lt"/>
                <a:cs typeface="+mn-lt"/>
              </a:rPr>
              <a:t>After learning so much in Black History Month I found this this book very interesting. It’s a hard-hitting account of the history of black people, looking at African kingdoms, slavery, apartheid, the battle for civil rights and much more. By knowing more about the injustices of the past and present, we can learn and be inspired to make the world we live in more fair, equal and just.</a:t>
            </a:r>
          </a:p>
        </p:txBody>
      </p:sp>
    </p:spTree>
    <p:extLst>
      <p:ext uri="{BB962C8B-B14F-4D97-AF65-F5344CB8AC3E}">
        <p14:creationId xmlns:p14="http://schemas.microsoft.com/office/powerpoint/2010/main" val="356138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DAAB828-02C8-4111-AC14-FF5ACEDDF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0"/>
            <a:ext cx="8797955" cy="6858000"/>
          </a:xfrm>
          <a:custGeom>
            <a:avLst/>
            <a:gdLst>
              <a:gd name="connsiteX0" fmla="*/ 1951386 w 8751613"/>
              <a:gd name="connsiteY0" fmla="*/ 0 h 6858000"/>
              <a:gd name="connsiteX1" fmla="*/ 6808636 w 8751613"/>
              <a:gd name="connsiteY1" fmla="*/ 0 h 6858000"/>
              <a:gd name="connsiteX2" fmla="*/ 6972292 w 8751613"/>
              <a:gd name="connsiteY2" fmla="*/ 272824 h 6858000"/>
              <a:gd name="connsiteX3" fmla="*/ 8684358 w 8751613"/>
              <a:gd name="connsiteY3" fmla="*/ 3126935 h 6858000"/>
              <a:gd name="connsiteX4" fmla="*/ 8684358 w 8751613"/>
              <a:gd name="connsiteY4" fmla="*/ 3731065 h 6858000"/>
              <a:gd name="connsiteX5" fmla="*/ 6813619 w 8751613"/>
              <a:gd name="connsiteY5" fmla="*/ 6849692 h 6858000"/>
              <a:gd name="connsiteX6" fmla="*/ 6808636 w 8751613"/>
              <a:gd name="connsiteY6" fmla="*/ 6858000 h 6858000"/>
              <a:gd name="connsiteX7" fmla="*/ 1951386 w 8751613"/>
              <a:gd name="connsiteY7" fmla="*/ 6858000 h 6858000"/>
              <a:gd name="connsiteX8" fmla="*/ 1787729 w 8751613"/>
              <a:gd name="connsiteY8" fmla="*/ 6585176 h 6858000"/>
              <a:gd name="connsiteX9" fmla="*/ 75663 w 8751613"/>
              <a:gd name="connsiteY9" fmla="*/ 3731065 h 6858000"/>
              <a:gd name="connsiteX10" fmla="*/ 75663 w 8751613"/>
              <a:gd name="connsiteY10" fmla="*/ 3126935 h 6858000"/>
              <a:gd name="connsiteX11" fmla="*/ 1946402 w 8751613"/>
              <a:gd name="connsiteY11" fmla="*/ 83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51613" h="6858000">
                <a:moveTo>
                  <a:pt x="1951386" y="0"/>
                </a:moveTo>
                <a:lnTo>
                  <a:pt x="6808636" y="0"/>
                </a:lnTo>
                <a:lnTo>
                  <a:pt x="6972292" y="272824"/>
                </a:lnTo>
                <a:cubicBezTo>
                  <a:pt x="8684358" y="3126935"/>
                  <a:pt x="8684358" y="3126935"/>
                  <a:pt x="8684358" y="3126935"/>
                </a:cubicBezTo>
                <a:cubicBezTo>
                  <a:pt x="8774032" y="3299544"/>
                  <a:pt x="8774032" y="3558457"/>
                  <a:pt x="8684358" y="3731065"/>
                </a:cubicBezTo>
                <a:cubicBezTo>
                  <a:pt x="7154297" y="6281764"/>
                  <a:pt x="6867411" y="6760019"/>
                  <a:pt x="6813619" y="6849692"/>
                </a:cubicBezTo>
                <a:lnTo>
                  <a:pt x="6808636" y="6858000"/>
                </a:lnTo>
                <a:lnTo>
                  <a:pt x="1951386" y="6858000"/>
                </a:lnTo>
                <a:lnTo>
                  <a:pt x="1787729" y="6585176"/>
                </a:lnTo>
                <a:cubicBezTo>
                  <a:pt x="75663" y="3731065"/>
                  <a:pt x="75663" y="3731065"/>
                  <a:pt x="75663" y="3731065"/>
                </a:cubicBezTo>
                <a:cubicBezTo>
                  <a:pt x="-25220" y="3558457"/>
                  <a:pt x="-25220" y="3299544"/>
                  <a:pt x="75663" y="3126935"/>
                </a:cubicBezTo>
                <a:cubicBezTo>
                  <a:pt x="1605724" y="576237"/>
                  <a:pt x="1892611" y="97981"/>
                  <a:pt x="1946402" y="830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2" descr="Text&#10;&#10;Description automatically generated">
            <a:extLst>
              <a:ext uri="{FF2B5EF4-FFF2-40B4-BE49-F238E27FC236}">
                <a16:creationId xmlns:a16="http://schemas.microsoft.com/office/drawing/2014/main" id="{34E2FBDB-430F-43E2-ACCB-AE2319CDF31A}"/>
              </a:ext>
            </a:extLst>
          </p:cNvPr>
          <p:cNvPicPr>
            <a:picLocks noChangeAspect="1"/>
          </p:cNvPicPr>
          <p:nvPr/>
        </p:nvPicPr>
        <p:blipFill>
          <a:blip r:embed="rId2"/>
          <a:stretch>
            <a:fillRect/>
          </a:stretch>
        </p:blipFill>
        <p:spPr>
          <a:xfrm>
            <a:off x="2579850" y="5237"/>
            <a:ext cx="4942774" cy="6790017"/>
          </a:xfrm>
          <a:prstGeom prst="rect">
            <a:avLst/>
          </a:prstGeom>
        </p:spPr>
      </p:pic>
      <p:grpSp>
        <p:nvGrpSpPr>
          <p:cNvPr id="9" name="Group 8">
            <a:extLst>
              <a:ext uri="{FF2B5EF4-FFF2-40B4-BE49-F238E27FC236}">
                <a16:creationId xmlns:a16="http://schemas.microsoft.com/office/drawing/2014/main" id="{C32D4553-E775-4F16-9A6F-FED8D166A5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160561" y="1075188"/>
            <a:ext cx="1562267" cy="1172973"/>
            <a:chOff x="9160561" y="1000124"/>
            <a:chExt cx="1562267" cy="1172973"/>
          </a:xfrm>
        </p:grpSpPr>
        <p:sp>
          <p:nvSpPr>
            <p:cNvPr id="10" name="Freeform 5">
              <a:extLst>
                <a:ext uri="{FF2B5EF4-FFF2-40B4-BE49-F238E27FC236}">
                  <a16:creationId xmlns:a16="http://schemas.microsoft.com/office/drawing/2014/main" id="{50F864A1-23CF-4954-887F-3C4458622A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1" name="Freeform 5">
              <a:extLst>
                <a:ext uri="{FF2B5EF4-FFF2-40B4-BE49-F238E27FC236}">
                  <a16:creationId xmlns:a16="http://schemas.microsoft.com/office/drawing/2014/main" id="{8D313E8C-7457-407E-BDA5-EACA44D382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3" name="TextBox 2">
            <a:extLst>
              <a:ext uri="{FF2B5EF4-FFF2-40B4-BE49-F238E27FC236}">
                <a16:creationId xmlns:a16="http://schemas.microsoft.com/office/drawing/2014/main" id="{2C779DA7-8B5B-4ABB-B9DA-33FA0E286599}"/>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
        <p:nvSpPr>
          <p:cNvPr id="4" name="TextBox 3">
            <a:extLst>
              <a:ext uri="{FF2B5EF4-FFF2-40B4-BE49-F238E27FC236}">
                <a16:creationId xmlns:a16="http://schemas.microsoft.com/office/drawing/2014/main" id="{47FD8E05-B169-4B0D-986F-543A98CE88C2}"/>
              </a:ext>
            </a:extLst>
          </p:cNvPr>
          <p:cNvSpPr txBox="1"/>
          <p:nvPr/>
        </p:nvSpPr>
        <p:spPr>
          <a:xfrm>
            <a:off x="9367387" y="2236218"/>
            <a:ext cx="2743201" cy="52168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100" dirty="0">
                <a:ea typeface="+mn-lt"/>
                <a:cs typeface="+mn-lt"/>
              </a:rPr>
              <a:t>Why are some people nervous about calling themselves a feminist? ... I think it's a hopeful term... it means you believe in human rights, after all. Read this book to find out what equality for women really means, get a short history of feminism, and take a look at the issues that affect women both at work and at home.</a:t>
            </a:r>
          </a:p>
          <a:p>
            <a:pPr algn="l"/>
            <a:endParaRPr lang="en-US">
              <a:ea typeface="+mn-lt"/>
              <a:cs typeface="+mn-lt"/>
            </a:endParaRPr>
          </a:p>
        </p:txBody>
      </p:sp>
    </p:spTree>
    <p:extLst>
      <p:ext uri="{BB962C8B-B14F-4D97-AF65-F5344CB8AC3E}">
        <p14:creationId xmlns:p14="http://schemas.microsoft.com/office/powerpoint/2010/main" val="3086018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2" descr="A group of people walking in front of a crowd&#10;&#10;Description automatically generated">
            <a:extLst>
              <a:ext uri="{FF2B5EF4-FFF2-40B4-BE49-F238E27FC236}">
                <a16:creationId xmlns:a16="http://schemas.microsoft.com/office/drawing/2014/main" id="{3D8CCFFC-493A-4C06-845F-41C2FCB8FE29}"/>
              </a:ext>
            </a:extLst>
          </p:cNvPr>
          <p:cNvPicPr>
            <a:picLocks noChangeAspect="1"/>
          </p:cNvPicPr>
          <p:nvPr/>
        </p:nvPicPr>
        <p:blipFill>
          <a:blip r:embed="rId2"/>
          <a:stretch>
            <a:fillRect/>
          </a:stretch>
        </p:blipFill>
        <p:spPr>
          <a:xfrm>
            <a:off x="-1014" y="-55590"/>
            <a:ext cx="5425122" cy="7111303"/>
          </a:xfrm>
          <a:prstGeom prst="rect">
            <a:avLst/>
          </a:prstGeom>
        </p:spPr>
      </p:pic>
      <p:sp>
        <p:nvSpPr>
          <p:cNvPr id="3" name="TextBox 2">
            <a:extLst>
              <a:ext uri="{FF2B5EF4-FFF2-40B4-BE49-F238E27FC236}">
                <a16:creationId xmlns:a16="http://schemas.microsoft.com/office/drawing/2014/main" id="{FF3B35B6-3B93-4C8F-AA7C-5FA21BD0260E}"/>
              </a:ext>
            </a:extLst>
          </p:cNvPr>
          <p:cNvSpPr txBox="1"/>
          <p:nvPr/>
        </p:nvSpPr>
        <p:spPr>
          <a:xfrm>
            <a:off x="6320287" y="1101306"/>
            <a:ext cx="4942935"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2400" dirty="0">
              <a:ea typeface="+mn-lt"/>
              <a:cs typeface="+mn-lt"/>
            </a:endParaRPr>
          </a:p>
          <a:p>
            <a:r>
              <a:rPr lang="en-US" sz="2400" dirty="0">
                <a:ea typeface="+mn-lt"/>
                <a:cs typeface="+mn-lt"/>
              </a:rPr>
              <a:t>After learning so much in Black History Month I found this this book very interesting. It’s a hard-hitting account of the history of black people, looking at African kingdoms, slavery, apartheid, the battle for civil rights and much more. By knowing more about the injustices of the past and present, we can learn and be inspired to make the world we live in more fair, equal and just.</a:t>
            </a:r>
          </a:p>
          <a:p>
            <a:endParaRPr lang="en-US" dirty="0">
              <a:cs typeface="Calibri"/>
            </a:endParaRPr>
          </a:p>
        </p:txBody>
      </p:sp>
    </p:spTree>
    <p:extLst>
      <p:ext uri="{BB962C8B-B14F-4D97-AF65-F5344CB8AC3E}">
        <p14:creationId xmlns:p14="http://schemas.microsoft.com/office/powerpoint/2010/main" val="154586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A4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A lion looking at the camera&#10;&#10;Description automatically generated">
            <a:extLst>
              <a:ext uri="{FF2B5EF4-FFF2-40B4-BE49-F238E27FC236}">
                <a16:creationId xmlns:a16="http://schemas.microsoft.com/office/drawing/2014/main" id="{2D5C003E-2A6D-4904-9BA3-0F427191400C}"/>
              </a:ext>
            </a:extLst>
          </p:cNvPr>
          <p:cNvPicPr>
            <a:picLocks noChangeAspect="1"/>
          </p:cNvPicPr>
          <p:nvPr/>
        </p:nvPicPr>
        <p:blipFill>
          <a:blip r:embed="rId2"/>
          <a:stretch>
            <a:fillRect/>
          </a:stretch>
        </p:blipFill>
        <p:spPr>
          <a:xfrm>
            <a:off x="7341049" y="528449"/>
            <a:ext cx="4310392" cy="5872990"/>
          </a:xfrm>
          <a:prstGeom prst="rect">
            <a:avLst/>
          </a:prstGeom>
        </p:spPr>
      </p:pic>
      <p:sp>
        <p:nvSpPr>
          <p:cNvPr id="3" name="TextBox 2">
            <a:extLst>
              <a:ext uri="{FF2B5EF4-FFF2-40B4-BE49-F238E27FC236}">
                <a16:creationId xmlns:a16="http://schemas.microsoft.com/office/drawing/2014/main" id="{0085F170-B676-4AFE-97DD-47613D5BDBC7}"/>
              </a:ext>
            </a:extLst>
          </p:cNvPr>
          <p:cNvSpPr txBox="1"/>
          <p:nvPr/>
        </p:nvSpPr>
        <p:spPr>
          <a:xfrm>
            <a:off x="1633269" y="1446363"/>
            <a:ext cx="4899802" cy="40626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2400" dirty="0">
              <a:ea typeface="+mn-lt"/>
              <a:cs typeface="+mn-lt"/>
            </a:endParaRPr>
          </a:p>
          <a:p>
            <a:r>
              <a:rPr lang="en-US" sz="2400" dirty="0">
                <a:ea typeface="+mn-lt"/>
                <a:cs typeface="+mn-lt"/>
              </a:rPr>
              <a:t>This book is perfect for animal-lovers everywhere! A beautiful, large-format crossover book for all ages, this is the book I’ve wanted to read since I was a child. Fun to read with others or to enjoy all by yourself. I live the way the secrets of the animals on our planet come to life in such vibrant detail.</a:t>
            </a:r>
          </a:p>
          <a:p>
            <a:endParaRPr lang="en-US" dirty="0">
              <a:cs typeface="Calibri"/>
            </a:endParaRPr>
          </a:p>
        </p:txBody>
      </p:sp>
    </p:spTree>
    <p:extLst>
      <p:ext uri="{BB962C8B-B14F-4D97-AF65-F5344CB8AC3E}">
        <p14:creationId xmlns:p14="http://schemas.microsoft.com/office/powerpoint/2010/main" val="154248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518D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Freeform: Shape 10">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Picture 2" descr="Chart, pie chart&#10;&#10;Description automatically generated">
            <a:extLst>
              <a:ext uri="{FF2B5EF4-FFF2-40B4-BE49-F238E27FC236}">
                <a16:creationId xmlns:a16="http://schemas.microsoft.com/office/drawing/2014/main" id="{23B71582-D0AA-46FD-98E3-B2CAE37518E2}"/>
              </a:ext>
            </a:extLst>
          </p:cNvPr>
          <p:cNvPicPr>
            <a:picLocks noChangeAspect="1"/>
          </p:cNvPicPr>
          <p:nvPr/>
        </p:nvPicPr>
        <p:blipFill>
          <a:blip r:embed="rId3"/>
          <a:stretch>
            <a:fillRect/>
          </a:stretch>
        </p:blipFill>
        <p:spPr>
          <a:xfrm>
            <a:off x="7638278" y="-2150"/>
            <a:ext cx="4551522" cy="6862899"/>
          </a:xfrm>
          <a:prstGeom prst="rect">
            <a:avLst/>
          </a:prstGeom>
        </p:spPr>
      </p:pic>
      <p:sp>
        <p:nvSpPr>
          <p:cNvPr id="3" name="TextBox 2">
            <a:extLst>
              <a:ext uri="{FF2B5EF4-FFF2-40B4-BE49-F238E27FC236}">
                <a16:creationId xmlns:a16="http://schemas.microsoft.com/office/drawing/2014/main" id="{F3EEAE4A-7A98-449E-96F8-134D09EB90C6}"/>
              </a:ext>
            </a:extLst>
          </p:cNvPr>
          <p:cNvSpPr txBox="1"/>
          <p:nvPr/>
        </p:nvSpPr>
        <p:spPr>
          <a:xfrm>
            <a:off x="3789872" y="554966"/>
            <a:ext cx="3232030" cy="66171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ea typeface="+mn-lt"/>
                <a:cs typeface="+mn-lt"/>
              </a:rPr>
              <a:t>This book offers a positive perspective on the past 200,000 years of human history and show us we are hardwired for kindness,  and show that most of us prefer to co-operate rather than compete with each other, that we are more inclined to trust rather than distrust one another. When we think the worst of people, it brings out the worst in our politics and economics. But if we believe in the reality of humanity's kindness and altruism, this can form the foundatio</a:t>
            </a:r>
            <a:r>
              <a:rPr lang="en-US" sz="2400" dirty="0">
                <a:ea typeface="+mn-lt"/>
                <a:cs typeface="+mn-lt"/>
              </a:rPr>
              <a:t>n</a:t>
            </a:r>
            <a:r>
              <a:rPr lang="en-US" sz="2000" dirty="0">
                <a:ea typeface="+mn-lt"/>
                <a:cs typeface="+mn-lt"/>
              </a:rPr>
              <a:t> for achieving true change in society. </a:t>
            </a:r>
          </a:p>
          <a:p>
            <a:pPr algn="l"/>
            <a:endParaRPr lang="en-US" sz="2000" dirty="0">
              <a:ea typeface="+mn-lt"/>
              <a:cs typeface="+mn-lt"/>
            </a:endParaRPr>
          </a:p>
        </p:txBody>
      </p:sp>
    </p:spTree>
    <p:extLst>
      <p:ext uri="{BB962C8B-B14F-4D97-AF65-F5344CB8AC3E}">
        <p14:creationId xmlns:p14="http://schemas.microsoft.com/office/powerpoint/2010/main" val="83086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 drawing of a person&#10;&#10;Description automatically generated">
            <a:extLst>
              <a:ext uri="{FF2B5EF4-FFF2-40B4-BE49-F238E27FC236}">
                <a16:creationId xmlns:a16="http://schemas.microsoft.com/office/drawing/2014/main" id="{283172D5-0183-4039-8B2A-ACAAB2BF79B7}"/>
              </a:ext>
            </a:extLst>
          </p:cNvPr>
          <p:cNvPicPr>
            <a:picLocks noChangeAspect="1"/>
          </p:cNvPicPr>
          <p:nvPr/>
        </p:nvPicPr>
        <p:blipFill>
          <a:blip r:embed="rId2"/>
          <a:stretch>
            <a:fillRect/>
          </a:stretch>
        </p:blipFill>
        <p:spPr>
          <a:xfrm>
            <a:off x="7887689" y="-5391"/>
            <a:ext cx="4309793" cy="6926293"/>
          </a:xfrm>
          <a:prstGeom prst="rect">
            <a:avLst/>
          </a:prstGeom>
        </p:spPr>
      </p:pic>
      <p:sp>
        <p:nvSpPr>
          <p:cNvPr id="3" name="TextBox 2">
            <a:extLst>
              <a:ext uri="{FF2B5EF4-FFF2-40B4-BE49-F238E27FC236}">
                <a16:creationId xmlns:a16="http://schemas.microsoft.com/office/drawing/2014/main" id="{3A55427B-EE50-48D9-8B39-1EAFDC7795FF}"/>
              </a:ext>
            </a:extLst>
          </p:cNvPr>
          <p:cNvSpPr txBox="1"/>
          <p:nvPr/>
        </p:nvSpPr>
        <p:spPr>
          <a:xfrm>
            <a:off x="1331344" y="612475"/>
            <a:ext cx="5575538"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br>
              <a:rPr lang="en-US" dirty="0">
                <a:ea typeface="+mn-lt"/>
                <a:cs typeface="+mn-lt"/>
              </a:rPr>
            </a:br>
            <a:r>
              <a:rPr lang="en-US" sz="2400" dirty="0">
                <a:ea typeface="+mn-lt"/>
                <a:cs typeface="+mn-lt"/>
              </a:rPr>
              <a:t>These days, whenever anything spreads, whether it's a YouTube fad or a political rumor, we say it went viral. But how does virality actually work? </a:t>
            </a:r>
            <a:r>
              <a:rPr lang="en-US" sz="2400" i="1" dirty="0">
                <a:ea typeface="+mn-lt"/>
                <a:cs typeface="+mn-lt"/>
              </a:rPr>
              <a:t>The Rules of Contagion </a:t>
            </a:r>
            <a:r>
              <a:rPr lang="en-US" sz="2400" dirty="0">
                <a:ea typeface="+mn-lt"/>
                <a:cs typeface="+mn-lt"/>
              </a:rPr>
              <a:t>explores topics including gun violence, online manipulation, and, of course, outbreaks of disease to show how much we get wrong about contagion, and how astonishing the real science is. </a:t>
            </a:r>
          </a:p>
        </p:txBody>
      </p:sp>
    </p:spTree>
    <p:extLst>
      <p:ext uri="{BB962C8B-B14F-4D97-AF65-F5344CB8AC3E}">
        <p14:creationId xmlns:p14="http://schemas.microsoft.com/office/powerpoint/2010/main" val="31908371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Dulwich Information Book Awards</vt:lpstr>
      <vt:lpstr>The Dulwich Information Book Award was initiated in 2016 by library staff across the Dulwich network. The ongoing aim is to highlight good quality nonfiction books to promote across our schools. The intention of the award is to encourage wider reading and provide a focus for a critical evaluation of content and design.</vt:lpstr>
      <vt:lpstr>In the school library world, November has been set aside as the time of year we give over to the celebration of nonfiction books and have dubbed this month as Nonfiction November. Clearly, the perfect time to focus on our very own Dulwich Information Book Award.</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167</cp:revision>
  <dcterms:created xsi:type="dcterms:W3CDTF">2020-11-20T07:54:38Z</dcterms:created>
  <dcterms:modified xsi:type="dcterms:W3CDTF">2020-11-20T08:22:45Z</dcterms:modified>
</cp:coreProperties>
</file>