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61" r:id="rId4"/>
    <p:sldId id="262" r:id="rId5"/>
    <p:sldId id="258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CAE9F-50B7-0000-7FAA-9BB4E2DF903D}" v="76" dt="2021-02-24T05:59:29.756"/>
    <p1510:client id="{A543AE9F-2071-0000-7EF1-A8874EA1B59D}" v="307" dt="2021-02-24T03:49:17.749"/>
    <p1510:client id="{BE56AE9F-1067-0000-7EF1-A0FFF069870C}" v="1" dt="2021-02-24T08:55:37.745"/>
    <p1510:client id="{C147AE9F-4099-0000-8D29-F60D196E2586}" v="385" dt="2021-02-24T05:27:17.677"/>
    <p1510:client id="{E9DE333E-C12E-435F-A143-B5659275BFEB}" v="103" dt="2021-02-24T03:17:31.178"/>
    <p1510:client id="{F34AAE9F-B05B-0000-8F27-32EA981AB209}" v="303" dt="2021-02-24T05:44:43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A4CAE9F-50B7-0000-7FAA-9BB4E2DF903D}"/>
    <pc:docChg chg="modSld">
      <pc:chgData name="" userId="" providerId="" clId="Web-{4A4CAE9F-50B7-0000-7FAA-9BB4E2DF903D}" dt="2021-02-24T05:51:55.965" v="1" actId="20577"/>
      <pc:docMkLst>
        <pc:docMk/>
      </pc:docMkLst>
      <pc:sldChg chg="modSp">
        <pc:chgData name="" userId="" providerId="" clId="Web-{4A4CAE9F-50B7-0000-7FAA-9BB4E2DF903D}" dt="2021-02-24T05:51:55.965" v="1" actId="20577"/>
        <pc:sldMkLst>
          <pc:docMk/>
          <pc:sldMk cId="672584707" sldId="257"/>
        </pc:sldMkLst>
        <pc:spChg chg="mod">
          <ac:chgData name="" userId="" providerId="" clId="Web-{4A4CAE9F-50B7-0000-7FAA-9BB4E2DF903D}" dt="2021-02-24T05:51:55.965" v="1" actId="20577"/>
          <ac:spMkLst>
            <pc:docMk/>
            <pc:sldMk cId="672584707" sldId="257"/>
            <ac:spMk id="2" creationId="{00000000-0000-0000-0000-000000000000}"/>
          </ac:spMkLst>
        </pc:spChg>
      </pc:sldChg>
    </pc:docChg>
  </pc:docChgLst>
  <pc:docChgLst>
    <pc:chgData name="Jane Hayes" userId="S::jane.hayes@dulwich-singapore.edu.sg::8b62943b-dd02-4680-9d6f-1d3e28a9a71e" providerId="AD" clId="Web-{4A4CAE9F-50B7-0000-7FAA-9BB4E2DF903D}"/>
    <pc:docChg chg="modSld">
      <pc:chgData name="Jane Hayes" userId="S::jane.hayes@dulwich-singapore.edu.sg::8b62943b-dd02-4680-9d6f-1d3e28a9a71e" providerId="AD" clId="Web-{4A4CAE9F-50B7-0000-7FAA-9BB4E2DF903D}" dt="2021-02-24T05:59:29.350" v="48" actId="20577"/>
      <pc:docMkLst>
        <pc:docMk/>
      </pc:docMkLst>
      <pc:sldChg chg="modSp">
        <pc:chgData name="Jane Hayes" userId="S::jane.hayes@dulwich-singapore.edu.sg::8b62943b-dd02-4680-9d6f-1d3e28a9a71e" providerId="AD" clId="Web-{4A4CAE9F-50B7-0000-7FAA-9BB4E2DF903D}" dt="2021-02-24T05:59:29.350" v="48" actId="20577"/>
        <pc:sldMkLst>
          <pc:docMk/>
          <pc:sldMk cId="672584707" sldId="257"/>
        </pc:sldMkLst>
        <pc:spChg chg="mod">
          <ac:chgData name="Jane Hayes" userId="S::jane.hayes@dulwich-singapore.edu.sg::8b62943b-dd02-4680-9d6f-1d3e28a9a71e" providerId="AD" clId="Web-{4A4CAE9F-50B7-0000-7FAA-9BB4E2DF903D}" dt="2021-02-24T05:59:29.350" v="48" actId="20577"/>
          <ac:spMkLst>
            <pc:docMk/>
            <pc:sldMk cId="672584707" sldId="257"/>
            <ac:spMk id="2" creationId="{00000000-0000-0000-0000-000000000000}"/>
          </ac:spMkLst>
        </pc:spChg>
      </pc:sldChg>
      <pc:sldChg chg="addSp delSp modSp mod setBg">
        <pc:chgData name="Jane Hayes" userId="S::jane.hayes@dulwich-singapore.edu.sg::8b62943b-dd02-4680-9d6f-1d3e28a9a71e" providerId="AD" clId="Web-{4A4CAE9F-50B7-0000-7FAA-9BB4E2DF903D}" dt="2021-02-24T05:56:09.908" v="42"/>
        <pc:sldMkLst>
          <pc:docMk/>
          <pc:sldMk cId="1737368214" sldId="263"/>
        </pc:sldMkLst>
        <pc:spChg chg="mod">
          <ac:chgData name="Jane Hayes" userId="S::jane.hayes@dulwich-singapore.edu.sg::8b62943b-dd02-4680-9d6f-1d3e28a9a71e" providerId="AD" clId="Web-{4A4CAE9F-50B7-0000-7FAA-9BB4E2DF903D}" dt="2021-02-24T05:56:09.908" v="42"/>
          <ac:spMkLst>
            <pc:docMk/>
            <pc:sldMk cId="1737368214" sldId="263"/>
            <ac:spMk id="2" creationId="{00000000-0000-0000-0000-000000000000}"/>
          </ac:spMkLst>
        </pc:spChg>
        <pc:spChg chg="mod">
          <ac:chgData name="Jane Hayes" userId="S::jane.hayes@dulwich-singapore.edu.sg::8b62943b-dd02-4680-9d6f-1d3e28a9a71e" providerId="AD" clId="Web-{4A4CAE9F-50B7-0000-7FAA-9BB4E2DF903D}" dt="2021-02-24T05:56:09.908" v="42"/>
          <ac:spMkLst>
            <pc:docMk/>
            <pc:sldMk cId="1737368214" sldId="263"/>
            <ac:spMk id="4" creationId="{DAF18EA1-5641-4307-A031-16E487B5F581}"/>
          </ac:spMkLst>
        </pc:spChg>
        <pc:picChg chg="mod or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3" creationId="{23C02AB5-D4FF-44E4-A22B-D5B2330679D7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6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7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8" creationId="{BC782DF9-CB0B-4E10-8DF2-A324EC6D49AB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10" creationId="{1EC41B60-2B0A-42B2-9D66-EFBEB2828E80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6:09.908" v="42"/>
          <ac:picMkLst>
            <pc:docMk/>
            <pc:sldMk cId="1737368214" sldId="263"/>
            <ac:picMk id="11" creationId="{0F26CA40-75B0-4D24-8E20-C629538683C3}"/>
          </ac:picMkLst>
        </pc:picChg>
        <pc:cxnChg chg="add del">
          <ac:chgData name="Jane Hayes" userId="S::jane.hayes@dulwich-singapore.edu.sg::8b62943b-dd02-4680-9d6f-1d3e28a9a71e" providerId="AD" clId="Web-{4A4CAE9F-50B7-0000-7FAA-9BB4E2DF903D}" dt="2021-02-24T05:56:09.908" v="42"/>
          <ac:cxnSpMkLst>
            <pc:docMk/>
            <pc:sldMk cId="1737368214" sldId="263"/>
            <ac:cxnSpMk id="16" creationId="{822A5670-0F7B-4199-AEAB-33FBA9CEA44D}"/>
          </ac:cxnSpMkLst>
        </pc:cxnChg>
        <pc:cxnChg chg="add del">
          <ac:chgData name="Jane Hayes" userId="S::jane.hayes@dulwich-singapore.edu.sg::8b62943b-dd02-4680-9d6f-1d3e28a9a71e" providerId="AD" clId="Web-{4A4CAE9F-50B7-0000-7FAA-9BB4E2DF903D}" dt="2021-02-24T05:56:09.908" v="42"/>
          <ac:cxnSpMkLst>
            <pc:docMk/>
            <pc:sldMk cId="1737368214" sldId="263"/>
            <ac:cxnSpMk id="18" creationId="{8BB1744D-A7DF-4B65-B6E3-DCF12BB2D869}"/>
          </ac:cxnSpMkLst>
        </pc:cxnChg>
        <pc:cxnChg chg="add del">
          <ac:chgData name="Jane Hayes" userId="S::jane.hayes@dulwich-singapore.edu.sg::8b62943b-dd02-4680-9d6f-1d3e28a9a71e" providerId="AD" clId="Web-{4A4CAE9F-50B7-0000-7FAA-9BB4E2DF903D}" dt="2021-02-24T05:56:09.908" v="42"/>
          <ac:cxnSpMkLst>
            <pc:docMk/>
            <pc:sldMk cId="1737368214" sldId="263"/>
            <ac:cxnSpMk id="20" creationId="{882DD753-EA38-4E86-91FB-05041A44A28E}"/>
          </ac:cxnSpMkLst>
        </pc:cxnChg>
        <pc:cxnChg chg="add del">
          <ac:chgData name="Jane Hayes" userId="S::jane.hayes@dulwich-singapore.edu.sg::8b62943b-dd02-4680-9d6f-1d3e28a9a71e" providerId="AD" clId="Web-{4A4CAE9F-50B7-0000-7FAA-9BB4E2DF903D}" dt="2021-02-24T05:56:09.908" v="42"/>
          <ac:cxnSpMkLst>
            <pc:docMk/>
            <pc:sldMk cId="1737368214" sldId="263"/>
            <ac:cxnSpMk id="22" creationId="{6DA63E78-7704-45EF-B5D3-EADDF5D82674}"/>
          </ac:cxnSpMkLst>
        </pc:cxnChg>
      </pc:sldChg>
      <pc:sldChg chg="addSp modSp mod setBg setClrOvrMap">
        <pc:chgData name="Jane Hayes" userId="S::jane.hayes@dulwich-singapore.edu.sg::8b62943b-dd02-4680-9d6f-1d3e28a9a71e" providerId="AD" clId="Web-{4A4CAE9F-50B7-0000-7FAA-9BB4E2DF903D}" dt="2021-02-24T05:54:46.360" v="40" actId="20577"/>
        <pc:sldMkLst>
          <pc:docMk/>
          <pc:sldMk cId="902847735" sldId="274"/>
        </pc:sldMkLst>
        <pc:spChg chg="mod">
          <ac:chgData name="Jane Hayes" userId="S::jane.hayes@dulwich-singapore.edu.sg::8b62943b-dd02-4680-9d6f-1d3e28a9a71e" providerId="AD" clId="Web-{4A4CAE9F-50B7-0000-7FAA-9BB4E2DF903D}" dt="2021-02-24T05:54:46.360" v="40" actId="20577"/>
          <ac:spMkLst>
            <pc:docMk/>
            <pc:sldMk cId="902847735" sldId="274"/>
            <ac:spMk id="2" creationId="{00000000-0000-0000-0000-000000000000}"/>
          </ac:spMkLst>
        </pc:spChg>
        <pc:spChg chg="mod ord">
          <ac:chgData name="Jane Hayes" userId="S::jane.hayes@dulwich-singapore.edu.sg::8b62943b-dd02-4680-9d6f-1d3e28a9a71e" providerId="AD" clId="Web-{4A4CAE9F-50B7-0000-7FAA-9BB4E2DF903D}" dt="2021-02-24T05:54:20.703" v="27" actId="20577"/>
          <ac:spMkLst>
            <pc:docMk/>
            <pc:sldMk cId="902847735" sldId="274"/>
            <ac:spMk id="4" creationId="{B44AF190-8C71-42FD-A666-4BF8A3706788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16" creationId="{07977D39-626F-40D7-B00F-16E02602DD5A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18" creationId="{B905CDE4-B751-4B3E-B625-6E59F8903414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20" creationId="{08108C16-F4C0-44AA-999D-17BD39219B24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22" creationId="{CDC29AC1-2821-4FCC-B597-88DAF39C36FE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24" creationId="{0640CCAE-325C-4DD0-BB26-38BF690F3BBB}"/>
          </ac:spMkLst>
        </pc:spChg>
        <pc:spChg chg="add">
          <ac:chgData name="Jane Hayes" userId="S::jane.hayes@dulwich-singapore.edu.sg::8b62943b-dd02-4680-9d6f-1d3e28a9a71e" providerId="AD" clId="Web-{4A4CAE9F-50B7-0000-7FAA-9BB4E2DF903D}" dt="2021-02-24T05:53:19.311" v="13"/>
          <ac:spMkLst>
            <pc:docMk/>
            <pc:sldMk cId="902847735" sldId="274"/>
            <ac:spMk id="26" creationId="{C8F10CB3-3B5E-4C7A-98CF-B87454DDFA39}"/>
          </ac:spMkLst>
        </pc:spChg>
        <pc:picChg chg="mod">
          <ac:chgData name="Jane Hayes" userId="S::jane.hayes@dulwich-singapore.edu.sg::8b62943b-dd02-4680-9d6f-1d3e28a9a71e" providerId="AD" clId="Web-{4A4CAE9F-50B7-0000-7FAA-9BB4E2DF903D}" dt="2021-02-24T05:54:09.796" v="26" actId="1076"/>
          <ac:picMkLst>
            <pc:docMk/>
            <pc:sldMk cId="902847735" sldId="274"/>
            <ac:picMk id="3" creationId="{23C02AB5-D4FF-44E4-A22B-D5B2330679D7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3:19.311" v="13"/>
          <ac:picMkLst>
            <pc:docMk/>
            <pc:sldMk cId="902847735" sldId="274"/>
            <ac:picMk id="6" creationId="{00000000-0000-0000-0000-000000000000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3:43.139" v="21" actId="1076"/>
          <ac:picMkLst>
            <pc:docMk/>
            <pc:sldMk cId="902847735" sldId="274"/>
            <ac:picMk id="7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4A4CAE9F-50B7-0000-7FAA-9BB4E2DF903D}" dt="2021-02-24T05:53:19.311" v="13"/>
          <ac:picMkLst>
            <pc:docMk/>
            <pc:sldMk cId="902847735" sldId="274"/>
            <ac:picMk id="8" creationId="{BC782DF9-CB0B-4E10-8DF2-A324EC6D49AB}"/>
          </ac:picMkLst>
        </pc:picChg>
        <pc:picChg chg="mod">
          <ac:chgData name="Jane Hayes" userId="S::jane.hayes@dulwich-singapore.edu.sg::8b62943b-dd02-4680-9d6f-1d3e28a9a71e" providerId="AD" clId="Web-{4A4CAE9F-50B7-0000-7FAA-9BB4E2DF903D}" dt="2021-02-24T05:53:19.311" v="13"/>
          <ac:picMkLst>
            <pc:docMk/>
            <pc:sldMk cId="902847735" sldId="274"/>
            <ac:picMk id="10" creationId="{1EC41B60-2B0A-42B2-9D66-EFBEB2828E80}"/>
          </ac:picMkLst>
        </pc:picChg>
        <pc:picChg chg="mod ord">
          <ac:chgData name="Jane Hayes" userId="S::jane.hayes@dulwich-singapore.edu.sg::8b62943b-dd02-4680-9d6f-1d3e28a9a71e" providerId="AD" clId="Web-{4A4CAE9F-50B7-0000-7FAA-9BB4E2DF903D}" dt="2021-02-24T05:53:19.311" v="13"/>
          <ac:picMkLst>
            <pc:docMk/>
            <pc:sldMk cId="902847735" sldId="274"/>
            <ac:picMk id="11" creationId="{0F26CA40-75B0-4D24-8E20-C629538683C3}"/>
          </ac:picMkLst>
        </pc:picChg>
      </pc:sldChg>
    </pc:docChg>
  </pc:docChgLst>
  <pc:docChgLst>
    <pc:chgData name="Jane Hayes" userId="S::jane.hayes@dulwich-singapore.edu.sg::8b62943b-dd02-4680-9d6f-1d3e28a9a71e" providerId="AD" clId="Web-{F34AAE9F-B05B-0000-8F27-32EA981AB209}"/>
    <pc:docChg chg="modSld">
      <pc:chgData name="Jane Hayes" userId="S::jane.hayes@dulwich-singapore.edu.sg::8b62943b-dd02-4680-9d6f-1d3e28a9a71e" providerId="AD" clId="Web-{F34AAE9F-B05B-0000-8F27-32EA981AB209}" dt="2021-02-24T05:44:43.434" v="181" actId="14100"/>
      <pc:docMkLst>
        <pc:docMk/>
      </pc:docMkLst>
      <pc:sldChg chg="addSp delSp modSp mod setBg setClrOvrMap">
        <pc:chgData name="Jane Hayes" userId="S::jane.hayes@dulwich-singapore.edu.sg::8b62943b-dd02-4680-9d6f-1d3e28a9a71e" providerId="AD" clId="Web-{F34AAE9F-B05B-0000-8F27-32EA981AB209}" dt="2021-02-24T05:44:43.434" v="181" actId="14100"/>
        <pc:sldMkLst>
          <pc:docMk/>
          <pc:sldMk cId="672584707" sldId="257"/>
        </pc:sldMkLst>
        <pc:spChg chg="mod">
          <ac:chgData name="Jane Hayes" userId="S::jane.hayes@dulwich-singapore.edu.sg::8b62943b-dd02-4680-9d6f-1d3e28a9a71e" providerId="AD" clId="Web-{F34AAE9F-B05B-0000-8F27-32EA981AB209}" dt="2021-02-24T05:43:43.231" v="165" actId="14100"/>
          <ac:spMkLst>
            <pc:docMk/>
            <pc:sldMk cId="672584707" sldId="257"/>
            <ac:spMk id="2" creationId="{00000000-0000-0000-0000-000000000000}"/>
          </ac:spMkLst>
        </pc:spChg>
        <pc:spChg chg="del mo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4" creationId="{4693B3A1-5727-4E83-A64F-6FFD8F9D2CE6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16" creationId="{C20267F5-D4E6-477A-A590-81F2ABD1B862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18" creationId="{F6E384F5-137A-40B1-97F0-694CC6ECD59C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20" creationId="{9DBC4630-03DA-474F-BBCB-BA3AE6B317A4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22" creationId="{DB6FE6A8-3E05-4C40-9190-B19BFD524416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24" creationId="{38315451-BA4E-4F56-BA8A-9CCCA5A0DC22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26" creationId="{5665E03E-3504-4366-BFC7-0CDEDC637069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28" creationId="{78418A25-6EAC-4140-BFE6-284E1925B5EE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30" creationId="{A9A95DA0-8F7C-4AB7-B890-22075705D2D3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32" creationId="{6B9D64DB-4D5C-4A91-B45F-F301E3174F9F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34" creationId="{E2193FF3-0731-4CB1-A0ED-1F3321A42090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36" creationId="{CB14CE1B-4BC5-4EF2-BE3D-05E4F580B3DB}"/>
          </ac:spMkLst>
        </pc:spChg>
        <pc:spChg chg="add">
          <ac:chgData name="Jane Hayes" userId="S::jane.hayes@dulwich-singapore.edu.sg::8b62943b-dd02-4680-9d6f-1d3e28a9a71e" providerId="AD" clId="Web-{F34AAE9F-B05B-0000-8F27-32EA981AB209}" dt="2021-02-24T05:43:07.402" v="155"/>
          <ac:spMkLst>
            <pc:docMk/>
            <pc:sldMk cId="672584707" sldId="257"/>
            <ac:spMk id="38" creationId="{A1CCC4E2-0E38-41AA-A1C5-DBB03438714F}"/>
          </ac:spMkLst>
        </pc:spChg>
        <pc:picChg chg="mod">
          <ac:chgData name="Jane Hayes" userId="S::jane.hayes@dulwich-singapore.edu.sg::8b62943b-dd02-4680-9d6f-1d3e28a9a71e" providerId="AD" clId="Web-{F34AAE9F-B05B-0000-8F27-32EA981AB209}" dt="2021-02-24T05:44:32.387" v="179" actId="14100"/>
          <ac:picMkLst>
            <pc:docMk/>
            <pc:sldMk cId="672584707" sldId="257"/>
            <ac:picMk id="3" creationId="{23C02AB5-D4FF-44E4-A22B-D5B2330679D7}"/>
          </ac:picMkLst>
        </pc:picChg>
        <pc:picChg chg="mod ord">
          <ac:chgData name="Jane Hayes" userId="S::jane.hayes@dulwich-singapore.edu.sg::8b62943b-dd02-4680-9d6f-1d3e28a9a71e" providerId="AD" clId="Web-{F34AAE9F-B05B-0000-8F27-32EA981AB209}" dt="2021-02-24T05:43:29.494" v="161" actId="14100"/>
          <ac:picMkLst>
            <pc:docMk/>
            <pc:sldMk cId="672584707" sldId="257"/>
            <ac:picMk id="6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F34AAE9F-B05B-0000-8F27-32EA981AB209}" dt="2021-02-24T05:44:35.433" v="180" actId="14100"/>
          <ac:picMkLst>
            <pc:docMk/>
            <pc:sldMk cId="672584707" sldId="257"/>
            <ac:picMk id="7" creationId="{00000000-0000-0000-0000-000000000000}"/>
          </ac:picMkLst>
        </pc:picChg>
        <pc:picChg chg="mod">
          <ac:chgData name="Jane Hayes" userId="S::jane.hayes@dulwich-singapore.edu.sg::8b62943b-dd02-4680-9d6f-1d3e28a9a71e" providerId="AD" clId="Web-{F34AAE9F-B05B-0000-8F27-32EA981AB209}" dt="2021-02-24T05:44:18.777" v="175" actId="1076"/>
          <ac:picMkLst>
            <pc:docMk/>
            <pc:sldMk cId="672584707" sldId="257"/>
            <ac:picMk id="8" creationId="{BC782DF9-CB0B-4E10-8DF2-A324EC6D49AB}"/>
          </ac:picMkLst>
        </pc:picChg>
        <pc:picChg chg="mod">
          <ac:chgData name="Jane Hayes" userId="S::jane.hayes@dulwich-singapore.edu.sg::8b62943b-dd02-4680-9d6f-1d3e28a9a71e" providerId="AD" clId="Web-{F34AAE9F-B05B-0000-8F27-32EA981AB209}" dt="2021-02-24T05:44:25.543" v="178" actId="14100"/>
          <ac:picMkLst>
            <pc:docMk/>
            <pc:sldMk cId="672584707" sldId="257"/>
            <ac:picMk id="10" creationId="{1EC41B60-2B0A-42B2-9D66-EFBEB2828E80}"/>
          </ac:picMkLst>
        </pc:picChg>
        <pc:picChg chg="mod ord">
          <ac:chgData name="Jane Hayes" userId="S::jane.hayes@dulwich-singapore.edu.sg::8b62943b-dd02-4680-9d6f-1d3e28a9a71e" providerId="AD" clId="Web-{F34AAE9F-B05B-0000-8F27-32EA981AB209}" dt="2021-02-24T05:44:43.434" v="181" actId="14100"/>
          <ac:picMkLst>
            <pc:docMk/>
            <pc:sldMk cId="672584707" sldId="257"/>
            <ac:picMk id="11" creationId="{0F26CA40-75B0-4D24-8E20-C629538683C3}"/>
          </ac:picMkLst>
        </pc:picChg>
      </pc:sldChg>
      <pc:sldChg chg="modSp">
        <pc:chgData name="Jane Hayes" userId="S::jane.hayes@dulwich-singapore.edu.sg::8b62943b-dd02-4680-9d6f-1d3e28a9a71e" providerId="AD" clId="Web-{F34AAE9F-B05B-0000-8F27-32EA981AB209}" dt="2021-02-24T05:42:07.867" v="147" actId="1076"/>
        <pc:sldMkLst>
          <pc:docMk/>
          <pc:sldMk cId="1737368214" sldId="263"/>
        </pc:sldMkLst>
        <pc:spChg chg="mod">
          <ac:chgData name="Jane Hayes" userId="S::jane.hayes@dulwich-singapore.edu.sg::8b62943b-dd02-4680-9d6f-1d3e28a9a71e" providerId="AD" clId="Web-{F34AAE9F-B05B-0000-8F27-32EA981AB209}" dt="2021-02-24T05:42:07.867" v="147" actId="1076"/>
          <ac:spMkLst>
            <pc:docMk/>
            <pc:sldMk cId="1737368214" sldId="263"/>
            <ac:spMk id="4" creationId="{DAF18EA1-5641-4307-A031-16E487B5F581}"/>
          </ac:spMkLst>
        </pc:spChg>
      </pc:sldChg>
    </pc:docChg>
  </pc:docChgLst>
  <pc:docChgLst>
    <pc:chgData name="Jane Hayes" userId="S::jane.hayes@dulwich-singapore.edu.sg::8b62943b-dd02-4680-9d6f-1d3e28a9a71e" providerId="AD" clId="Web-{A543AE9F-2071-0000-7EF1-A8874EA1B59D}"/>
    <pc:docChg chg="addSld delSld modSld sldOrd">
      <pc:chgData name="Jane Hayes" userId="S::jane.hayes@dulwich-singapore.edu.sg::8b62943b-dd02-4680-9d6f-1d3e28a9a71e" providerId="AD" clId="Web-{A543AE9F-2071-0000-7EF1-A8874EA1B59D}" dt="2021-02-24T03:49:16.859" v="188" actId="20577"/>
      <pc:docMkLst>
        <pc:docMk/>
      </pc:docMkLst>
      <pc:sldChg chg="addSp modSp">
        <pc:chgData name="Jane Hayes" userId="S::jane.hayes@dulwich-singapore.edu.sg::8b62943b-dd02-4680-9d6f-1d3e28a9a71e" providerId="AD" clId="Web-{A543AE9F-2071-0000-7EF1-A8874EA1B59D}" dt="2021-02-24T03:28:16.183" v="6" actId="20577"/>
        <pc:sldMkLst>
          <pc:docMk/>
          <pc:sldMk cId="672584707" sldId="257"/>
        </pc:sldMkLst>
        <pc:spChg chg="add mod">
          <ac:chgData name="Jane Hayes" userId="S::jane.hayes@dulwich-singapore.edu.sg::8b62943b-dd02-4680-9d6f-1d3e28a9a71e" providerId="AD" clId="Web-{A543AE9F-2071-0000-7EF1-A8874EA1B59D}" dt="2021-02-24T03:28:16.183" v="6" actId="20577"/>
          <ac:spMkLst>
            <pc:docMk/>
            <pc:sldMk cId="672584707" sldId="257"/>
            <ac:spMk id="4" creationId="{4693B3A1-5727-4E83-A64F-6FFD8F9D2CE6}"/>
          </ac:spMkLst>
        </pc:spChg>
      </pc:sldChg>
      <pc:sldChg chg="addSp delSp modSp ord">
        <pc:chgData name="Jane Hayes" userId="S::jane.hayes@dulwich-singapore.edu.sg::8b62943b-dd02-4680-9d6f-1d3e28a9a71e" providerId="AD" clId="Web-{A543AE9F-2071-0000-7EF1-A8874EA1B59D}" dt="2021-02-24T03:36:39.213" v="84"/>
        <pc:sldMkLst>
          <pc:docMk/>
          <pc:sldMk cId="2544979264" sldId="258"/>
        </pc:sldMkLst>
        <pc:picChg chg="del">
          <ac:chgData name="Jane Hayes" userId="S::jane.hayes@dulwich-singapore.edu.sg::8b62943b-dd02-4680-9d6f-1d3e28a9a71e" providerId="AD" clId="Web-{A543AE9F-2071-0000-7EF1-A8874EA1B59D}" dt="2021-02-24T03:28:21.277" v="7"/>
          <ac:picMkLst>
            <pc:docMk/>
            <pc:sldMk cId="2544979264" sldId="258"/>
            <ac:picMk id="4" creationId="{A1AD7FAF-2531-43BB-9B28-CF27C1A06DD4}"/>
          </ac:picMkLst>
        </pc:picChg>
        <pc:picChg chg="add mod">
          <ac:chgData name="Jane Hayes" userId="S::jane.hayes@dulwich-singapore.edu.sg::8b62943b-dd02-4680-9d6f-1d3e28a9a71e" providerId="AD" clId="Web-{A543AE9F-2071-0000-7EF1-A8874EA1B59D}" dt="2021-02-24T03:36:33.994" v="83"/>
          <ac:picMkLst>
            <pc:docMk/>
            <pc:sldMk cId="2544979264" sldId="258"/>
            <ac:picMk id="5" creationId="{CB72D2F5-1017-4C93-953D-8CF7F77910A8}"/>
          </ac:picMkLst>
        </pc:picChg>
      </pc:sldChg>
      <pc:sldChg chg="del">
        <pc:chgData name="Jane Hayes" userId="S::jane.hayes@dulwich-singapore.edu.sg::8b62943b-dd02-4680-9d6f-1d3e28a9a71e" providerId="AD" clId="Web-{A543AE9F-2071-0000-7EF1-A8874EA1B59D}" dt="2021-02-24T03:28:26.684" v="8"/>
        <pc:sldMkLst>
          <pc:docMk/>
          <pc:sldMk cId="225818537" sldId="259"/>
        </pc:sldMkLst>
      </pc:sldChg>
      <pc:sldChg chg="del">
        <pc:chgData name="Jane Hayes" userId="S::jane.hayes@dulwich-singapore.edu.sg::8b62943b-dd02-4680-9d6f-1d3e28a9a71e" providerId="AD" clId="Web-{A543AE9F-2071-0000-7EF1-A8874EA1B59D}" dt="2021-02-24T03:28:29.027" v="9"/>
        <pc:sldMkLst>
          <pc:docMk/>
          <pc:sldMk cId="3327651224" sldId="260"/>
        </pc:sldMkLst>
      </pc:sldChg>
      <pc:sldChg chg="addSp delSp modSp ord">
        <pc:chgData name="Jane Hayes" userId="S::jane.hayes@dulwich-singapore.edu.sg::8b62943b-dd02-4680-9d6f-1d3e28a9a71e" providerId="AD" clId="Web-{A543AE9F-2071-0000-7EF1-A8874EA1B59D}" dt="2021-02-24T03:49:16.859" v="188" actId="20577"/>
        <pc:sldMkLst>
          <pc:docMk/>
          <pc:sldMk cId="1240246753" sldId="261"/>
        </pc:sldMkLst>
        <pc:spChg chg="add mod">
          <ac:chgData name="Jane Hayes" userId="S::jane.hayes@dulwich-singapore.edu.sg::8b62943b-dd02-4680-9d6f-1d3e28a9a71e" providerId="AD" clId="Web-{A543AE9F-2071-0000-7EF1-A8874EA1B59D}" dt="2021-02-24T03:49:16.859" v="188" actId="20577"/>
          <ac:spMkLst>
            <pc:docMk/>
            <pc:sldMk cId="1240246753" sldId="261"/>
            <ac:spMk id="9" creationId="{4CD82834-8A2F-46FC-B278-8950EF871ED0}"/>
          </ac:spMkLst>
        </pc:spChg>
        <pc:picChg chg="del">
          <ac:chgData name="Jane Hayes" userId="S::jane.hayes@dulwich-singapore.edu.sg::8b62943b-dd02-4680-9d6f-1d3e28a9a71e" providerId="AD" clId="Web-{A543AE9F-2071-0000-7EF1-A8874EA1B59D}" dt="2021-02-24T03:28:35.028" v="10"/>
          <ac:picMkLst>
            <pc:docMk/>
            <pc:sldMk cId="1240246753" sldId="261"/>
            <ac:picMk id="4" creationId="{029BED27-0A1C-42F3-8308-E5E021B054A0}"/>
          </ac:picMkLst>
        </pc:picChg>
        <pc:picChg chg="add mod">
          <ac:chgData name="Jane Hayes" userId="S::jane.hayes@dulwich-singapore.edu.sg::8b62943b-dd02-4680-9d6f-1d3e28a9a71e" providerId="AD" clId="Web-{A543AE9F-2071-0000-7EF1-A8874EA1B59D}" dt="2021-02-24T03:36:55.026" v="85"/>
          <ac:picMkLst>
            <pc:docMk/>
            <pc:sldMk cId="1240246753" sldId="261"/>
            <ac:picMk id="5" creationId="{EAB83AD4-FD61-43B1-AA10-3B17C5160F63}"/>
          </ac:picMkLst>
        </pc:picChg>
      </pc:sldChg>
      <pc:sldChg chg="addSp delSp modSp ord">
        <pc:chgData name="Jane Hayes" userId="S::jane.hayes@dulwich-singapore.edu.sg::8b62943b-dd02-4680-9d6f-1d3e28a9a71e" providerId="AD" clId="Web-{A543AE9F-2071-0000-7EF1-A8874EA1B59D}" dt="2021-02-24T03:49:09.499" v="186" actId="20577"/>
        <pc:sldMkLst>
          <pc:docMk/>
          <pc:sldMk cId="3389716622" sldId="262"/>
        </pc:sldMkLst>
        <pc:spChg chg="add mod">
          <ac:chgData name="Jane Hayes" userId="S::jane.hayes@dulwich-singapore.edu.sg::8b62943b-dd02-4680-9d6f-1d3e28a9a71e" providerId="AD" clId="Web-{A543AE9F-2071-0000-7EF1-A8874EA1B59D}" dt="2021-02-24T03:49:09.499" v="186" actId="20577"/>
          <ac:spMkLst>
            <pc:docMk/>
            <pc:sldMk cId="3389716622" sldId="262"/>
            <ac:spMk id="9" creationId="{EFB5DFF4-84B9-428F-BABE-94165A48679A}"/>
          </ac:spMkLst>
        </pc:spChg>
        <pc:picChg chg="del">
          <ac:chgData name="Jane Hayes" userId="S::jane.hayes@dulwich-singapore.edu.sg::8b62943b-dd02-4680-9d6f-1d3e28a9a71e" providerId="AD" clId="Web-{A543AE9F-2071-0000-7EF1-A8874EA1B59D}" dt="2021-02-24T03:28:38.825" v="11"/>
          <ac:picMkLst>
            <pc:docMk/>
            <pc:sldMk cId="3389716622" sldId="262"/>
            <ac:picMk id="4" creationId="{F4B37311-B193-44F5-BF22-33A57BB0B3CD}"/>
          </ac:picMkLst>
        </pc:picChg>
        <pc:picChg chg="add mod">
          <ac:chgData name="Jane Hayes" userId="S::jane.hayes@dulwich-singapore.edu.sg::8b62943b-dd02-4680-9d6f-1d3e28a9a71e" providerId="AD" clId="Web-{A543AE9F-2071-0000-7EF1-A8874EA1B59D}" dt="2021-02-24T03:37:37.855" v="93"/>
          <ac:picMkLst>
            <pc:docMk/>
            <pc:sldMk cId="3389716622" sldId="262"/>
            <ac:picMk id="5" creationId="{8EA90E56-1517-43B9-965E-D9ACD874945C}"/>
          </ac:picMkLst>
        </pc:picChg>
      </pc:sldChg>
      <pc:sldChg chg="addSp modSp">
        <pc:chgData name="Jane Hayes" userId="S::jane.hayes@dulwich-singapore.edu.sg::8b62943b-dd02-4680-9d6f-1d3e28a9a71e" providerId="AD" clId="Web-{A543AE9F-2071-0000-7EF1-A8874EA1B59D}" dt="2021-02-24T03:36:16.509" v="82" actId="20577"/>
        <pc:sldMkLst>
          <pc:docMk/>
          <pc:sldMk cId="1737368214" sldId="263"/>
        </pc:sldMkLst>
        <pc:spChg chg="add mod">
          <ac:chgData name="Jane Hayes" userId="S::jane.hayes@dulwich-singapore.edu.sg::8b62943b-dd02-4680-9d6f-1d3e28a9a71e" providerId="AD" clId="Web-{A543AE9F-2071-0000-7EF1-A8874EA1B59D}" dt="2021-02-24T03:36:16.509" v="82" actId="20577"/>
          <ac:spMkLst>
            <pc:docMk/>
            <pc:sldMk cId="1737368214" sldId="263"/>
            <ac:spMk id="4" creationId="{DAF18EA1-5641-4307-A031-16E487B5F581}"/>
          </ac:spMkLst>
        </pc:spChg>
      </pc:sldChg>
      <pc:sldChg chg="addSp modSp add replId">
        <pc:chgData name="Jane Hayes" userId="S::jane.hayes@dulwich-singapore.edu.sg::8b62943b-dd02-4680-9d6f-1d3e28a9a71e" providerId="AD" clId="Web-{A543AE9F-2071-0000-7EF1-A8874EA1B59D}" dt="2021-02-24T03:38:21.044" v="97"/>
        <pc:sldMkLst>
          <pc:docMk/>
          <pc:sldMk cId="1987161074" sldId="264"/>
        </pc:sldMkLst>
        <pc:picChg chg="add mod">
          <ac:chgData name="Jane Hayes" userId="S::jane.hayes@dulwich-singapore.edu.sg::8b62943b-dd02-4680-9d6f-1d3e28a9a71e" providerId="AD" clId="Web-{A543AE9F-2071-0000-7EF1-A8874EA1B59D}" dt="2021-02-24T03:38:21.044" v="97"/>
          <ac:picMkLst>
            <pc:docMk/>
            <pc:sldMk cId="1987161074" sldId="264"/>
            <ac:picMk id="4" creationId="{61283279-32A5-4420-A4BB-55DEBB187E9B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38:50.638" v="98"/>
        <pc:sldMkLst>
          <pc:docMk/>
          <pc:sldMk cId="3157599170" sldId="265"/>
        </pc:sldMkLst>
        <pc:picChg chg="add mod">
          <ac:chgData name="Jane Hayes" userId="S::jane.hayes@dulwich-singapore.edu.sg::8b62943b-dd02-4680-9d6f-1d3e28a9a71e" providerId="AD" clId="Web-{A543AE9F-2071-0000-7EF1-A8874EA1B59D}" dt="2021-02-24T03:38:50.638" v="98"/>
          <ac:picMkLst>
            <pc:docMk/>
            <pc:sldMk cId="3157599170" sldId="265"/>
            <ac:picMk id="4" creationId="{BC82CA78-FDA5-4085-B2CE-1D5A5B5FA476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39:24.280" v="99"/>
        <pc:sldMkLst>
          <pc:docMk/>
          <pc:sldMk cId="2364948322" sldId="266"/>
        </pc:sldMkLst>
        <pc:picChg chg="add mod">
          <ac:chgData name="Jane Hayes" userId="S::jane.hayes@dulwich-singapore.edu.sg::8b62943b-dd02-4680-9d6f-1d3e28a9a71e" providerId="AD" clId="Web-{A543AE9F-2071-0000-7EF1-A8874EA1B59D}" dt="2021-02-24T03:39:24.280" v="99"/>
          <ac:picMkLst>
            <pc:docMk/>
            <pc:sldMk cId="2364948322" sldId="266"/>
            <ac:picMk id="4" creationId="{A6C27B20-82F1-4AE6-BA32-A17F6A5A8F62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0:30.688" v="107" actId="14100"/>
        <pc:sldMkLst>
          <pc:docMk/>
          <pc:sldMk cId="2443659405" sldId="267"/>
        </pc:sldMkLst>
        <pc:picChg chg="add mod">
          <ac:chgData name="Jane Hayes" userId="S::jane.hayes@dulwich-singapore.edu.sg::8b62943b-dd02-4680-9d6f-1d3e28a9a71e" providerId="AD" clId="Web-{A543AE9F-2071-0000-7EF1-A8874EA1B59D}" dt="2021-02-24T03:40:30.688" v="107" actId="14100"/>
          <ac:picMkLst>
            <pc:docMk/>
            <pc:sldMk cId="2443659405" sldId="267"/>
            <ac:picMk id="4" creationId="{19C20F13-AEF2-4C8D-B608-D694A31918B6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1:41.174" v="111"/>
        <pc:sldMkLst>
          <pc:docMk/>
          <pc:sldMk cId="1184409389" sldId="268"/>
        </pc:sldMkLst>
        <pc:picChg chg="add mod">
          <ac:chgData name="Jane Hayes" userId="S::jane.hayes@dulwich-singapore.edu.sg::8b62943b-dd02-4680-9d6f-1d3e28a9a71e" providerId="AD" clId="Web-{A543AE9F-2071-0000-7EF1-A8874EA1B59D}" dt="2021-02-24T03:41:41.174" v="111"/>
          <ac:picMkLst>
            <pc:docMk/>
            <pc:sldMk cId="1184409389" sldId="268"/>
            <ac:picMk id="4" creationId="{B2ED57CA-F67D-47FD-95A7-D22D14BD8F68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2:27.019" v="112"/>
        <pc:sldMkLst>
          <pc:docMk/>
          <pc:sldMk cId="619565857" sldId="269"/>
        </pc:sldMkLst>
        <pc:picChg chg="add mod">
          <ac:chgData name="Jane Hayes" userId="S::jane.hayes@dulwich-singapore.edu.sg::8b62943b-dd02-4680-9d6f-1d3e28a9a71e" providerId="AD" clId="Web-{A543AE9F-2071-0000-7EF1-A8874EA1B59D}" dt="2021-02-24T03:42:27.019" v="112"/>
          <ac:picMkLst>
            <pc:docMk/>
            <pc:sldMk cId="619565857" sldId="269"/>
            <ac:picMk id="4" creationId="{41358C0F-B75D-486F-9E94-E068E6CB688B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3:01.786" v="113"/>
        <pc:sldMkLst>
          <pc:docMk/>
          <pc:sldMk cId="2153366324" sldId="270"/>
        </pc:sldMkLst>
        <pc:picChg chg="add mod">
          <ac:chgData name="Jane Hayes" userId="S::jane.hayes@dulwich-singapore.edu.sg::8b62943b-dd02-4680-9d6f-1d3e28a9a71e" providerId="AD" clId="Web-{A543AE9F-2071-0000-7EF1-A8874EA1B59D}" dt="2021-02-24T03:43:01.786" v="113"/>
          <ac:picMkLst>
            <pc:docMk/>
            <pc:sldMk cId="2153366324" sldId="270"/>
            <ac:picMk id="4" creationId="{703EE3C1-4BB5-4866-94D6-C1C21FA1ACDB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4:34.101" v="140" actId="20577"/>
        <pc:sldMkLst>
          <pc:docMk/>
          <pc:sldMk cId="3903765469" sldId="271"/>
        </pc:sldMkLst>
        <pc:spChg chg="add mod">
          <ac:chgData name="Jane Hayes" userId="S::jane.hayes@dulwich-singapore.edu.sg::8b62943b-dd02-4680-9d6f-1d3e28a9a71e" providerId="AD" clId="Web-{A543AE9F-2071-0000-7EF1-A8874EA1B59D}" dt="2021-02-24T03:44:34.101" v="140" actId="20577"/>
          <ac:spMkLst>
            <pc:docMk/>
            <pc:sldMk cId="3903765469" sldId="271"/>
            <ac:spMk id="4" creationId="{B547E5BF-A892-460D-AF8D-EABE788BC689}"/>
          </ac:spMkLst>
        </pc:sp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5:25.430" v="147" actId="14100"/>
        <pc:sldMkLst>
          <pc:docMk/>
          <pc:sldMk cId="2398947593" sldId="272"/>
        </pc:sldMkLst>
        <pc:picChg chg="add mod">
          <ac:chgData name="Jane Hayes" userId="S::jane.hayes@dulwich-singapore.edu.sg::8b62943b-dd02-4680-9d6f-1d3e28a9a71e" providerId="AD" clId="Web-{A543AE9F-2071-0000-7EF1-A8874EA1B59D}" dt="2021-02-24T03:45:25.430" v="147" actId="14100"/>
          <ac:picMkLst>
            <pc:docMk/>
            <pc:sldMk cId="2398947593" sldId="272"/>
            <ac:picMk id="4" creationId="{901E5547-926A-46A4-BEA3-201898D6A30E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6:01.400" v="148"/>
        <pc:sldMkLst>
          <pc:docMk/>
          <pc:sldMk cId="250055542" sldId="273"/>
        </pc:sldMkLst>
        <pc:picChg chg="add mod">
          <ac:chgData name="Jane Hayes" userId="S::jane.hayes@dulwich-singapore.edu.sg::8b62943b-dd02-4680-9d6f-1d3e28a9a71e" providerId="AD" clId="Web-{A543AE9F-2071-0000-7EF1-A8874EA1B59D}" dt="2021-02-24T03:46:01.400" v="148"/>
          <ac:picMkLst>
            <pc:docMk/>
            <pc:sldMk cId="250055542" sldId="273"/>
            <ac:picMk id="4" creationId="{09682C62-D14F-4DFF-908E-EC70177EF77F}"/>
          </ac:picMkLst>
        </pc:picChg>
      </pc:sldChg>
      <pc:sldChg chg="addSp modSp add replId">
        <pc:chgData name="Jane Hayes" userId="S::jane.hayes@dulwich-singapore.edu.sg::8b62943b-dd02-4680-9d6f-1d3e28a9a71e" providerId="AD" clId="Web-{A543AE9F-2071-0000-7EF1-A8874EA1B59D}" dt="2021-02-24T03:47:39.059" v="167" actId="14100"/>
        <pc:sldMkLst>
          <pc:docMk/>
          <pc:sldMk cId="902847735" sldId="274"/>
        </pc:sldMkLst>
        <pc:spChg chg="add mod">
          <ac:chgData name="Jane Hayes" userId="S::jane.hayes@dulwich-singapore.edu.sg::8b62943b-dd02-4680-9d6f-1d3e28a9a71e" providerId="AD" clId="Web-{A543AE9F-2071-0000-7EF1-A8874EA1B59D}" dt="2021-02-24T03:47:39.059" v="167" actId="14100"/>
          <ac:spMkLst>
            <pc:docMk/>
            <pc:sldMk cId="902847735" sldId="274"/>
            <ac:spMk id="4" creationId="{B44AF190-8C71-42FD-A666-4BF8A3706788}"/>
          </ac:spMkLst>
        </pc:spChg>
      </pc:sldChg>
      <pc:sldChg chg="addSp modSp add ord replId">
        <pc:chgData name="Jane Hayes" userId="S::jane.hayes@dulwich-singapore.edu.sg::8b62943b-dd02-4680-9d6f-1d3e28a9a71e" providerId="AD" clId="Web-{A543AE9F-2071-0000-7EF1-A8874EA1B59D}" dt="2021-02-24T03:46:57.245" v="151"/>
        <pc:sldMkLst>
          <pc:docMk/>
          <pc:sldMk cId="575406275" sldId="275"/>
        </pc:sldMkLst>
        <pc:picChg chg="add mod">
          <ac:chgData name="Jane Hayes" userId="S::jane.hayes@dulwich-singapore.edu.sg::8b62943b-dd02-4680-9d6f-1d3e28a9a71e" providerId="AD" clId="Web-{A543AE9F-2071-0000-7EF1-A8874EA1B59D}" dt="2021-02-24T03:46:53.042" v="150"/>
          <ac:picMkLst>
            <pc:docMk/>
            <pc:sldMk cId="575406275" sldId="275"/>
            <ac:picMk id="4" creationId="{F76EC3F4-E107-4738-9F34-9BE786D150AD}"/>
          </ac:picMkLst>
        </pc:picChg>
      </pc:sldChg>
    </pc:docChg>
  </pc:docChgLst>
  <pc:docChgLst>
    <pc:chgData name="Jane Hayes" userId="S::jane.hayes@dulwich-singapore.edu.sg::8b62943b-dd02-4680-9d6f-1d3e28a9a71e" providerId="AD" clId="Web-{C147AE9F-4099-0000-8D29-F60D196E2586}"/>
    <pc:docChg chg="addSld delSld modSld">
      <pc:chgData name="Jane Hayes" userId="S::jane.hayes@dulwich-singapore.edu.sg::8b62943b-dd02-4680-9d6f-1d3e28a9a71e" providerId="AD" clId="Web-{C147AE9F-4099-0000-8D29-F60D196E2586}" dt="2021-02-24T05:27:17.677" v="257" actId="20577"/>
      <pc:docMkLst>
        <pc:docMk/>
      </pc:docMkLst>
      <pc:sldChg chg="addSp delSp modSp">
        <pc:chgData name="Jane Hayes" userId="S::jane.hayes@dulwich-singapore.edu.sg::8b62943b-dd02-4680-9d6f-1d3e28a9a71e" providerId="AD" clId="Web-{C147AE9F-4099-0000-8D29-F60D196E2586}" dt="2021-02-24T04:56:22.892" v="208" actId="1076"/>
        <pc:sldMkLst>
          <pc:docMk/>
          <pc:sldMk cId="2544979264" sldId="258"/>
        </pc:sldMkLst>
        <pc:spChg chg="add mod">
          <ac:chgData name="Jane Hayes" userId="S::jane.hayes@dulwich-singapore.edu.sg::8b62943b-dd02-4680-9d6f-1d3e28a9a71e" providerId="AD" clId="Web-{C147AE9F-4099-0000-8D29-F60D196E2586}" dt="2021-02-24T04:34:43.309" v="25" actId="14100"/>
          <ac:spMkLst>
            <pc:docMk/>
            <pc:sldMk cId="2544979264" sldId="258"/>
            <ac:spMk id="4" creationId="{497F370B-46B0-4827-9BA7-5D3BF66AA56E}"/>
          </ac:spMkLst>
        </pc:spChg>
        <pc:picChg chg="del mod">
          <ac:chgData name="Jane Hayes" userId="S::jane.hayes@dulwich-singapore.edu.sg::8b62943b-dd02-4680-9d6f-1d3e28a9a71e" providerId="AD" clId="Web-{C147AE9F-4099-0000-8D29-F60D196E2586}" dt="2021-02-24T04:55:48.375" v="197"/>
          <ac:picMkLst>
            <pc:docMk/>
            <pc:sldMk cId="2544979264" sldId="258"/>
            <ac:picMk id="5" creationId="{CB72D2F5-1017-4C93-953D-8CF7F77910A8}"/>
          </ac:picMkLst>
        </pc:picChg>
        <pc:picChg chg="add mod">
          <ac:chgData name="Jane Hayes" userId="S::jane.hayes@dulwich-singapore.edu.sg::8b62943b-dd02-4680-9d6f-1d3e28a9a71e" providerId="AD" clId="Web-{C147AE9F-4099-0000-8D29-F60D196E2586}" dt="2021-02-24T04:56:22.892" v="208" actId="1076"/>
          <ac:picMkLst>
            <pc:docMk/>
            <pc:sldMk cId="2544979264" sldId="258"/>
            <ac:picMk id="9" creationId="{B1ADFA8F-4CD3-45EC-BE31-68F9A0EF76BF}"/>
          </ac:picMkLst>
        </pc:picChg>
      </pc:sldChg>
      <pc:sldChg chg="modSp">
        <pc:chgData name="Jane Hayes" userId="S::jane.hayes@dulwich-singapore.edu.sg::8b62943b-dd02-4680-9d6f-1d3e28a9a71e" providerId="AD" clId="Web-{C147AE9F-4099-0000-8D29-F60D196E2586}" dt="2021-02-24T04:33:06.291" v="7" actId="14100"/>
        <pc:sldMkLst>
          <pc:docMk/>
          <pc:sldMk cId="1240246753" sldId="261"/>
        </pc:sldMkLst>
        <pc:spChg chg="mod">
          <ac:chgData name="Jane Hayes" userId="S::jane.hayes@dulwich-singapore.edu.sg::8b62943b-dd02-4680-9d6f-1d3e28a9a71e" providerId="AD" clId="Web-{C147AE9F-4099-0000-8D29-F60D196E2586}" dt="2021-02-24T04:33:01.869" v="6" actId="1076"/>
          <ac:spMkLst>
            <pc:docMk/>
            <pc:sldMk cId="1240246753" sldId="261"/>
            <ac:spMk id="9" creationId="{4CD82834-8A2F-46FC-B278-8950EF871ED0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3:06.291" v="7" actId="14100"/>
          <ac:picMkLst>
            <pc:docMk/>
            <pc:sldMk cId="1240246753" sldId="261"/>
            <ac:picMk id="5" creationId="{EAB83AD4-FD61-43B1-AA10-3B17C5160F63}"/>
          </ac:picMkLst>
        </pc:picChg>
      </pc:sldChg>
      <pc:sldChg chg="addSp modSp">
        <pc:chgData name="Jane Hayes" userId="S::jane.hayes@dulwich-singapore.edu.sg::8b62943b-dd02-4680-9d6f-1d3e28a9a71e" providerId="AD" clId="Web-{C147AE9F-4099-0000-8D29-F60D196E2586}" dt="2021-02-24T04:33:55.792" v="16" actId="20577"/>
        <pc:sldMkLst>
          <pc:docMk/>
          <pc:sldMk cId="3389716622" sldId="262"/>
        </pc:sldMkLst>
        <pc:spChg chg="add mod">
          <ac:chgData name="Jane Hayes" userId="S::jane.hayes@dulwich-singapore.edu.sg::8b62943b-dd02-4680-9d6f-1d3e28a9a71e" providerId="AD" clId="Web-{C147AE9F-4099-0000-8D29-F60D196E2586}" dt="2021-02-24T04:33:55.792" v="16" actId="20577"/>
          <ac:spMkLst>
            <pc:docMk/>
            <pc:sldMk cId="3389716622" sldId="262"/>
            <ac:spMk id="4" creationId="{D3E49C17-536C-4B76-9352-59819FF12A77}"/>
          </ac:spMkLst>
        </pc:spChg>
      </pc:sldChg>
      <pc:sldChg chg="modSp">
        <pc:chgData name="Jane Hayes" userId="S::jane.hayes@dulwich-singapore.edu.sg::8b62943b-dd02-4680-9d6f-1d3e28a9a71e" providerId="AD" clId="Web-{C147AE9F-4099-0000-8D29-F60D196E2586}" dt="2021-02-24T05:27:17.677" v="257" actId="20577"/>
        <pc:sldMkLst>
          <pc:docMk/>
          <pc:sldMk cId="1737368214" sldId="263"/>
        </pc:sldMkLst>
        <pc:spChg chg="mod">
          <ac:chgData name="Jane Hayes" userId="S::jane.hayes@dulwich-singapore.edu.sg::8b62943b-dd02-4680-9d6f-1d3e28a9a71e" providerId="AD" clId="Web-{C147AE9F-4099-0000-8D29-F60D196E2586}" dt="2021-02-24T05:27:17.677" v="257" actId="20577"/>
          <ac:spMkLst>
            <pc:docMk/>
            <pc:sldMk cId="1737368214" sldId="263"/>
            <ac:spMk id="4" creationId="{DAF18EA1-5641-4307-A031-16E487B5F581}"/>
          </ac:spMkLst>
        </pc:spChg>
      </pc:sldChg>
      <pc:sldChg chg="addSp modSp">
        <pc:chgData name="Jane Hayes" userId="S::jane.hayes@dulwich-singapore.edu.sg::8b62943b-dd02-4680-9d6f-1d3e28a9a71e" providerId="AD" clId="Web-{C147AE9F-4099-0000-8D29-F60D196E2586}" dt="2021-02-24T04:35:48.201" v="42" actId="14100"/>
        <pc:sldMkLst>
          <pc:docMk/>
          <pc:sldMk cId="1987161074" sldId="264"/>
        </pc:sldMkLst>
        <pc:spChg chg="add mod">
          <ac:chgData name="Jane Hayes" userId="S::jane.hayes@dulwich-singapore.edu.sg::8b62943b-dd02-4680-9d6f-1d3e28a9a71e" providerId="AD" clId="Web-{C147AE9F-4099-0000-8D29-F60D196E2586}" dt="2021-02-24T04:35:36.670" v="38" actId="14100"/>
          <ac:spMkLst>
            <pc:docMk/>
            <pc:sldMk cId="1987161074" sldId="264"/>
            <ac:spMk id="5" creationId="{B7329BAB-345B-4FF2-B6F7-331594B536C6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5:48.201" v="42" actId="14100"/>
          <ac:picMkLst>
            <pc:docMk/>
            <pc:sldMk cId="1987161074" sldId="264"/>
            <ac:picMk id="4" creationId="{61283279-32A5-4420-A4BB-55DEBB187E9B}"/>
          </ac:picMkLst>
        </pc:picChg>
      </pc:sldChg>
      <pc:sldChg chg="addSp delSp modSp">
        <pc:chgData name="Jane Hayes" userId="S::jane.hayes@dulwich-singapore.edu.sg::8b62943b-dd02-4680-9d6f-1d3e28a9a71e" providerId="AD" clId="Web-{C147AE9F-4099-0000-8D29-F60D196E2586}" dt="2021-02-24T04:37:01.469" v="59" actId="14100"/>
        <pc:sldMkLst>
          <pc:docMk/>
          <pc:sldMk cId="3157599170" sldId="265"/>
        </pc:sldMkLst>
        <pc:spChg chg="add mod">
          <ac:chgData name="Jane Hayes" userId="S::jane.hayes@dulwich-singapore.edu.sg::8b62943b-dd02-4680-9d6f-1d3e28a9a71e" providerId="AD" clId="Web-{C147AE9F-4099-0000-8D29-F60D196E2586}" dt="2021-02-24T04:36:30.796" v="52" actId="20577"/>
          <ac:spMkLst>
            <pc:docMk/>
            <pc:sldMk cId="3157599170" sldId="265"/>
            <ac:spMk id="5" creationId="{8324D0E2-8F6A-4944-B97E-C1D8E8C39B94}"/>
          </ac:spMkLst>
        </pc:spChg>
        <pc:spChg chg="add del">
          <ac:chgData name="Jane Hayes" userId="S::jane.hayes@dulwich-singapore.edu.sg::8b62943b-dd02-4680-9d6f-1d3e28a9a71e" providerId="AD" clId="Web-{C147AE9F-4099-0000-8D29-F60D196E2586}" dt="2021-02-24T04:36:05.733" v="45"/>
          <ac:spMkLst>
            <pc:docMk/>
            <pc:sldMk cId="3157599170" sldId="265"/>
            <ac:spMk id="9" creationId="{91F138B4-7817-4A99-8877-D49146B40CD1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7:01.469" v="59" actId="14100"/>
          <ac:picMkLst>
            <pc:docMk/>
            <pc:sldMk cId="3157599170" sldId="265"/>
            <ac:picMk id="4" creationId="{BC82CA78-FDA5-4085-B2CE-1D5A5B5FA476}"/>
          </ac:picMkLst>
        </pc:picChg>
      </pc:sldChg>
      <pc:sldChg chg="del">
        <pc:chgData name="Jane Hayes" userId="S::jane.hayes@dulwich-singapore.edu.sg::8b62943b-dd02-4680-9d6f-1d3e28a9a71e" providerId="AD" clId="Web-{C147AE9F-4099-0000-8D29-F60D196E2586}" dt="2021-02-24T04:37:21.704" v="60"/>
        <pc:sldMkLst>
          <pc:docMk/>
          <pc:sldMk cId="2364948322" sldId="266"/>
        </pc:sldMkLst>
      </pc:sldChg>
      <pc:sldChg chg="addSp modSp">
        <pc:chgData name="Jane Hayes" userId="S::jane.hayes@dulwich-singapore.edu.sg::8b62943b-dd02-4680-9d6f-1d3e28a9a71e" providerId="AD" clId="Web-{C147AE9F-4099-0000-8D29-F60D196E2586}" dt="2021-02-24T04:37:54.220" v="78" actId="20577"/>
        <pc:sldMkLst>
          <pc:docMk/>
          <pc:sldMk cId="2443659405" sldId="267"/>
        </pc:sldMkLst>
        <pc:spChg chg="add mod">
          <ac:chgData name="Jane Hayes" userId="S::jane.hayes@dulwich-singapore.edu.sg::8b62943b-dd02-4680-9d6f-1d3e28a9a71e" providerId="AD" clId="Web-{C147AE9F-4099-0000-8D29-F60D196E2586}" dt="2021-02-24T04:37:54.220" v="78" actId="20577"/>
          <ac:spMkLst>
            <pc:docMk/>
            <pc:sldMk cId="2443659405" sldId="267"/>
            <ac:spMk id="5" creationId="{1CEC8F8D-20FD-4265-9F0F-8BBEC7C7C921}"/>
          </ac:spMkLst>
        </pc:spChg>
      </pc:sldChg>
      <pc:sldChg chg="addSp modSp">
        <pc:chgData name="Jane Hayes" userId="S::jane.hayes@dulwich-singapore.edu.sg::8b62943b-dd02-4680-9d6f-1d3e28a9a71e" providerId="AD" clId="Web-{C147AE9F-4099-0000-8D29-F60D196E2586}" dt="2021-02-24T04:38:38.034" v="102" actId="14100"/>
        <pc:sldMkLst>
          <pc:docMk/>
          <pc:sldMk cId="1184409389" sldId="268"/>
        </pc:sldMkLst>
        <pc:spChg chg="add mod">
          <ac:chgData name="Jane Hayes" userId="S::jane.hayes@dulwich-singapore.edu.sg::8b62943b-dd02-4680-9d6f-1d3e28a9a71e" providerId="AD" clId="Web-{C147AE9F-4099-0000-8D29-F60D196E2586}" dt="2021-02-24T04:38:38.034" v="102" actId="14100"/>
          <ac:spMkLst>
            <pc:docMk/>
            <pc:sldMk cId="1184409389" sldId="268"/>
            <ac:spMk id="5" creationId="{8EBEBE1D-FD20-4260-821B-BA014A8E2B5A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8:06.127" v="82" actId="1076"/>
          <ac:picMkLst>
            <pc:docMk/>
            <pc:sldMk cId="1184409389" sldId="268"/>
            <ac:picMk id="4" creationId="{B2ED57CA-F67D-47FD-95A7-D22D14BD8F68}"/>
          </ac:picMkLst>
        </pc:picChg>
      </pc:sldChg>
      <pc:sldChg chg="addSp modSp">
        <pc:chgData name="Jane Hayes" userId="S::jane.hayes@dulwich-singapore.edu.sg::8b62943b-dd02-4680-9d6f-1d3e28a9a71e" providerId="AD" clId="Web-{C147AE9F-4099-0000-8D29-F60D196E2586}" dt="2021-02-24T04:39:25.817" v="114" actId="20577"/>
        <pc:sldMkLst>
          <pc:docMk/>
          <pc:sldMk cId="619565857" sldId="269"/>
        </pc:sldMkLst>
        <pc:spChg chg="add mod">
          <ac:chgData name="Jane Hayes" userId="S::jane.hayes@dulwich-singapore.edu.sg::8b62943b-dd02-4680-9d6f-1d3e28a9a71e" providerId="AD" clId="Web-{C147AE9F-4099-0000-8D29-F60D196E2586}" dt="2021-02-24T04:39:25.817" v="114" actId="20577"/>
          <ac:spMkLst>
            <pc:docMk/>
            <pc:sldMk cId="619565857" sldId="269"/>
            <ac:spMk id="5" creationId="{E1598153-5604-40C7-A90F-1AF775E3E65D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9:08.379" v="108" actId="14100"/>
          <ac:picMkLst>
            <pc:docMk/>
            <pc:sldMk cId="619565857" sldId="269"/>
            <ac:picMk id="4" creationId="{41358C0F-B75D-486F-9E94-E068E6CB688B}"/>
          </ac:picMkLst>
        </pc:picChg>
      </pc:sldChg>
      <pc:sldChg chg="addSp modSp">
        <pc:chgData name="Jane Hayes" userId="S::jane.hayes@dulwich-singapore.edu.sg::8b62943b-dd02-4680-9d6f-1d3e28a9a71e" providerId="AD" clId="Web-{C147AE9F-4099-0000-8D29-F60D196E2586}" dt="2021-02-24T04:40:35.975" v="131" actId="20577"/>
        <pc:sldMkLst>
          <pc:docMk/>
          <pc:sldMk cId="2153366324" sldId="270"/>
        </pc:sldMkLst>
        <pc:spChg chg="add mod">
          <ac:chgData name="Jane Hayes" userId="S::jane.hayes@dulwich-singapore.edu.sg::8b62943b-dd02-4680-9d6f-1d3e28a9a71e" providerId="AD" clId="Web-{C147AE9F-4099-0000-8D29-F60D196E2586}" dt="2021-02-24T04:40:35.975" v="131" actId="20577"/>
          <ac:spMkLst>
            <pc:docMk/>
            <pc:sldMk cId="2153366324" sldId="270"/>
            <ac:spMk id="5" creationId="{EE7BEE74-252F-497F-BB8B-395D41BF6A61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39:47.177" v="122" actId="1076"/>
          <ac:picMkLst>
            <pc:docMk/>
            <pc:sldMk cId="2153366324" sldId="270"/>
            <ac:picMk id="4" creationId="{703EE3C1-4BB5-4866-94D6-C1C21FA1ACDB}"/>
          </ac:picMkLst>
        </pc:picChg>
      </pc:sldChg>
      <pc:sldChg chg="addSp modSp">
        <pc:chgData name="Jane Hayes" userId="S::jane.hayes@dulwich-singapore.edu.sg::8b62943b-dd02-4680-9d6f-1d3e28a9a71e" providerId="AD" clId="Web-{C147AE9F-4099-0000-8D29-F60D196E2586}" dt="2021-02-24T04:41:16.898" v="144" actId="20577"/>
        <pc:sldMkLst>
          <pc:docMk/>
          <pc:sldMk cId="3903765469" sldId="271"/>
        </pc:sldMkLst>
        <pc:spChg chg="add mod">
          <ac:chgData name="Jane Hayes" userId="S::jane.hayes@dulwich-singapore.edu.sg::8b62943b-dd02-4680-9d6f-1d3e28a9a71e" providerId="AD" clId="Web-{C147AE9F-4099-0000-8D29-F60D196E2586}" dt="2021-02-24T04:41:16.898" v="144" actId="20577"/>
          <ac:spMkLst>
            <pc:docMk/>
            <pc:sldMk cId="3903765469" sldId="271"/>
            <ac:spMk id="5" creationId="{6E2E6961-492D-4754-8255-53309B771A76}"/>
          </ac:spMkLst>
        </pc:spChg>
      </pc:sldChg>
      <pc:sldChg chg="addSp modSp">
        <pc:chgData name="Jane Hayes" userId="S::jane.hayes@dulwich-singapore.edu.sg::8b62943b-dd02-4680-9d6f-1d3e28a9a71e" providerId="AD" clId="Web-{C147AE9F-4099-0000-8D29-F60D196E2586}" dt="2021-02-24T04:41:49.196" v="164" actId="20577"/>
        <pc:sldMkLst>
          <pc:docMk/>
          <pc:sldMk cId="2398947593" sldId="272"/>
        </pc:sldMkLst>
        <pc:spChg chg="add mod">
          <ac:chgData name="Jane Hayes" userId="S::jane.hayes@dulwich-singapore.edu.sg::8b62943b-dd02-4680-9d6f-1d3e28a9a71e" providerId="AD" clId="Web-{C147AE9F-4099-0000-8D29-F60D196E2586}" dt="2021-02-24T04:41:49.196" v="164" actId="20577"/>
          <ac:spMkLst>
            <pc:docMk/>
            <pc:sldMk cId="2398947593" sldId="272"/>
            <ac:spMk id="5" creationId="{4EF2710A-E293-4E5D-9218-641709AF7F0C}"/>
          </ac:spMkLst>
        </pc:spChg>
      </pc:sldChg>
      <pc:sldChg chg="addSp modSp">
        <pc:chgData name="Jane Hayes" userId="S::jane.hayes@dulwich-singapore.edu.sg::8b62943b-dd02-4680-9d6f-1d3e28a9a71e" providerId="AD" clId="Web-{C147AE9F-4099-0000-8D29-F60D196E2586}" dt="2021-02-24T04:42:35.119" v="178" actId="20577"/>
        <pc:sldMkLst>
          <pc:docMk/>
          <pc:sldMk cId="250055542" sldId="273"/>
        </pc:sldMkLst>
        <pc:spChg chg="add mod">
          <ac:chgData name="Jane Hayes" userId="S::jane.hayes@dulwich-singapore.edu.sg::8b62943b-dd02-4680-9d6f-1d3e28a9a71e" providerId="AD" clId="Web-{C147AE9F-4099-0000-8D29-F60D196E2586}" dt="2021-02-24T04:42:35.119" v="178" actId="20577"/>
          <ac:spMkLst>
            <pc:docMk/>
            <pc:sldMk cId="250055542" sldId="273"/>
            <ac:spMk id="5" creationId="{A27A4C21-EDD8-4C5A-8DF4-8C04D3B2E091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42:05.477" v="169" actId="14100"/>
          <ac:picMkLst>
            <pc:docMk/>
            <pc:sldMk cId="250055542" sldId="273"/>
            <ac:picMk id="4" creationId="{09682C62-D14F-4DFF-908E-EC70177EF77F}"/>
          </ac:picMkLst>
        </pc:picChg>
      </pc:sldChg>
      <pc:sldChg chg="addSp modSp">
        <pc:chgData name="Jane Hayes" userId="S::jane.hayes@dulwich-singapore.edu.sg::8b62943b-dd02-4680-9d6f-1d3e28a9a71e" providerId="AD" clId="Web-{C147AE9F-4099-0000-8D29-F60D196E2586}" dt="2021-02-24T04:44:05.621" v="196" actId="20577"/>
        <pc:sldMkLst>
          <pc:docMk/>
          <pc:sldMk cId="575406275" sldId="275"/>
        </pc:sldMkLst>
        <pc:spChg chg="add mod">
          <ac:chgData name="Jane Hayes" userId="S::jane.hayes@dulwich-singapore.edu.sg::8b62943b-dd02-4680-9d6f-1d3e28a9a71e" providerId="AD" clId="Web-{C147AE9F-4099-0000-8D29-F60D196E2586}" dt="2021-02-24T04:44:05.621" v="196" actId="20577"/>
          <ac:spMkLst>
            <pc:docMk/>
            <pc:sldMk cId="575406275" sldId="275"/>
            <ac:spMk id="5" creationId="{3EDA6E87-C0AF-42EC-BE77-857B3032E4A9}"/>
          </ac:spMkLst>
        </pc:spChg>
        <pc:picChg chg="mod">
          <ac:chgData name="Jane Hayes" userId="S::jane.hayes@dulwich-singapore.edu.sg::8b62943b-dd02-4680-9d6f-1d3e28a9a71e" providerId="AD" clId="Web-{C147AE9F-4099-0000-8D29-F60D196E2586}" dt="2021-02-24T04:43:02.151" v="184" actId="1076"/>
          <ac:picMkLst>
            <pc:docMk/>
            <pc:sldMk cId="575406275" sldId="275"/>
            <ac:picMk id="4" creationId="{F76EC3F4-E107-4738-9F34-9BE786D150AD}"/>
          </ac:picMkLst>
        </pc:picChg>
      </pc:sldChg>
      <pc:sldChg chg="addSp delSp modSp add replId">
        <pc:chgData name="Jane Hayes" userId="S::jane.hayes@dulwich-singapore.edu.sg::8b62943b-dd02-4680-9d6f-1d3e28a9a71e" providerId="AD" clId="Web-{C147AE9F-4099-0000-8D29-F60D196E2586}" dt="2021-02-24T04:59:17.474" v="219" actId="20577"/>
        <pc:sldMkLst>
          <pc:docMk/>
          <pc:sldMk cId="2386127158" sldId="276"/>
        </pc:sldMkLst>
        <pc:spChg chg="mod">
          <ac:chgData name="Jane Hayes" userId="S::jane.hayes@dulwich-singapore.edu.sg::8b62943b-dd02-4680-9d6f-1d3e28a9a71e" providerId="AD" clId="Web-{C147AE9F-4099-0000-8D29-F60D196E2586}" dt="2021-02-24T04:59:17.474" v="219" actId="20577"/>
          <ac:spMkLst>
            <pc:docMk/>
            <pc:sldMk cId="2386127158" sldId="276"/>
            <ac:spMk id="5" creationId="{3EDA6E87-C0AF-42EC-BE77-857B3032E4A9}"/>
          </ac:spMkLst>
        </pc:spChg>
        <pc:picChg chg="del">
          <ac:chgData name="Jane Hayes" userId="S::jane.hayes@dulwich-singapore.edu.sg::8b62943b-dd02-4680-9d6f-1d3e28a9a71e" providerId="AD" clId="Web-{C147AE9F-4099-0000-8D29-F60D196E2586}" dt="2021-02-24T04:57:15.049" v="210"/>
          <ac:picMkLst>
            <pc:docMk/>
            <pc:sldMk cId="2386127158" sldId="276"/>
            <ac:picMk id="4" creationId="{F76EC3F4-E107-4738-9F34-9BE786D150AD}"/>
          </ac:picMkLst>
        </pc:picChg>
        <pc:picChg chg="add mod">
          <ac:chgData name="Jane Hayes" userId="S::jane.hayes@dulwich-singapore.edu.sg::8b62943b-dd02-4680-9d6f-1d3e28a9a71e" providerId="AD" clId="Web-{C147AE9F-4099-0000-8D29-F60D196E2586}" dt="2021-02-24T04:57:38.691" v="217" actId="14100"/>
          <ac:picMkLst>
            <pc:docMk/>
            <pc:sldMk cId="2386127158" sldId="276"/>
            <ac:picMk id="9" creationId="{9B9C2C81-8069-4F73-8F80-D837E59746CB}"/>
          </ac:picMkLst>
        </pc:picChg>
      </pc:sldChg>
      <pc:sldChg chg="addSp delSp modSp add replId">
        <pc:chgData name="Jane Hayes" userId="S::jane.hayes@dulwich-singapore.edu.sg::8b62943b-dd02-4680-9d6f-1d3e28a9a71e" providerId="AD" clId="Web-{C147AE9F-4099-0000-8D29-F60D196E2586}" dt="2021-02-24T04:59:59.273" v="233" actId="20577"/>
        <pc:sldMkLst>
          <pc:docMk/>
          <pc:sldMk cId="4086078218" sldId="277"/>
        </pc:sldMkLst>
        <pc:spChg chg="mod">
          <ac:chgData name="Jane Hayes" userId="S::jane.hayes@dulwich-singapore.edu.sg::8b62943b-dd02-4680-9d6f-1d3e28a9a71e" providerId="AD" clId="Web-{C147AE9F-4099-0000-8D29-F60D196E2586}" dt="2021-02-24T04:59:59.273" v="233" actId="20577"/>
          <ac:spMkLst>
            <pc:docMk/>
            <pc:sldMk cId="4086078218" sldId="277"/>
            <ac:spMk id="5" creationId="{3EDA6E87-C0AF-42EC-BE77-857B3032E4A9}"/>
          </ac:spMkLst>
        </pc:spChg>
        <pc:picChg chg="add mod">
          <ac:chgData name="Jane Hayes" userId="S::jane.hayes@dulwich-singapore.edu.sg::8b62943b-dd02-4680-9d6f-1d3e28a9a71e" providerId="AD" clId="Web-{C147AE9F-4099-0000-8D29-F60D196E2586}" dt="2021-02-24T04:59:55.757" v="232" actId="14100"/>
          <ac:picMkLst>
            <pc:docMk/>
            <pc:sldMk cId="4086078218" sldId="277"/>
            <ac:picMk id="4" creationId="{EEC4342F-5F9C-48EC-9DEA-8015E0D41E5D}"/>
          </ac:picMkLst>
        </pc:picChg>
        <pc:picChg chg="del">
          <ac:chgData name="Jane Hayes" userId="S::jane.hayes@dulwich-singapore.edu.sg::8b62943b-dd02-4680-9d6f-1d3e28a9a71e" providerId="AD" clId="Web-{C147AE9F-4099-0000-8D29-F60D196E2586}" dt="2021-02-24T04:59:23.178" v="221"/>
          <ac:picMkLst>
            <pc:docMk/>
            <pc:sldMk cId="4086078218" sldId="277"/>
            <ac:picMk id="9" creationId="{9B9C2C81-8069-4F73-8F80-D837E59746CB}"/>
          </ac:picMkLst>
        </pc:picChg>
      </pc:sldChg>
    </pc:docChg>
  </pc:docChgLst>
  <pc:docChgLst>
    <pc:chgData name="Jane Hayes" userId="S::jane.hayes@dulwich-singapore.edu.sg::8b62943b-dd02-4680-9d6f-1d3e28a9a71e" providerId="AD" clId="Web-{BE56AE9F-1067-0000-7EF1-A0FFF069870C}"/>
    <pc:docChg chg="modSld">
      <pc:chgData name="Jane Hayes" userId="S::jane.hayes@dulwich-singapore.edu.sg::8b62943b-dd02-4680-9d6f-1d3e28a9a71e" providerId="AD" clId="Web-{BE56AE9F-1067-0000-7EF1-A0FFF069870C}" dt="2021-02-24T08:55:37.745" v="0" actId="1076"/>
      <pc:docMkLst>
        <pc:docMk/>
      </pc:docMkLst>
      <pc:sldChg chg="modSp">
        <pc:chgData name="Jane Hayes" userId="S::jane.hayes@dulwich-singapore.edu.sg::8b62943b-dd02-4680-9d6f-1d3e28a9a71e" providerId="AD" clId="Web-{BE56AE9F-1067-0000-7EF1-A0FFF069870C}" dt="2021-02-24T08:55:37.745" v="0" actId="1076"/>
        <pc:sldMkLst>
          <pc:docMk/>
          <pc:sldMk cId="1737368214" sldId="263"/>
        </pc:sldMkLst>
        <pc:spChg chg="mod">
          <ac:chgData name="Jane Hayes" userId="S::jane.hayes@dulwich-singapore.edu.sg::8b62943b-dd02-4680-9d6f-1d3e28a9a71e" providerId="AD" clId="Web-{BE56AE9F-1067-0000-7EF1-A0FFF069870C}" dt="2021-02-24T08:55:37.745" v="0" actId="1076"/>
          <ac:spMkLst>
            <pc:docMk/>
            <pc:sldMk cId="1737368214" sldId="263"/>
            <ac:spMk id="4" creationId="{DAF18EA1-5641-4307-A031-16E487B5F5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B0CE-8EC8-D447-8642-0BDBE4DD1E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5900323"/>
      </p:ext>
    </p:extLst>
  </p:cSld>
  <p:clrMapOvr>
    <a:masterClrMapping/>
  </p:clrMapOvr>
  <p:transition spd="slow" advClick="0" advTm="9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D05B0-C13C-4D4F-964B-2C4DFE123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781010"/>
      </p:ext>
    </p:extLst>
  </p:cSld>
  <p:clrMapOvr>
    <a:masterClrMapping/>
  </p:clrMapOvr>
  <p:transition spd="slow" advClick="0" advTm="9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4B8E-99D2-5741-B0DA-5218BF5C2D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937652"/>
      </p:ext>
    </p:extLst>
  </p:cSld>
  <p:clrMapOvr>
    <a:masterClrMapping/>
  </p:clrMapOvr>
  <p:transition spd="slow" advClick="0" advTm="9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1441-A2DF-5A4F-8A48-06BF780FCD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080586"/>
      </p:ext>
    </p:extLst>
  </p:cSld>
  <p:clrMapOvr>
    <a:masterClrMapping/>
  </p:clrMapOvr>
  <p:transition spd="slow" advClick="0" advTm="9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DD63-F0D6-5245-B81F-4363C099D7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098237"/>
      </p:ext>
    </p:extLst>
  </p:cSld>
  <p:clrMapOvr>
    <a:masterClrMapping/>
  </p:clrMapOvr>
  <p:transition spd="slow" advClick="0" advTm="9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D84-E08A-684F-8DA6-33AD9469E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353860"/>
      </p:ext>
    </p:extLst>
  </p:cSld>
  <p:clrMapOvr>
    <a:masterClrMapping/>
  </p:clrMapOvr>
  <p:transition spd="slow" advClick="0" advTm="9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454E-C5F8-7A46-8E34-C3B672AD7F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03390"/>
      </p:ext>
    </p:extLst>
  </p:cSld>
  <p:clrMapOvr>
    <a:masterClrMapping/>
  </p:clrMapOvr>
  <p:transition spd="slow" advClick="0" advTm="9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3CCD-A216-1C4B-80F3-39D5EEA4E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4067309"/>
      </p:ext>
    </p:extLst>
  </p:cSld>
  <p:clrMapOvr>
    <a:masterClrMapping/>
  </p:clrMapOvr>
  <p:transition spd="slow" advClick="0" advTm="9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C156-B3A2-3342-BE6E-3F6A38B03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985882"/>
      </p:ext>
    </p:extLst>
  </p:cSld>
  <p:clrMapOvr>
    <a:masterClrMapping/>
  </p:clrMapOvr>
  <p:transition spd="slow" advClick="0" advTm="9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D922-97A8-EB45-96D8-873B272DC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80645"/>
      </p:ext>
    </p:extLst>
  </p:cSld>
  <p:clrMapOvr>
    <a:masterClrMapping/>
  </p:clrMapOvr>
  <p:transition spd="slow" advClick="0" advTm="9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FDDE-8D24-8842-80C7-E3CF561CE2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341511"/>
      </p:ext>
    </p:extLst>
  </p:cSld>
  <p:clrMapOvr>
    <a:masterClrMapping/>
  </p:clrMapOvr>
  <p:transition spd="slow" advClick="0" advTm="9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186D53CD-7C6D-5746-A05B-132D5DE1D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978" y="4612832"/>
            <a:ext cx="5222072" cy="13915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Dingbats</a:t>
            </a:r>
            <a:r>
              <a:rPr lang="en-US" sz="3600" b="1" kern="1200" dirty="0">
                <a:solidFill>
                  <a:schemeClr val="tx1"/>
                </a:solidFill>
                <a:cs typeface="+mj-cs"/>
              </a:rPr>
              <a:t> Book Title Quiz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400" b="1" kern="1200" dirty="0">
                <a:solidFill>
                  <a:schemeClr val="tx1"/>
                </a:solidFill>
                <a:cs typeface="Arial"/>
              </a:rPr>
            </a:br>
            <a:br>
              <a:rPr lang="en-US" sz="2400" b="1" kern="1200" dirty="0"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work out the book titles 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represented by the dingbats</a:t>
            </a:r>
            <a:r>
              <a:rPr lang="en-US" sz="3600" kern="1200" dirty="0">
                <a:solidFill>
                  <a:schemeClr val="tx1"/>
                </a:solidFill>
                <a:cs typeface="+mj-cs"/>
              </a:rPr>
              <a:t>?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73" y="613937"/>
            <a:ext cx="3213143" cy="75426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349" y="1552835"/>
            <a:ext cx="2670092" cy="827974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648" y="116973"/>
            <a:ext cx="2113881" cy="2682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" y="3098321"/>
            <a:ext cx="2677799" cy="3313884"/>
          </a:xfrm>
          <a:prstGeom prst="rect">
            <a:avLst/>
          </a:prstGeom>
        </p:spPr>
      </p:pic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8" y="3223846"/>
            <a:ext cx="1511417" cy="32476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334" y="5368004"/>
            <a:ext cx="2555554" cy="5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A picture containing insect&#10;&#10;Description automatically generated">
            <a:extLst>
              <a:ext uri="{FF2B5EF4-FFF2-40B4-BE49-F238E27FC236}">
                <a16:creationId xmlns:a16="http://schemas.microsoft.com/office/drawing/2014/main" id="{703EE3C1-4BB5-4866-94D6-C1C21FA1A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1887022"/>
            <a:ext cx="8516317" cy="3729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BEE74-252F-497F-BB8B-395D41BF6A61}"/>
              </a:ext>
            </a:extLst>
          </p:cNvPr>
          <p:cNvSpPr txBox="1"/>
          <p:nvPr/>
        </p:nvSpPr>
        <p:spPr>
          <a:xfrm>
            <a:off x="1611824" y="604433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1533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7E5BF-A892-460D-AF8D-EABE788BC689}"/>
              </a:ext>
            </a:extLst>
          </p:cNvPr>
          <p:cNvSpPr txBox="1"/>
          <p:nvPr/>
        </p:nvSpPr>
        <p:spPr>
          <a:xfrm>
            <a:off x="5687683" y="1662023"/>
            <a:ext cx="4140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 dirty="0">
                <a:cs typeface="Arial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E6961-492D-4754-8255-53309B771A76}"/>
              </a:ext>
            </a:extLst>
          </p:cNvPr>
          <p:cNvSpPr txBox="1"/>
          <p:nvPr/>
        </p:nvSpPr>
        <p:spPr>
          <a:xfrm>
            <a:off x="1363436" y="45175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9037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01E5547-926A-46A4-BEA3-201898D6A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0" y="1712048"/>
            <a:ext cx="12131613" cy="3879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2710A-E293-4E5D-9218-641709AF7F0C}"/>
              </a:ext>
            </a:extLst>
          </p:cNvPr>
          <p:cNvSpPr txBox="1"/>
          <p:nvPr/>
        </p:nvSpPr>
        <p:spPr>
          <a:xfrm>
            <a:off x="1526721" y="60143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2398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9682C62-D14F-4DFF-908E-EC70177EF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793" y="1860228"/>
            <a:ext cx="7369628" cy="3586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A4C21-EDD8-4C5A-8DF4-8C04D3B2E091}"/>
              </a:ext>
            </a:extLst>
          </p:cNvPr>
          <p:cNvSpPr txBox="1"/>
          <p:nvPr/>
        </p:nvSpPr>
        <p:spPr>
          <a:xfrm>
            <a:off x="1730829" y="60143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2500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76EC3F4-E107-4738-9F34-9BE786D15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115" y="1666009"/>
            <a:ext cx="5872842" cy="413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A6E87-C0AF-42EC-BE77-857B3032E4A9}"/>
              </a:ext>
            </a:extLst>
          </p:cNvPr>
          <p:cNvSpPr txBox="1"/>
          <p:nvPr/>
        </p:nvSpPr>
        <p:spPr>
          <a:xfrm>
            <a:off x="1485900" y="506186"/>
            <a:ext cx="5981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575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A6E87-C0AF-42EC-BE77-857B3032E4A9}"/>
              </a:ext>
            </a:extLst>
          </p:cNvPr>
          <p:cNvSpPr txBox="1"/>
          <p:nvPr/>
        </p:nvSpPr>
        <p:spPr>
          <a:xfrm>
            <a:off x="1485900" y="506186"/>
            <a:ext cx="5981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14.</a:t>
            </a:r>
          </a:p>
        </p:txBody>
      </p:sp>
      <p:pic>
        <p:nvPicPr>
          <p:cNvPr id="9" name="Picture 11" descr="Text&#10;&#10;Description automatically generated">
            <a:extLst>
              <a:ext uri="{FF2B5EF4-FFF2-40B4-BE49-F238E27FC236}">
                <a16:creationId xmlns:a16="http://schemas.microsoft.com/office/drawing/2014/main" id="{9B9C2C81-8069-4F73-8F80-D837E5974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1" y="1834432"/>
            <a:ext cx="8049983" cy="35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A6E87-C0AF-42EC-BE77-857B3032E4A9}"/>
              </a:ext>
            </a:extLst>
          </p:cNvPr>
          <p:cNvSpPr txBox="1"/>
          <p:nvPr/>
        </p:nvSpPr>
        <p:spPr>
          <a:xfrm>
            <a:off x="1485900" y="506186"/>
            <a:ext cx="5981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15.</a:t>
            </a:r>
          </a:p>
        </p:txBody>
      </p:sp>
      <p:pic>
        <p:nvPicPr>
          <p:cNvPr id="4" name="Picture 1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EC4342F-5F9C-48EC-9DEA-8015E0D41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865" y="1666168"/>
            <a:ext cx="7451270" cy="39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76" y="193230"/>
            <a:ext cx="4556151" cy="3579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 dirty="0">
                <a:ea typeface="+mj-lt"/>
                <a:cs typeface="+mj-lt"/>
              </a:rPr>
              <a:t>Answers on the next page</a:t>
            </a:r>
            <a:endParaRPr lang="en-US" sz="66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F190-8C71-42FD-A666-4BF8A3706788}"/>
              </a:ext>
            </a:extLst>
          </p:cNvPr>
          <p:cNvSpPr txBox="1"/>
          <p:nvPr/>
        </p:nvSpPr>
        <p:spPr>
          <a:xfrm>
            <a:off x="913872" y="2110721"/>
            <a:ext cx="4426757" cy="20208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19761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56" r="38244" b="-1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41" r="36030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5488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4" r="25029" b="-1"/>
          <a:stretch/>
        </p:blipFill>
        <p:spPr>
          <a:xfrm>
            <a:off x="1866382" y="4783914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7" r="36336" b="-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284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18EA1-5641-4307-A031-16E487B5F581}"/>
              </a:ext>
            </a:extLst>
          </p:cNvPr>
          <p:cNvSpPr txBox="1"/>
          <p:nvPr/>
        </p:nvSpPr>
        <p:spPr>
          <a:xfrm>
            <a:off x="2875517" y="1024816"/>
            <a:ext cx="1041485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GB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The Great Gatsby by F. Scott Fitzgerald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Emma by Jane Austin</a:t>
            </a: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Middlemarch by Georg Eliot</a:t>
            </a: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1984 by George Orwell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Catch 22 by Joseph Heller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A Monster Calls by Patrick Ness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Northern Lights by Philip Pullman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The Witches by Roald Dahl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The Lord of the flies by William Golding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Heidi by Johanna Spyri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 The Colour Purple by Alice Walker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 The fault in our stars by John Green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dirty="0">
                <a:ea typeface="+mn-lt"/>
                <a:cs typeface="+mn-lt"/>
              </a:rPr>
              <a:t> War Horse by Michael Morpurgo</a:t>
            </a:r>
          </a:p>
          <a:p>
            <a:pPr marL="342900" indent="-342900">
              <a:buAutoNum type="arabicPeriod"/>
            </a:pPr>
            <a:r>
              <a:rPr lang="en-GB" dirty="0">
                <a:cs typeface="Arial"/>
              </a:rPr>
              <a:t>Black Beauty by Anna Sewell</a:t>
            </a:r>
          </a:p>
          <a:p>
            <a:pPr marL="342900" indent="-342900">
              <a:buAutoNum type="arabicPeriod"/>
            </a:pPr>
            <a:r>
              <a:rPr lang="en-GB" dirty="0">
                <a:cs typeface="Arial"/>
              </a:rPr>
              <a:t>Watership Down by Richard Adams</a:t>
            </a:r>
          </a:p>
        </p:txBody>
      </p:sp>
    </p:spTree>
    <p:extLst>
      <p:ext uri="{BB962C8B-B14F-4D97-AF65-F5344CB8AC3E}">
        <p14:creationId xmlns:p14="http://schemas.microsoft.com/office/powerpoint/2010/main" val="17373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5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B83AD4-FD61-43B1-AA10-3B17C5160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243" y="1652947"/>
            <a:ext cx="12093841" cy="435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82834-8A2F-46FC-B278-8950EF871ED0}"/>
              </a:ext>
            </a:extLst>
          </p:cNvPr>
          <p:cNvSpPr txBox="1"/>
          <p:nvPr/>
        </p:nvSpPr>
        <p:spPr>
          <a:xfrm>
            <a:off x="1509233" y="356851"/>
            <a:ext cx="6872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2402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5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A90E56-1517-43B9-965E-D9ACD8749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745019"/>
            <a:ext cx="2743200" cy="1367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5DFF4-84B9-428F-BABE-94165A48679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49C17-536C-4B76-9352-59819FF12A77}"/>
              </a:ext>
            </a:extLst>
          </p:cNvPr>
          <p:cNvSpPr txBox="1"/>
          <p:nvPr/>
        </p:nvSpPr>
        <p:spPr>
          <a:xfrm>
            <a:off x="1611824" y="359043"/>
            <a:ext cx="9221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/>
              <a:t>2.</a:t>
            </a:r>
            <a:endParaRPr lang="en-US" sz="4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7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F370B-46B0-4827-9BA7-5D3BF66AA56E}"/>
              </a:ext>
            </a:extLst>
          </p:cNvPr>
          <p:cNvSpPr txBox="1"/>
          <p:nvPr/>
        </p:nvSpPr>
        <p:spPr>
          <a:xfrm>
            <a:off x="1753891" y="617348"/>
            <a:ext cx="22136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3.</a:t>
            </a:r>
          </a:p>
        </p:txBody>
      </p:sp>
      <p:pic>
        <p:nvPicPr>
          <p:cNvPr id="9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1ADFA8F-4CD3-45EC-BE31-68F9A0EF7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080" y="1656179"/>
            <a:ext cx="8118020" cy="41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1283279-32A5-4420-A4BB-55DEBB187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451" y="2335187"/>
            <a:ext cx="6023674" cy="2872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29BAB-345B-4FF2-B6F7-331594B536C6}"/>
              </a:ext>
            </a:extLst>
          </p:cNvPr>
          <p:cNvSpPr txBox="1"/>
          <p:nvPr/>
        </p:nvSpPr>
        <p:spPr>
          <a:xfrm>
            <a:off x="1560162" y="733585"/>
            <a:ext cx="25494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9871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C82CA78-FDA5-4085-B2CE-1D5A5B5FA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231" y="2255674"/>
            <a:ext cx="6553199" cy="3134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4D0E2-8F6A-4944-B97E-C1D8E8C39B94}"/>
              </a:ext>
            </a:extLst>
          </p:cNvPr>
          <p:cNvSpPr txBox="1"/>
          <p:nvPr/>
        </p:nvSpPr>
        <p:spPr>
          <a:xfrm>
            <a:off x="1469756" y="681924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1575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9C20F13-AEF2-4C8D-B608-D694A3191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797" y="1713423"/>
            <a:ext cx="4008406" cy="4006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C8F8D-20FD-4265-9F0F-8BBEC7C7C921}"/>
              </a:ext>
            </a:extLst>
          </p:cNvPr>
          <p:cNvSpPr txBox="1"/>
          <p:nvPr/>
        </p:nvSpPr>
        <p:spPr>
          <a:xfrm>
            <a:off x="1585993" y="64317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436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B2ED57CA-F67D-47FD-95A7-D22D14BD8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011" y="1646126"/>
            <a:ext cx="7392691" cy="3862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EBE1D-FD20-4260-821B-BA014A8E2B5A}"/>
              </a:ext>
            </a:extLst>
          </p:cNvPr>
          <p:cNvSpPr txBox="1"/>
          <p:nvPr/>
        </p:nvSpPr>
        <p:spPr>
          <a:xfrm>
            <a:off x="1547247" y="552772"/>
            <a:ext cx="25623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1844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1358C0F-B75D-486F-9E94-E068E6CB6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757" y="1817101"/>
            <a:ext cx="6772757" cy="3779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98153-5604-40C7-A90F-1AF775E3E65D}"/>
              </a:ext>
            </a:extLst>
          </p:cNvPr>
          <p:cNvSpPr txBox="1"/>
          <p:nvPr/>
        </p:nvSpPr>
        <p:spPr>
          <a:xfrm>
            <a:off x="1469756" y="359043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cs typeface="Arial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6195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poster plasma " id="{A1573A62-1E97-5D48-AAAF-EC2951A3DEFB}" vid="{184B0E5A-2E4F-ED44-A33D-2DBC11E9E0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Dingbats Book Title Quiz   Can you work out the book titles represented by the dingbats?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on the next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288</cp:revision>
  <dcterms:created xsi:type="dcterms:W3CDTF">2021-02-24T02:51:49Z</dcterms:created>
  <dcterms:modified xsi:type="dcterms:W3CDTF">2021-02-24T08:55:37Z</dcterms:modified>
</cp:coreProperties>
</file>