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/>
    <p:restoredTop sz="94595"/>
  </p:normalViewPr>
  <p:slideViewPr>
    <p:cSldViewPr snapToGrid="0" snapToObjects="1">
      <p:cViewPr varScale="1">
        <p:scale>
          <a:sx n="73" d="100"/>
          <a:sy n="73" d="100"/>
        </p:scale>
        <p:origin x="208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E651-8CB5-B249-B5FD-225300257A4C}" type="datetimeFigureOut">
              <a:rPr lang="en-US" smtClean="0"/>
              <a:t>2/23/18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E457-F5FC-1A49-93EC-FD0C35FD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831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E651-8CB5-B249-B5FD-225300257A4C}" type="datetimeFigureOut">
              <a:rPr lang="en-US" smtClean="0"/>
              <a:t>2/23/18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E457-F5FC-1A49-93EC-FD0C35FD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35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E651-8CB5-B249-B5FD-225300257A4C}" type="datetimeFigureOut">
              <a:rPr lang="en-US" smtClean="0"/>
              <a:t>2/23/18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E457-F5FC-1A49-93EC-FD0C35FD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816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E651-8CB5-B249-B5FD-225300257A4C}" type="datetimeFigureOut">
              <a:rPr lang="en-US" smtClean="0"/>
              <a:t>2/23/18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E457-F5FC-1A49-93EC-FD0C35FD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9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E651-8CB5-B249-B5FD-225300257A4C}" type="datetimeFigureOut">
              <a:rPr lang="en-US" smtClean="0"/>
              <a:t>2/23/18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E457-F5FC-1A49-93EC-FD0C35FD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6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E651-8CB5-B249-B5FD-225300257A4C}" type="datetimeFigureOut">
              <a:rPr lang="en-US" smtClean="0"/>
              <a:t>2/23/18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E457-F5FC-1A49-93EC-FD0C35FD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22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E651-8CB5-B249-B5FD-225300257A4C}" type="datetimeFigureOut">
              <a:rPr lang="en-US" smtClean="0"/>
              <a:t>2/23/18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E457-F5FC-1A49-93EC-FD0C35FD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13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E651-8CB5-B249-B5FD-225300257A4C}" type="datetimeFigureOut">
              <a:rPr lang="en-US" smtClean="0"/>
              <a:t>2/23/18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E457-F5FC-1A49-93EC-FD0C35FD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11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E651-8CB5-B249-B5FD-225300257A4C}" type="datetimeFigureOut">
              <a:rPr lang="en-US" smtClean="0"/>
              <a:t>2/23/18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E457-F5FC-1A49-93EC-FD0C35FD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8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E651-8CB5-B249-B5FD-225300257A4C}" type="datetimeFigureOut">
              <a:rPr lang="en-US" smtClean="0"/>
              <a:t>2/23/18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E457-F5FC-1A49-93EC-FD0C35FD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7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E651-8CB5-B249-B5FD-225300257A4C}" type="datetimeFigureOut">
              <a:rPr lang="en-US" smtClean="0"/>
              <a:t>2/23/18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E457-F5FC-1A49-93EC-FD0C35FD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187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CE651-8CB5-B249-B5FD-225300257A4C}" type="datetimeFigureOut">
              <a:rPr lang="en-US" smtClean="0"/>
              <a:t>2/23/18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AE457-F5FC-1A49-93EC-FD0C35FD1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824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0"/>
            <a:ext cx="48533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40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MOUNSEY</dc:creator>
  <cp:lastModifiedBy>Sarah MOUNSEY</cp:lastModifiedBy>
  <cp:revision>1</cp:revision>
  <dcterms:created xsi:type="dcterms:W3CDTF">2018-02-23T04:49:34Z</dcterms:created>
  <dcterms:modified xsi:type="dcterms:W3CDTF">2018-02-23T04:50:56Z</dcterms:modified>
</cp:coreProperties>
</file>