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15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05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00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90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23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5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8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76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52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06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96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A56CB-DB68-48AB-AA66-85463C3F933D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766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7952" y="451101"/>
            <a:ext cx="6120384" cy="899769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46141" y="3038475"/>
            <a:ext cx="6111250" cy="200054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sz="2800" b="1">
              <a:latin typeface="Avenir Std 45 Book" panose="020B0502020203020204" pitchFamily="34" charset="0"/>
            </a:endParaRPr>
          </a:p>
          <a:p>
            <a:pPr algn="ctr"/>
            <a:r>
              <a:rPr lang="en-US" sz="2800" b="1">
                <a:latin typeface="Avenir Std 45 Book" panose="020B0502020203020204" pitchFamily="34" charset="0"/>
              </a:rPr>
              <a:t>Year 9 Author Workshop </a:t>
            </a:r>
            <a:endParaRPr lang="en-US"/>
          </a:p>
          <a:p>
            <a:pPr algn="ctr"/>
            <a:r>
              <a:rPr lang="en-US" sz="2800" b="1">
                <a:latin typeface="Avenir Std 45 Book" panose="020B0502020203020204" pitchFamily="34" charset="0"/>
              </a:rPr>
              <a:t>With Alwyn Hamilton</a:t>
            </a:r>
          </a:p>
          <a:p>
            <a:pPr algn="ctr"/>
            <a:endParaRPr lang="en-US" sz="4000" b="1">
              <a:latin typeface="Avenir Std 45 Book" panose="020B05020202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782" y="7942131"/>
            <a:ext cx="1848692" cy="14304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41" y="8245230"/>
            <a:ext cx="1325510" cy="109398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62082" y="6491734"/>
            <a:ext cx="6111250" cy="819150"/>
          </a:xfrm>
          <a:prstGeom prst="rect">
            <a:avLst/>
          </a:prstGeom>
          <a:solidFill>
            <a:srgbClr val="D300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3059" y="6657904"/>
            <a:ext cx="6075392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venir Std 45 Book" panose="020B0502020203020204" pitchFamily="34" charset="0"/>
              </a:rPr>
              <a:t>Thursday, 1 March 2018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9580" y="7572799"/>
            <a:ext cx="6136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>
                <a:latin typeface="Avenir Std 45 Book" panose="020B0502020203020204" pitchFamily="34" charset="0"/>
              </a:rPr>
              <a:t>Thank you to FoD for sponsoring this talk.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7078" y="5605323"/>
            <a:ext cx="61362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>
                <a:latin typeface="Avenir Std 45 Book" panose="020B0502020203020204" pitchFamily="34" charset="0"/>
              </a:rPr>
              <a:t>Signed copies of her books can be ordered. </a:t>
            </a:r>
          </a:p>
          <a:p>
            <a:pPr algn="ctr"/>
            <a:r>
              <a:rPr lang="en-US" i="1">
                <a:latin typeface="Avenir Std 45 Book" panose="020B0502020203020204" pitchFamily="34" charset="0"/>
              </a:rPr>
              <a:t>Please visit the library for order forms.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668" y="8088690"/>
            <a:ext cx="1060952" cy="1339066"/>
          </a:xfrm>
          <a:prstGeom prst="rect">
            <a:avLst/>
          </a:prstGeom>
        </p:spPr>
      </p:pic>
      <p:pic>
        <p:nvPicPr>
          <p:cNvPr id="12" name="Picture 13">
            <a:extLst>
              <a:ext uri="{FF2B5EF4-FFF2-40B4-BE49-F238E27FC236}">
                <a16:creationId xmlns:a16="http://schemas.microsoft.com/office/drawing/2014/main" id="{5DEA3685-47E9-4B95-B3F1-22A64F720D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-840000">
            <a:off x="1037817" y="795655"/>
            <a:ext cx="1050922" cy="1608507"/>
          </a:xfrm>
          <a:prstGeom prst="rect">
            <a:avLst/>
          </a:prstGeom>
        </p:spPr>
      </p:pic>
      <p:pic>
        <p:nvPicPr>
          <p:cNvPr id="15" name="Picture 15">
            <a:extLst>
              <a:ext uri="{FF2B5EF4-FFF2-40B4-BE49-F238E27FC236}">
                <a16:creationId xmlns:a16="http://schemas.microsoft.com/office/drawing/2014/main" id="{3C49D442-3E8F-48D6-A69A-500EA3C2FF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260000">
            <a:off x="2660875" y="1495425"/>
            <a:ext cx="1123479" cy="1690268"/>
          </a:xfrm>
          <a:prstGeom prst="rect">
            <a:avLst/>
          </a:prstGeom>
        </p:spPr>
      </p:pic>
      <p:pic>
        <p:nvPicPr>
          <p:cNvPr id="17" name="Picture 17" descr="A close up of a bottle&#10;&#10;Description generated with high confidence">
            <a:extLst>
              <a:ext uri="{FF2B5EF4-FFF2-40B4-BE49-F238E27FC236}">
                <a16:creationId xmlns:a16="http://schemas.microsoft.com/office/drawing/2014/main" id="{E788302E-6C91-4F63-BCEE-3C35E1B2BD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740000">
            <a:off x="4770152" y="809625"/>
            <a:ext cx="1180312" cy="1785883"/>
          </a:xfrm>
          <a:prstGeom prst="rect">
            <a:avLst/>
          </a:prstGeom>
        </p:spPr>
      </p:pic>
      <p:pic>
        <p:nvPicPr>
          <p:cNvPr id="20" name="Picture 20" descr="A person smiling for the camera&#10;&#10;Description generated with very high confidence">
            <a:extLst>
              <a:ext uri="{FF2B5EF4-FFF2-40B4-BE49-F238E27FC236}">
                <a16:creationId xmlns:a16="http://schemas.microsoft.com/office/drawing/2014/main" id="{6C653860-C3FA-4B26-82BC-D69E97ED90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50276" y="4398174"/>
            <a:ext cx="1205165" cy="1197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686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7952" y="451101"/>
            <a:ext cx="6120384" cy="899769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02956" y="3852888"/>
            <a:ext cx="611125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600" b="1">
                <a:latin typeface="Avenir Std 45 Book" panose="020B0502020203020204" pitchFamily="34" charset="0"/>
              </a:rPr>
              <a:t>SS Author Talk </a:t>
            </a:r>
          </a:p>
          <a:p>
            <a:pPr algn="ctr"/>
            <a:r>
              <a:rPr lang="en-US" sz="3600" b="1">
                <a:latin typeface="Avenir Std 45 Book" panose="020B0502020203020204" pitchFamily="34" charset="0"/>
              </a:rPr>
              <a:t>With Oliver </a:t>
            </a:r>
            <a:r>
              <a:rPr lang="en-US" sz="3600" b="1" err="1">
                <a:latin typeface="Avenir Std 45 Book" panose="020B0502020203020204" pitchFamily="34" charset="0"/>
              </a:rPr>
              <a:t>Phommavahn</a:t>
            </a:r>
          </a:p>
          <a:p>
            <a:pPr algn="ctr"/>
            <a:endParaRPr lang="en-US" sz="4000" b="1">
              <a:latin typeface="Avenir Std 45 Book" panose="020B05020202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782" y="7942131"/>
            <a:ext cx="1848692" cy="14304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41" y="8245230"/>
            <a:ext cx="1325510" cy="109398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62082" y="6345955"/>
            <a:ext cx="6111250" cy="819150"/>
          </a:xfrm>
          <a:prstGeom prst="rect">
            <a:avLst/>
          </a:prstGeom>
          <a:solidFill>
            <a:srgbClr val="D300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6212" y="6531825"/>
            <a:ext cx="6075392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venir Std 45 Book" panose="020B0502020203020204" pitchFamily="34" charset="0"/>
              </a:rPr>
              <a:t> Friday, 9 March 2018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9580" y="7572799"/>
            <a:ext cx="6136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>
                <a:latin typeface="Avenir Std 45 Book" panose="020B0502020203020204" pitchFamily="34" charset="0"/>
              </a:rPr>
              <a:t>Thank you to FoD for sponsoring this talk.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350" y="5283524"/>
            <a:ext cx="6136254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i="1">
                <a:latin typeface="Avenir Std 45 Book" panose="020B0502020203020204" pitchFamily="34" charset="0"/>
              </a:rPr>
              <a:t>Signed copies of his books can be ordered. </a:t>
            </a:r>
          </a:p>
          <a:p>
            <a:pPr algn="ctr"/>
            <a:r>
              <a:rPr lang="en-US" i="1">
                <a:latin typeface="Avenir Std 45 Book" panose="020B0502020203020204" pitchFamily="34" charset="0"/>
              </a:rPr>
              <a:t>Please visit the library for order forms.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668" y="8088690"/>
            <a:ext cx="1060952" cy="1339066"/>
          </a:xfrm>
          <a:prstGeom prst="rect">
            <a:avLst/>
          </a:prstGeom>
        </p:spPr>
      </p:pic>
      <p:pic>
        <p:nvPicPr>
          <p:cNvPr id="6" name="Picture 10" descr="A person posing for the camera&#10;&#10;Description generated with very high confidence">
            <a:extLst>
              <a:ext uri="{FF2B5EF4-FFF2-40B4-BE49-F238E27FC236}">
                <a16:creationId xmlns:a16="http://schemas.microsoft.com/office/drawing/2014/main" id="{4AD1F47A-6389-4213-8CD2-5042BFE44C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3720" y="899160"/>
            <a:ext cx="2742123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68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7952" y="451101"/>
            <a:ext cx="6120384" cy="899769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02956" y="3852888"/>
            <a:ext cx="6111250" cy="25545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4000" b="1">
                <a:latin typeface="Avenir Std 45 Book" panose="020B0502020203020204" pitchFamily="34" charset="0"/>
              </a:rPr>
              <a:t>Year 10 Short Story Writing Workshop </a:t>
            </a:r>
          </a:p>
          <a:p>
            <a:pPr algn="ctr"/>
            <a:r>
              <a:rPr lang="en-US" sz="4000" b="1">
                <a:latin typeface="Avenir Std 45 Book" panose="020B0502020203020204" pitchFamily="34" charset="0"/>
              </a:rPr>
              <a:t>With Alice Clark-Platts</a:t>
            </a:r>
          </a:p>
          <a:p>
            <a:pPr algn="ctr"/>
            <a:endParaRPr lang="en-US" sz="4000" b="1">
              <a:latin typeface="Avenir Std 45 Book" panose="020B05020202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782" y="7942131"/>
            <a:ext cx="1848692" cy="14304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62082" y="6345955"/>
            <a:ext cx="6111250" cy="819150"/>
          </a:xfrm>
          <a:prstGeom prst="rect">
            <a:avLst/>
          </a:prstGeom>
          <a:solidFill>
            <a:srgbClr val="D300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6212" y="6531825"/>
            <a:ext cx="6075392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Avenir Std 45 Book" panose="020B0502020203020204" pitchFamily="34" charset="0"/>
              </a:rPr>
              <a:t> Thursday, 8 March 2018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9580" y="7572799"/>
            <a:ext cx="6136254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i="1">
              <a:latin typeface="Avenir Std 45 Book" panose="020B0502020203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350" y="5283524"/>
            <a:ext cx="6136254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i="1">
              <a:latin typeface="Avenir Std 45 Book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97" y="8025130"/>
            <a:ext cx="1060952" cy="1339066"/>
          </a:xfrm>
          <a:prstGeom prst="rect">
            <a:avLst/>
          </a:prstGeom>
        </p:spPr>
      </p:pic>
      <p:pic>
        <p:nvPicPr>
          <p:cNvPr id="6" name="Picture 6" descr="A person sitting in front of a book shelf&#10;&#10;Description generated with high confidence">
            <a:extLst>
              <a:ext uri="{FF2B5EF4-FFF2-40B4-BE49-F238E27FC236}">
                <a16:creationId xmlns:a16="http://schemas.microsoft.com/office/drawing/2014/main" id="{26F84BC6-6E60-4DA6-BDAC-99207A89EE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4731" y="636905"/>
            <a:ext cx="2742123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499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7952" y="451101"/>
            <a:ext cx="6120384" cy="899769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02956" y="3852888"/>
            <a:ext cx="6111250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4000" b="1">
                <a:latin typeface="Avenir Std 45 Book" panose="020B0502020203020204" pitchFamily="34" charset="0"/>
              </a:rPr>
              <a:t>Year </a:t>
            </a:r>
            <a:r>
              <a:rPr lang="en-US" sz="4000" b="1">
                <a:latin typeface="Avenir Std 45 Book"/>
              </a:rPr>
              <a:t>7 Author Talk</a:t>
            </a:r>
            <a:endParaRPr lang="en-US"/>
          </a:p>
          <a:p>
            <a:pPr algn="ctr"/>
            <a:r>
              <a:rPr lang="en-US" sz="4000" b="1">
                <a:latin typeface="Avenir Std 45 Book" panose="020B0502020203020204" pitchFamily="34" charset="0"/>
              </a:rPr>
              <a:t>With Noelle Jack</a:t>
            </a:r>
          </a:p>
          <a:p>
            <a:pPr algn="ctr"/>
            <a:endParaRPr lang="en-US" sz="4000" b="1">
              <a:latin typeface="Avenir Std 45 Book" panose="020B0502020203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782" y="7942131"/>
            <a:ext cx="1848692" cy="14304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62082" y="6345955"/>
            <a:ext cx="6111250" cy="819150"/>
          </a:xfrm>
          <a:prstGeom prst="rect">
            <a:avLst/>
          </a:prstGeom>
          <a:solidFill>
            <a:srgbClr val="D3001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6212" y="6531825"/>
            <a:ext cx="6075392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3600" b="1">
                <a:solidFill>
                  <a:schemeClr val="bg1"/>
                </a:solidFill>
                <a:latin typeface="Avenir Std 45 Book" panose="020B0502020203020204" pitchFamily="34" charset="0"/>
              </a:rPr>
              <a:t> Monday, 5 March 2018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9580" y="7572799"/>
            <a:ext cx="6136254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i="1">
              <a:latin typeface="Avenir Std 45 Book" panose="020B0502020203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350" y="5283524"/>
            <a:ext cx="6136254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endParaRPr lang="en-US" i="1">
              <a:latin typeface="Avenir Std 45 Book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97" y="8025130"/>
            <a:ext cx="1060952" cy="1339066"/>
          </a:xfrm>
          <a:prstGeom prst="rect">
            <a:avLst/>
          </a:prstGeom>
        </p:spPr>
      </p:pic>
      <p:pic>
        <p:nvPicPr>
          <p:cNvPr id="7" name="Picture 9" descr="A person sitting in a garden&#10;&#10;Description generated with very high confidence">
            <a:extLst>
              <a:ext uri="{FF2B5EF4-FFF2-40B4-BE49-F238E27FC236}">
                <a16:creationId xmlns:a16="http://schemas.microsoft.com/office/drawing/2014/main" id="{B7F44F78-5374-4355-9F7D-8E5C8FB40E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9572" y="1285875"/>
            <a:ext cx="4439677" cy="2506025"/>
          </a:xfrm>
          <a:prstGeom prst="rect">
            <a:avLst/>
          </a:prstGeom>
        </p:spPr>
      </p:pic>
      <p:pic>
        <p:nvPicPr>
          <p:cNvPr id="11" name="Picture 11" descr="A person sitting on a rock in the water&#10;&#10;Description generated with high confidence">
            <a:extLst>
              <a:ext uri="{FF2B5EF4-FFF2-40B4-BE49-F238E27FC236}">
                <a16:creationId xmlns:a16="http://schemas.microsoft.com/office/drawing/2014/main" id="{E10A25A9-8FB7-4D1A-ABC3-64B86AD7A5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180" y="574675"/>
            <a:ext cx="1482232" cy="252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346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A4 Paper (210x297 mm)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2</cp:revision>
  <dcterms:modified xsi:type="dcterms:W3CDTF">2018-03-18T06:47:10Z</dcterms:modified>
</cp:coreProperties>
</file>