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57" r:id="rId7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>
        <p:scale>
          <a:sx n="70" d="100"/>
          <a:sy n="70" d="100"/>
        </p:scale>
        <p:origin x="332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2" y="9022949"/>
            <a:ext cx="6714733" cy="82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2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6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4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76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69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4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0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32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3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77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7CA1-C546-4DC0-8CEB-0714A9E1D177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26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97CA1-C546-4DC0-8CEB-0714A9E1D177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3A800-2810-4120-B6A8-0B5483FDC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6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92" y="-1217949"/>
            <a:ext cx="5497087" cy="1005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49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07" y="-1152144"/>
            <a:ext cx="5808517" cy="1007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1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57" y="-1207009"/>
            <a:ext cx="5559135" cy="1014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83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54E58316475F4CA33F5B97B42278B3" ma:contentTypeVersion="6" ma:contentTypeDescription="Create a new document." ma:contentTypeScope="" ma:versionID="2706d71164ea152cd273302a98a30806">
  <xsd:schema xmlns:xsd="http://www.w3.org/2001/XMLSchema" xmlns:xs="http://www.w3.org/2001/XMLSchema" xmlns:p="http://schemas.microsoft.com/office/2006/metadata/properties" xmlns:ns2="c167eacc-4a42-4c08-a550-06cb918326e0" xmlns:ns3="f99de4c2-e668-4156-8345-a5419c225169" targetNamespace="http://schemas.microsoft.com/office/2006/metadata/properties" ma:root="true" ma:fieldsID="3dc7984bb45f07826112895bbfb10ac9" ns2:_="" ns3:_="">
    <xsd:import namespace="c167eacc-4a42-4c08-a550-06cb918326e0"/>
    <xsd:import namespace="f99de4c2-e668-4156-8345-a5419c22516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67eacc-4a42-4c08-a550-06cb918326e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de4c2-e668-4156-8345-a5419c2251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FDDBD0-0043-4833-BDAF-CE4AF79BA2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67eacc-4a42-4c08-a550-06cb918326e0"/>
    <ds:schemaRef ds:uri="f99de4c2-e668-4156-8345-a5419c2251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99A6AB-B513-49BA-B59A-111C5CDBA05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B701F87-88A9-47FF-BDE1-09DAC70517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0</Words>
  <Application>Microsoft Office PowerPoint</Application>
  <PresentationFormat>A4 Paper (210x297 mm)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Emily.Shaw</dc:creator>
  <cp:lastModifiedBy>Jason Cheng</cp:lastModifiedBy>
  <cp:revision>4</cp:revision>
  <dcterms:created xsi:type="dcterms:W3CDTF">2015-11-02T02:57:09Z</dcterms:created>
  <dcterms:modified xsi:type="dcterms:W3CDTF">2018-03-15T00:20:40Z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0x0101003054E58316475F4CA33F5B97B42278B3</vt:lpwstr>
  </property>
</Properties>
</file>