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1" autoAdjust="0"/>
    <p:restoredTop sz="91429"/>
  </p:normalViewPr>
  <p:slideViewPr>
    <p:cSldViewPr snapToGrid="0">
      <p:cViewPr>
        <p:scale>
          <a:sx n="93" d="100"/>
          <a:sy n="93" d="100"/>
        </p:scale>
        <p:origin x="301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06/12/2019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15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06/12/2019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05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06/12/2019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00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06/12/2019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90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06/12/2019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23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06/12/2019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5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06/12/2019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8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06/12/2019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76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06/12/2019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52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06/12/2019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06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06/12/2019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96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A56CB-DB68-48AB-AA66-85463C3F933D}" type="datetimeFigureOut">
              <a:rPr lang="en-GB" smtClean="0"/>
              <a:t>06/12/2019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76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ibrary@dulwich-singapore.edu.sg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7952" y="451101"/>
            <a:ext cx="6120384" cy="899769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96546" y="2075835"/>
            <a:ext cx="612522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  <a:latin typeface="Avenir Roman" panose="02000503020000020003" pitchFamily="2" charset="0"/>
              </a:rPr>
              <a:t>Extreme Reading Challenge ‘Be the Change’ Revamp</a:t>
            </a:r>
            <a:r>
              <a:rPr lang="en-US" b="1" dirty="0">
                <a:solidFill>
                  <a:srgbClr val="0070C0"/>
                </a:solidFill>
                <a:latin typeface="Avenir Roman" panose="02000503020000020003" pitchFamily="2" charset="0"/>
              </a:rPr>
              <a:t>!</a:t>
            </a:r>
          </a:p>
          <a:p>
            <a:pPr algn="ctr"/>
            <a:endParaRPr lang="en-US" sz="800" b="1" dirty="0">
              <a:solidFill>
                <a:srgbClr val="0070C0"/>
              </a:solidFill>
              <a:latin typeface="Avenir Roman" panose="02000503020000020003" pitchFamily="2" charset="0"/>
            </a:endParaRPr>
          </a:p>
          <a:p>
            <a:r>
              <a:rPr lang="en-US" dirty="0">
                <a:solidFill>
                  <a:srgbClr val="00B050"/>
                </a:solidFill>
                <a:latin typeface="Avenir Roman" panose="02000503020000020003" pitchFamily="2" charset="0"/>
              </a:rPr>
              <a:t>Your photos this year should show you:</a:t>
            </a:r>
          </a:p>
          <a:p>
            <a:endParaRPr lang="en-US" sz="800" dirty="0">
              <a:solidFill>
                <a:srgbClr val="00B050"/>
              </a:solidFill>
              <a:latin typeface="Avenir Roman" panose="020005030200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Avenir Roman" panose="02000503020000020003" pitchFamily="2" charset="0"/>
              </a:rPr>
              <a:t>with a book which changed your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Avenir Roman" panose="02000503020000020003" pitchFamily="2" charset="0"/>
              </a:rPr>
              <a:t>with a book in an extreme place,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Avenir Roman" panose="02000503020000020003" pitchFamily="2" charset="0"/>
              </a:rPr>
              <a:t>demonstrating ‘be the change’ with reading!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FF0000"/>
              </a:solidFill>
              <a:latin typeface="Avenir Roman" panose="02000503020000020003" pitchFamily="2" charset="0"/>
            </a:endParaRPr>
          </a:p>
          <a:p>
            <a:pPr algn="ctr"/>
            <a:r>
              <a:rPr lang="en-US" b="1" dirty="0">
                <a:solidFill>
                  <a:srgbClr val="0070C0"/>
                </a:solidFill>
                <a:latin typeface="Avenir Roman" panose="02000503020000020003" pitchFamily="2" charset="0"/>
              </a:rPr>
              <a:t>Endless options, be creative!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426" y="7916796"/>
            <a:ext cx="1848692" cy="14304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96546" y="4717004"/>
            <a:ext cx="6047338" cy="9233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9567" y="4766438"/>
            <a:ext cx="5940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venir Std 45 Book" panose="020B0502020203020204" pitchFamily="34" charset="0"/>
              </a:rPr>
              <a:t>BOOK WEEK</a:t>
            </a:r>
          </a:p>
          <a:p>
            <a:pPr algn="ctr"/>
            <a:r>
              <a:rPr lang="en-US" sz="2800" b="1" dirty="0">
                <a:latin typeface="Avenir Std 45 Book" panose="020B0502020203020204" pitchFamily="34" charset="0"/>
              </a:rPr>
              <a:t>2 - 6 March 2020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46" y="7425064"/>
            <a:ext cx="1609028" cy="203081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224066-4D09-7F45-879B-707D191CA9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503" y="7447126"/>
            <a:ext cx="2015828" cy="201582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B3251F1-7C7C-3349-BEF8-3FE7F180EB24}"/>
              </a:ext>
            </a:extLst>
          </p:cNvPr>
          <p:cNvSpPr/>
          <p:nvPr/>
        </p:nvSpPr>
        <p:spPr>
          <a:xfrm>
            <a:off x="377952" y="436943"/>
            <a:ext cx="6111250" cy="142506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Book Week Photo Competition</a:t>
            </a:r>
          </a:p>
          <a:p>
            <a:pPr algn="ctr"/>
            <a:r>
              <a:rPr lang="en-US" sz="2800" dirty="0"/>
              <a:t>“Books Change Lives”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2E13F2-9B17-1C4C-B781-CBD6C3D2255A}"/>
              </a:ext>
            </a:extLst>
          </p:cNvPr>
          <p:cNvSpPr txBox="1"/>
          <p:nvPr/>
        </p:nvSpPr>
        <p:spPr>
          <a:xfrm>
            <a:off x="396546" y="5863566"/>
            <a:ext cx="612522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venir Roman" panose="02000503020000020003" pitchFamily="2" charset="0"/>
              </a:rPr>
              <a:t>Submit photos to library staff </a:t>
            </a:r>
          </a:p>
          <a:p>
            <a:pPr algn="ctr"/>
            <a:r>
              <a:rPr lang="en-US" dirty="0">
                <a:latin typeface="Avenir Roman" panose="02000503020000020003" pitchFamily="2" charset="0"/>
              </a:rPr>
              <a:t>or email  </a:t>
            </a:r>
            <a:r>
              <a:rPr lang="en-US" dirty="0">
                <a:latin typeface="Avenir Roman" panose="02000503020000020003" pitchFamily="2" charset="0"/>
                <a:hlinkClick r:id="rId5"/>
              </a:rPr>
              <a:t>library@dulwich-singapore.edu.sg</a:t>
            </a:r>
            <a:r>
              <a:rPr lang="en-US" dirty="0">
                <a:latin typeface="Avenir Roman" panose="02000503020000020003" pitchFamily="2" charset="0"/>
              </a:rPr>
              <a:t> </a:t>
            </a:r>
          </a:p>
          <a:p>
            <a:pPr algn="ctr"/>
            <a:r>
              <a:rPr lang="en-US" dirty="0">
                <a:latin typeface="Avenir Roman" panose="02000503020000020003" pitchFamily="2" charset="0"/>
              </a:rPr>
              <a:t>– include name and class in the subject.  </a:t>
            </a:r>
          </a:p>
          <a:p>
            <a:endParaRPr lang="en-US" sz="800" dirty="0">
              <a:latin typeface="Avenir Roman" panose="02000503020000020003" pitchFamily="2" charset="0"/>
            </a:endParaRPr>
          </a:p>
          <a:p>
            <a:pPr algn="ctr"/>
            <a:r>
              <a:rPr lang="en-US" dirty="0">
                <a:latin typeface="Avenir Roman" panose="02000503020000020003" pitchFamily="2" charset="0"/>
              </a:rPr>
              <a:t>Closing date: Monday 10 February, 2020 </a:t>
            </a:r>
          </a:p>
          <a:p>
            <a:pPr algn="ctr"/>
            <a:r>
              <a:rPr lang="en-US" dirty="0">
                <a:latin typeface="Avenir Roman" panose="02000503020000020003" pitchFamily="2" charset="0"/>
              </a:rPr>
              <a:t>Winners will be announced during Book Week!</a:t>
            </a:r>
          </a:p>
        </p:txBody>
      </p:sp>
    </p:spTree>
    <p:extLst>
      <p:ext uri="{BB962C8B-B14F-4D97-AF65-F5344CB8AC3E}">
        <p14:creationId xmlns:p14="http://schemas.microsoft.com/office/powerpoint/2010/main" val="1225686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</TotalTime>
  <Words>104</Words>
  <Application>Microsoft Macintosh PowerPoint</Application>
  <PresentationFormat>A4 Paper (210x297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Roman</vt:lpstr>
      <vt:lpstr>Avenir Std 45 Book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Rosie HOPKINS</dc:creator>
  <cp:lastModifiedBy>Sarah MOUNSEY</cp:lastModifiedBy>
  <cp:revision>27</cp:revision>
  <dcterms:created xsi:type="dcterms:W3CDTF">2017-06-05T01:49:33Z</dcterms:created>
  <dcterms:modified xsi:type="dcterms:W3CDTF">2019-12-06T01:05:16Z</dcterms:modified>
</cp:coreProperties>
</file>