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03F317-494E-44EC-8225-2CA1A35E80A9}" v="7" dt="2018-06-22T01:10:10.931"/>
    <p1510:client id="{01F4D83A-A938-4C86-9DB9-F303AB8529F9}" v="4" dt="2018-06-22T01:16:32.5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e Hayes" userId="S::jane.hayes@dulwich-singapore.edu.sg::8b62943b-dd02-4680-9d6f-1d3e28a9a71e" providerId="AD" clId="Web-{01F4D83A-A938-4C86-9DB9-F303AB8529F9}"/>
    <pc:docChg chg="modSld">
      <pc:chgData name="Jane Hayes" userId="S::jane.hayes@dulwich-singapore.edu.sg::8b62943b-dd02-4680-9d6f-1d3e28a9a71e" providerId="AD" clId="Web-{01F4D83A-A938-4C86-9DB9-F303AB8529F9}" dt="2018-06-22T01:16:32.598" v="5" actId="14100"/>
      <pc:docMkLst>
        <pc:docMk/>
      </pc:docMkLst>
      <pc:sldChg chg="addSp delSp modSp">
        <pc:chgData name="Jane Hayes" userId="S::jane.hayes@dulwich-singapore.edu.sg::8b62943b-dd02-4680-9d6f-1d3e28a9a71e" providerId="AD" clId="Web-{01F4D83A-A938-4C86-9DB9-F303AB8529F9}" dt="2018-06-22T01:16:32.598" v="5" actId="14100"/>
        <pc:sldMkLst>
          <pc:docMk/>
          <pc:sldMk cId="1412043186" sldId="257"/>
        </pc:sldMkLst>
        <pc:picChg chg="del">
          <ac:chgData name="Jane Hayes" userId="S::jane.hayes@dulwich-singapore.edu.sg::8b62943b-dd02-4680-9d6f-1d3e28a9a71e" providerId="AD" clId="Web-{01F4D83A-A938-4C86-9DB9-F303AB8529F9}" dt="2018-06-22T01:16:00.708" v="0" actId="14100"/>
          <ac:picMkLst>
            <pc:docMk/>
            <pc:sldMk cId="1412043186" sldId="257"/>
            <ac:picMk id="3" creationId="{153148D4-CEA9-42B8-9D9B-CFDE915DA2F0}"/>
          </ac:picMkLst>
        </pc:picChg>
        <pc:picChg chg="add mod">
          <ac:chgData name="Jane Hayes" userId="S::jane.hayes@dulwich-singapore.edu.sg::8b62943b-dd02-4680-9d6f-1d3e28a9a71e" providerId="AD" clId="Web-{01F4D83A-A938-4C86-9DB9-F303AB8529F9}" dt="2018-06-22T01:16:32.598" v="5" actId="14100"/>
          <ac:picMkLst>
            <pc:docMk/>
            <pc:sldMk cId="1412043186" sldId="257"/>
            <ac:picMk id="4" creationId="{A8C3F0D7-1AE4-438E-A790-12B363D270BB}"/>
          </ac:picMkLst>
        </pc:picChg>
      </pc:sldChg>
    </pc:docChg>
  </pc:docChgLst>
  <pc:docChgLst>
    <pc:chgData name="Jane Hayes" userId="S::jane.hayes@dulwich-singapore.edu.sg::8b62943b-dd02-4680-9d6f-1d3e28a9a71e" providerId="AD" clId="Web-{0603F317-494E-44EC-8225-2CA1A35E80A9}"/>
    <pc:docChg chg="modSld">
      <pc:chgData name="Jane Hayes" userId="S::jane.hayes@dulwich-singapore.edu.sg::8b62943b-dd02-4680-9d6f-1d3e28a9a71e" providerId="AD" clId="Web-{0603F317-494E-44EC-8225-2CA1A35E80A9}" dt="2018-06-22T01:10:10.931" v="8" actId="14100"/>
      <pc:docMkLst>
        <pc:docMk/>
      </pc:docMkLst>
      <pc:sldChg chg="addSp delSp modSp">
        <pc:chgData name="Jane Hayes" userId="S::jane.hayes@dulwich-singapore.edu.sg::8b62943b-dd02-4680-9d6f-1d3e28a9a71e" providerId="AD" clId="Web-{0603F317-494E-44EC-8225-2CA1A35E80A9}" dt="2018-06-22T01:10:10.931" v="8" actId="14100"/>
        <pc:sldMkLst>
          <pc:docMk/>
          <pc:sldMk cId="1412043186" sldId="257"/>
        </pc:sldMkLst>
        <pc:picChg chg="del">
          <ac:chgData name="Jane Hayes" userId="S::jane.hayes@dulwich-singapore.edu.sg::8b62943b-dd02-4680-9d6f-1d3e28a9a71e" providerId="AD" clId="Web-{0603F317-494E-44EC-8225-2CA1A35E80A9}" dt="2018-06-22T01:07:28.538" v="0" actId="14100"/>
          <ac:picMkLst>
            <pc:docMk/>
            <pc:sldMk cId="1412043186" sldId="257"/>
            <ac:picMk id="2" creationId="{BDFED9AD-00EA-4969-A29B-09D81C8A34DC}"/>
          </ac:picMkLst>
        </pc:picChg>
        <pc:picChg chg="add mod">
          <ac:chgData name="Jane Hayes" userId="S::jane.hayes@dulwich-singapore.edu.sg::8b62943b-dd02-4680-9d6f-1d3e28a9a71e" providerId="AD" clId="Web-{0603F317-494E-44EC-8225-2CA1A35E80A9}" dt="2018-06-22T01:10:10.931" v="8" actId="14100"/>
          <ac:picMkLst>
            <pc:docMk/>
            <pc:sldMk cId="1412043186" sldId="257"/>
            <ac:picMk id="3" creationId="{153148D4-CEA9-42B8-9D9B-CFDE915DA2F0}"/>
          </ac:picMkLst>
        </pc:picChg>
      </pc:sldChg>
    </pc:docChg>
  </pc:docChgLst>
  <pc:docChgLst>
    <pc:chgData name="Jane Hayes" userId="S::jane.hayes@dulwich-singapore.edu.sg::8b62943b-dd02-4680-9d6f-1d3e28a9a71e" providerId="AD" clId="Web-{1F5289F0-AFDE-414C-9FFE-BA8FA1D4574B}"/>
    <pc:docChg chg="modSld">
      <pc:chgData name="Jane Hayes" userId="S::jane.hayes@dulwich-singapore.edu.sg::8b62943b-dd02-4680-9d6f-1d3e28a9a71e" providerId="AD" clId="Web-{1F5289F0-AFDE-414C-9FFE-BA8FA1D4574B}" dt="2018-06-20T08:26:48.140" v="8" actId="14100"/>
      <pc:docMkLst>
        <pc:docMk/>
      </pc:docMkLst>
      <pc:sldChg chg="addSp delSp modSp">
        <pc:chgData name="Jane Hayes" userId="S::jane.hayes@dulwich-singapore.edu.sg::8b62943b-dd02-4680-9d6f-1d3e28a9a71e" providerId="AD" clId="Web-{1F5289F0-AFDE-414C-9FFE-BA8FA1D4574B}" dt="2018-06-20T08:26:48.140" v="8" actId="14100"/>
        <pc:sldMkLst>
          <pc:docMk/>
          <pc:sldMk cId="1412043186" sldId="257"/>
        </pc:sldMkLst>
        <pc:picChg chg="add mod">
          <ac:chgData name="Jane Hayes" userId="S::jane.hayes@dulwich-singapore.edu.sg::8b62943b-dd02-4680-9d6f-1d3e28a9a71e" providerId="AD" clId="Web-{1F5289F0-AFDE-414C-9FFE-BA8FA1D4574B}" dt="2018-06-20T08:26:48.140" v="8" actId="14100"/>
          <ac:picMkLst>
            <pc:docMk/>
            <pc:sldMk cId="1412043186" sldId="257"/>
            <ac:picMk id="2" creationId="{BDFED9AD-00EA-4969-A29B-09D81C8A34DC}"/>
          </ac:picMkLst>
        </pc:picChg>
        <pc:picChg chg="del">
          <ac:chgData name="Jane Hayes" userId="S::jane.hayes@dulwich-singapore.edu.sg::8b62943b-dd02-4680-9d6f-1d3e28a9a71e" providerId="AD" clId="Web-{1F5289F0-AFDE-414C-9FFE-BA8FA1D4574B}" dt="2018-06-20T08:26:02.109" v="0" actId="14100"/>
          <ac:picMkLst>
            <pc:docMk/>
            <pc:sldMk cId="1412043186" sldId="257"/>
            <ac:picMk id="3" creationId="{40591EEF-76CA-4028-A7BD-4087E8511A7C}"/>
          </ac:picMkLst>
        </pc:picChg>
      </pc:sldChg>
    </pc:docChg>
  </pc:docChgLst>
  <pc:docChgLst>
    <pc:chgData name="Jane Hayes" userId="S::jane.hayes@dulwich-singapore.edu.sg::8b62943b-dd02-4680-9d6f-1d3e28a9a71e" providerId="AD" clId="Web-{B77339CE-C7F7-4F26-BA72-430E2923BDF0}"/>
    <pc:docChg chg="modSld">
      <pc:chgData name="Jane Hayes" userId="S::jane.hayes@dulwich-singapore.edu.sg::8b62943b-dd02-4680-9d6f-1d3e28a9a71e" providerId="AD" clId="Web-{B77339CE-C7F7-4F26-BA72-430E2923BDF0}" dt="2018-06-20T02:58:42.597" v="12" actId="14100"/>
      <pc:docMkLst>
        <pc:docMk/>
      </pc:docMkLst>
      <pc:sldChg chg="addSp delSp modSp">
        <pc:chgData name="Jane Hayes" userId="S::jane.hayes@dulwich-singapore.edu.sg::8b62943b-dd02-4680-9d6f-1d3e28a9a71e" providerId="AD" clId="Web-{B77339CE-C7F7-4F26-BA72-430E2923BDF0}" dt="2018-06-20T02:58:42.597" v="12" actId="14100"/>
        <pc:sldMkLst>
          <pc:docMk/>
          <pc:sldMk cId="1412043186" sldId="257"/>
        </pc:sldMkLst>
        <pc:picChg chg="del">
          <ac:chgData name="Jane Hayes" userId="S::jane.hayes@dulwich-singapore.edu.sg::8b62943b-dd02-4680-9d6f-1d3e28a9a71e" providerId="AD" clId="Web-{B77339CE-C7F7-4F26-BA72-430E2923BDF0}" dt="2018-06-20T02:56:53.628" v="0" actId="14100"/>
          <ac:picMkLst>
            <pc:docMk/>
            <pc:sldMk cId="1412043186" sldId="257"/>
            <ac:picMk id="2" creationId="{3AE24FC9-C22C-4052-871B-B147580DCA16}"/>
          </ac:picMkLst>
        </pc:picChg>
        <pc:picChg chg="add mod">
          <ac:chgData name="Jane Hayes" userId="S::jane.hayes@dulwich-singapore.edu.sg::8b62943b-dd02-4680-9d6f-1d3e28a9a71e" providerId="AD" clId="Web-{B77339CE-C7F7-4F26-BA72-430E2923BDF0}" dt="2018-06-20T02:58:42.597" v="12" actId="14100"/>
          <ac:picMkLst>
            <pc:docMk/>
            <pc:sldMk cId="1412043186" sldId="257"/>
            <ac:picMk id="3" creationId="{40591EEF-76CA-4028-A7BD-4087E8511A7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 close up of text on a white background&#10;&#10;Description generated with high confidence">
            <a:extLst>
              <a:ext uri="{FF2B5EF4-FFF2-40B4-BE49-F238E27FC236}">
                <a16:creationId xmlns:a16="http://schemas.microsoft.com/office/drawing/2014/main" id="{A8C3F0D7-1AE4-438E-A790-12B363D270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3872" y="-32327"/>
            <a:ext cx="12233562" cy="6888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043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1</cp:revision>
  <dcterms:modified xsi:type="dcterms:W3CDTF">2018-06-22T01:17:00Z</dcterms:modified>
</cp:coreProperties>
</file>