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3"/>
    <p:sldMasterId id="2147483649" r:id="rId4"/>
    <p:sldMasterId id="2147483650" r:id="rId5"/>
    <p:sldMasterId id="2147483651" r:id="rId6"/>
    <p:sldMasterId id="2147483652" r:id="rId7"/>
    <p:sldMasterId id="2147483653" r:id="rId8"/>
    <p:sldMasterId id="2147483654" r:id="rId9"/>
    <p:sldMasterId id="2147483655" r:id="rId10"/>
    <p:sldMasterId id="2147483656" r:id="rId11"/>
    <p:sldMasterId id="2147483657" r:id="rId12"/>
    <p:sldMasterId id="2147483658" r:id="rId13"/>
    <p:sldMasterId id="2147483659" r:id="rId14"/>
    <p:sldMasterId id="2147483660" r:id="rId15"/>
    <p:sldMasterId id="2147483661" r:id="rId16"/>
  </p:sldMasterIdLst>
  <p:notesMasterIdLst>
    <p:notesMasterId r:id="rId48"/>
  </p:notesMasterIdLst>
  <p:sldIdLst>
    <p:sldId id="257" r:id="rId17"/>
    <p:sldId id="272" r:id="rId18"/>
    <p:sldId id="318" r:id="rId19"/>
    <p:sldId id="312" r:id="rId20"/>
    <p:sldId id="319" r:id="rId21"/>
    <p:sldId id="286" r:id="rId22"/>
    <p:sldId id="315" r:id="rId23"/>
    <p:sldId id="333" r:id="rId24"/>
    <p:sldId id="288" r:id="rId25"/>
    <p:sldId id="332" r:id="rId26"/>
    <p:sldId id="313" r:id="rId27"/>
    <p:sldId id="331" r:id="rId28"/>
    <p:sldId id="330" r:id="rId29"/>
    <p:sldId id="314" r:id="rId30"/>
    <p:sldId id="329" r:id="rId31"/>
    <p:sldId id="328" r:id="rId32"/>
    <p:sldId id="316" r:id="rId33"/>
    <p:sldId id="327" r:id="rId34"/>
    <p:sldId id="298" r:id="rId35"/>
    <p:sldId id="326" r:id="rId36"/>
    <p:sldId id="300" r:id="rId37"/>
    <p:sldId id="325" r:id="rId38"/>
    <p:sldId id="279" r:id="rId39"/>
    <p:sldId id="324" r:id="rId40"/>
    <p:sldId id="304" r:id="rId41"/>
    <p:sldId id="323" r:id="rId42"/>
    <p:sldId id="306" r:id="rId43"/>
    <p:sldId id="322" r:id="rId44"/>
    <p:sldId id="317" r:id="rId45"/>
    <p:sldId id="320" r:id="rId46"/>
    <p:sldId id="321" r:id="rId47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1E"/>
    <a:srgbClr val="009ED0"/>
    <a:srgbClr val="3A3A3A"/>
    <a:srgbClr val="3C3C3C"/>
    <a:srgbClr val="D30013"/>
    <a:srgbClr val="19191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7"/>
    <p:restoredTop sz="94729"/>
  </p:normalViewPr>
  <p:slideViewPr>
    <p:cSldViewPr>
      <p:cViewPr varScale="1">
        <p:scale>
          <a:sx n="79" d="100"/>
          <a:sy n="79" d="100"/>
        </p:scale>
        <p:origin x="1496" y="20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30.xml"/><Relationship Id="rId47" Type="http://schemas.openxmlformats.org/officeDocument/2006/relationships/slide" Target="slides/slide31.xml"/><Relationship Id="rId48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5" Type="http://schemas.openxmlformats.org/officeDocument/2006/relationships/slideMaster" Target="slideMasters/slideMaster3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9" Type="http://schemas.openxmlformats.org/officeDocument/2006/relationships/slideMaster" Target="slideMasters/slideMaster7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8.xml"/><Relationship Id="rId11" Type="http://schemas.openxmlformats.org/officeDocument/2006/relationships/slideMaster" Target="slideMasters/slideMaster9.xml"/><Relationship Id="rId12" Type="http://schemas.openxmlformats.org/officeDocument/2006/relationships/slideMaster" Target="slideMasters/slideMaster10.xml"/><Relationship Id="rId13" Type="http://schemas.openxmlformats.org/officeDocument/2006/relationships/slideMaster" Target="slideMasters/slideMaster11.xml"/><Relationship Id="rId14" Type="http://schemas.openxmlformats.org/officeDocument/2006/relationships/slideMaster" Target="slideMasters/slideMaster12.xml"/><Relationship Id="rId15" Type="http://schemas.openxmlformats.org/officeDocument/2006/relationships/slideMaster" Target="slideMasters/slideMaster13.xml"/><Relationship Id="rId16" Type="http://schemas.openxmlformats.org/officeDocument/2006/relationships/slideMaster" Target="slideMasters/slideMaster14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slide" Target="slides/slide23.xml"/><Relationship Id="rId40" Type="http://schemas.openxmlformats.org/officeDocument/2006/relationships/slide" Target="slides/slide24.xml"/><Relationship Id="rId41" Type="http://schemas.openxmlformats.org/officeDocument/2006/relationships/slide" Target="slides/slide25.xml"/><Relationship Id="rId42" Type="http://schemas.openxmlformats.org/officeDocument/2006/relationships/slide" Target="slides/slide26.xml"/><Relationship Id="rId43" Type="http://schemas.openxmlformats.org/officeDocument/2006/relationships/slide" Target="slides/slide27.xml"/><Relationship Id="rId44" Type="http://schemas.openxmlformats.org/officeDocument/2006/relationships/slide" Target="slides/slide28.xml"/><Relationship Id="rId45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99A67EE-70C8-604D-BE1C-102FF318BC32}" type="datetimeFigureOut">
              <a:rPr lang="en-US" altLang="en-US"/>
              <a:pPr>
                <a:defRPr/>
              </a:pPr>
              <a:t>11/11/17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7ED1369-5514-8C4E-AC91-80A821692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ACF41AD7-E94E-5B47-951E-FC890F63B9D0}" type="slidenum">
              <a:rPr lang="en-US" altLang="en-US">
                <a:solidFill>
                  <a:srgbClr val="000000"/>
                </a:solidFill>
                <a:latin typeface="Gill Sans" charset="0"/>
                <a:ea typeface="ヒラギノ角ゴ ProN W3" charset="-128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  <a:latin typeface="Gill Sans" charset="0"/>
              <a:ea typeface="ヒラギノ角ゴ ProN W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C80F700-B8ED-DB40-9652-65E779C96723}" type="slidenum">
              <a:rPr lang="en-GB" altLang="en-US" sz="1200"/>
              <a:pPr eaLnBrk="1" hangingPunct="1"/>
              <a:t>10</a:t>
            </a:fld>
            <a:endParaRPr lang="en-GB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Slide 4 - Image(s)/chart(s) only</a:t>
            </a:r>
          </a:p>
        </p:txBody>
      </p:sp>
    </p:spTree>
    <p:extLst>
      <p:ext uri="{BB962C8B-B14F-4D97-AF65-F5344CB8AC3E}">
        <p14:creationId xmlns:p14="http://schemas.microsoft.com/office/powerpoint/2010/main" val="2066860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BC6597D0-2D35-E34F-AB9C-B4E8A91A560E}" type="slidenum">
              <a:rPr lang="en-US" altLang="en-US">
                <a:solidFill>
                  <a:srgbClr val="000000"/>
                </a:solidFill>
                <a:latin typeface="Gill Sans" charset="0"/>
                <a:ea typeface="ヒラギノ角ゴ ProN W3" charset="-128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  <a:latin typeface="Gill Sans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02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D2A63BD-E096-5E43-A951-255DEA457BDA}" type="slidenum">
              <a:rPr lang="en-GB" altLang="en-US" sz="1200"/>
              <a:pPr eaLnBrk="1" hangingPunct="1"/>
              <a:t>12</a:t>
            </a:fld>
            <a:endParaRPr lang="en-GB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Slide 4 - Image(s)/chart(s) only</a:t>
            </a:r>
          </a:p>
        </p:txBody>
      </p:sp>
    </p:spTree>
    <p:extLst>
      <p:ext uri="{BB962C8B-B14F-4D97-AF65-F5344CB8AC3E}">
        <p14:creationId xmlns:p14="http://schemas.microsoft.com/office/powerpoint/2010/main" val="1539722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9409873-8F94-FE4C-B991-1C8CD57C2CC3}" type="slidenum">
              <a:rPr lang="en-GB" altLang="en-US" sz="1200"/>
              <a:pPr eaLnBrk="1" hangingPunct="1"/>
              <a:t>13</a:t>
            </a:fld>
            <a:endParaRPr lang="en-GB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Slide 4 - Image(s)/chart(s) only</a:t>
            </a:r>
          </a:p>
        </p:txBody>
      </p:sp>
    </p:spTree>
    <p:extLst>
      <p:ext uri="{BB962C8B-B14F-4D97-AF65-F5344CB8AC3E}">
        <p14:creationId xmlns:p14="http://schemas.microsoft.com/office/powerpoint/2010/main" val="408243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BC6597D0-2D35-E34F-AB9C-B4E8A91A560E}" type="slidenum">
              <a:rPr lang="en-US" altLang="en-US">
                <a:solidFill>
                  <a:srgbClr val="000000"/>
                </a:solidFill>
                <a:latin typeface="Gill Sans" charset="0"/>
                <a:ea typeface="ヒラギノ角ゴ ProN W3" charset="-128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  <a:latin typeface="Gill Sans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0412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55E7BD5-8581-AA4B-B6C7-BB504F84DACF}" type="slidenum">
              <a:rPr lang="en-GB" altLang="en-US" sz="1200"/>
              <a:pPr eaLnBrk="1" hangingPunct="1"/>
              <a:t>15</a:t>
            </a:fld>
            <a:endParaRPr lang="en-GB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Slide 4 - Image(s)/chart(s) only</a:t>
            </a:r>
          </a:p>
        </p:txBody>
      </p:sp>
    </p:spTree>
    <p:extLst>
      <p:ext uri="{BB962C8B-B14F-4D97-AF65-F5344CB8AC3E}">
        <p14:creationId xmlns:p14="http://schemas.microsoft.com/office/powerpoint/2010/main" val="2135395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4DB2B59-9D92-394B-AB83-E44F6F804B1B}" type="slidenum">
              <a:rPr lang="en-GB" altLang="en-US" sz="1200"/>
              <a:pPr eaLnBrk="1" hangingPunct="1"/>
              <a:t>16</a:t>
            </a:fld>
            <a:endParaRPr lang="en-GB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Slide 4 - Image(s)/chart(s) only</a:t>
            </a:r>
          </a:p>
        </p:txBody>
      </p:sp>
    </p:spTree>
    <p:extLst>
      <p:ext uri="{BB962C8B-B14F-4D97-AF65-F5344CB8AC3E}">
        <p14:creationId xmlns:p14="http://schemas.microsoft.com/office/powerpoint/2010/main" val="1988473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BC6597D0-2D35-E34F-AB9C-B4E8A91A560E}" type="slidenum">
              <a:rPr lang="en-US" altLang="en-US">
                <a:solidFill>
                  <a:srgbClr val="000000"/>
                </a:solidFill>
                <a:latin typeface="Gill Sans" charset="0"/>
                <a:ea typeface="ヒラギノ角ゴ ProN W3" charset="-128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  <a:latin typeface="Gill Sans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2467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180428-E5A2-374E-9B92-DC35C27AE643}" type="slidenum">
              <a:rPr lang="en-GB" altLang="en-US" sz="1200"/>
              <a:pPr eaLnBrk="1" hangingPunct="1"/>
              <a:t>18</a:t>
            </a:fld>
            <a:endParaRPr lang="en-GB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Slide 4 - Image(s)/chart(s) only</a:t>
            </a:r>
          </a:p>
        </p:txBody>
      </p:sp>
    </p:spTree>
    <p:extLst>
      <p:ext uri="{BB962C8B-B14F-4D97-AF65-F5344CB8AC3E}">
        <p14:creationId xmlns:p14="http://schemas.microsoft.com/office/powerpoint/2010/main" val="1498033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66C8FB-6A3D-264C-95A8-9F45893E6F4C}" type="slidenum">
              <a:rPr lang="en-GB" altLang="en-US" sz="1200"/>
              <a:pPr eaLnBrk="1" hangingPunct="1"/>
              <a:t>19</a:t>
            </a:fld>
            <a:endParaRPr lang="en-GB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Slide 4 - Image(s)/chart(s) only</a:t>
            </a:r>
          </a:p>
        </p:txBody>
      </p:sp>
    </p:spTree>
    <p:extLst>
      <p:ext uri="{BB962C8B-B14F-4D97-AF65-F5344CB8AC3E}">
        <p14:creationId xmlns:p14="http://schemas.microsoft.com/office/powerpoint/2010/main" val="1100405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EAAEE1C9-9D8E-B249-AA28-CD9EE5306D49}" type="slidenum">
              <a:rPr lang="en-US" altLang="en-US">
                <a:solidFill>
                  <a:srgbClr val="000000"/>
                </a:solidFill>
                <a:latin typeface="Gill Sans" charset="0"/>
                <a:ea typeface="ヒラギノ角ゴ ProN W3" charset="-128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  <a:latin typeface="Gill Sans" charset="0"/>
              <a:ea typeface="ヒラギノ角ゴ ProN W3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0611A0A-B0C8-4F46-911E-C69D25BF64A2}" type="slidenum">
              <a:rPr lang="en-GB" altLang="en-US" sz="1200"/>
              <a:pPr eaLnBrk="1" hangingPunct="1"/>
              <a:t>20</a:t>
            </a:fld>
            <a:endParaRPr lang="en-GB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Slide 4 - Image(s)/chart(s) only</a:t>
            </a:r>
          </a:p>
        </p:txBody>
      </p:sp>
    </p:spTree>
    <p:extLst>
      <p:ext uri="{BB962C8B-B14F-4D97-AF65-F5344CB8AC3E}">
        <p14:creationId xmlns:p14="http://schemas.microsoft.com/office/powerpoint/2010/main" val="1935255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FAD2FE5-D463-7241-8FAA-0DA43B722BED}" type="slidenum">
              <a:rPr lang="en-GB" altLang="en-US" sz="1200"/>
              <a:pPr eaLnBrk="1" hangingPunct="1"/>
              <a:t>21</a:t>
            </a:fld>
            <a:endParaRPr lang="en-GB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Slide 4 - Image(s)/chart(s) only</a:t>
            </a:r>
          </a:p>
        </p:txBody>
      </p:sp>
    </p:spTree>
    <p:extLst>
      <p:ext uri="{BB962C8B-B14F-4D97-AF65-F5344CB8AC3E}">
        <p14:creationId xmlns:p14="http://schemas.microsoft.com/office/powerpoint/2010/main" val="273536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5B6CE01-4CCE-784C-B01F-78DBA13950F5}" type="slidenum">
              <a:rPr lang="en-GB" altLang="en-US" sz="1200"/>
              <a:pPr eaLnBrk="1" hangingPunct="1"/>
              <a:t>22</a:t>
            </a:fld>
            <a:endParaRPr lang="en-GB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Slide 4 - Image(s)/chart(s) only</a:t>
            </a:r>
          </a:p>
        </p:txBody>
      </p:sp>
    </p:spTree>
    <p:extLst>
      <p:ext uri="{BB962C8B-B14F-4D97-AF65-F5344CB8AC3E}">
        <p14:creationId xmlns:p14="http://schemas.microsoft.com/office/powerpoint/2010/main" val="687215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195794F5-4325-F746-84EE-C57BDCE186A4}" type="slidenum">
              <a:rPr lang="en-US" altLang="en-US">
                <a:solidFill>
                  <a:srgbClr val="000000"/>
                </a:solidFill>
                <a:latin typeface="Gill Sans" charset="0"/>
                <a:ea typeface="ヒラギノ角ゴ ProN W3" charset="-128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00"/>
              </a:solidFill>
              <a:latin typeface="Gill Sans" charset="0"/>
              <a:ea typeface="ヒラギノ角ゴ ProN W3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238F402-25B8-4745-ADF1-9C397DB5EF49}" type="slidenum">
              <a:rPr lang="en-GB" altLang="en-US" sz="1200"/>
              <a:pPr eaLnBrk="1" hangingPunct="1"/>
              <a:t>24</a:t>
            </a:fld>
            <a:endParaRPr lang="en-GB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Slide 4 - Image(s)/chart(s) only</a:t>
            </a:r>
          </a:p>
        </p:txBody>
      </p:sp>
    </p:spTree>
    <p:extLst>
      <p:ext uri="{BB962C8B-B14F-4D97-AF65-F5344CB8AC3E}">
        <p14:creationId xmlns:p14="http://schemas.microsoft.com/office/powerpoint/2010/main" val="1824684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328CD24-256C-A740-BDC0-4921C876335A}" type="slidenum">
              <a:rPr lang="en-GB" altLang="en-US" sz="1200"/>
              <a:pPr eaLnBrk="1" hangingPunct="1"/>
              <a:t>25</a:t>
            </a:fld>
            <a:endParaRPr lang="en-GB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Slide 4 - Image(s)/chart(s) only</a:t>
            </a:r>
          </a:p>
        </p:txBody>
      </p:sp>
    </p:spTree>
    <p:extLst>
      <p:ext uri="{BB962C8B-B14F-4D97-AF65-F5344CB8AC3E}">
        <p14:creationId xmlns:p14="http://schemas.microsoft.com/office/powerpoint/2010/main" val="1192901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BCD2D51-0DCB-D04A-8B56-474E4D00F3A2}" type="slidenum">
              <a:rPr lang="en-GB" altLang="en-US" sz="1200"/>
              <a:pPr eaLnBrk="1" hangingPunct="1"/>
              <a:t>26</a:t>
            </a:fld>
            <a:endParaRPr lang="en-GB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Slide 4 - Image(s)/chart(s) only</a:t>
            </a:r>
          </a:p>
        </p:txBody>
      </p:sp>
    </p:spTree>
    <p:extLst>
      <p:ext uri="{BB962C8B-B14F-4D97-AF65-F5344CB8AC3E}">
        <p14:creationId xmlns:p14="http://schemas.microsoft.com/office/powerpoint/2010/main" val="612042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EA0E6A5-BC37-7947-9ECD-3C9CBA1E19F6}" type="slidenum">
              <a:rPr lang="en-GB" altLang="en-US" sz="1200"/>
              <a:pPr eaLnBrk="1" hangingPunct="1"/>
              <a:t>27</a:t>
            </a:fld>
            <a:endParaRPr lang="en-GB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Slide 4 - Image(s)/chart(s) only</a:t>
            </a:r>
          </a:p>
        </p:txBody>
      </p:sp>
    </p:spTree>
    <p:extLst>
      <p:ext uri="{BB962C8B-B14F-4D97-AF65-F5344CB8AC3E}">
        <p14:creationId xmlns:p14="http://schemas.microsoft.com/office/powerpoint/2010/main" val="20376521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0C2049F-8B87-0F4F-8C72-B65E9C1D4073}" type="slidenum">
              <a:rPr lang="en-GB" altLang="en-US" sz="1200"/>
              <a:pPr eaLnBrk="1" hangingPunct="1"/>
              <a:t>28</a:t>
            </a:fld>
            <a:endParaRPr lang="en-GB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Slide 4 - Image(s)/chart(s) only</a:t>
            </a:r>
          </a:p>
        </p:txBody>
      </p:sp>
    </p:spTree>
    <p:extLst>
      <p:ext uri="{BB962C8B-B14F-4D97-AF65-F5344CB8AC3E}">
        <p14:creationId xmlns:p14="http://schemas.microsoft.com/office/powerpoint/2010/main" val="1370229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BC6597D0-2D35-E34F-AB9C-B4E8A91A560E}" type="slidenum">
              <a:rPr lang="en-US" altLang="en-US">
                <a:solidFill>
                  <a:srgbClr val="000000"/>
                </a:solidFill>
                <a:latin typeface="Gill Sans" charset="0"/>
                <a:ea typeface="ヒラギノ角ゴ ProN W3" charset="-128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solidFill>
                <a:srgbClr val="000000"/>
              </a:solidFill>
              <a:latin typeface="Gill Sans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249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2EDE29E-EBA7-E24E-8463-C2DB54261A41}" type="slidenum">
              <a:rPr lang="en-GB" altLang="en-US" sz="1200"/>
              <a:pPr eaLnBrk="1" hangingPunct="1"/>
              <a:t>3</a:t>
            </a:fld>
            <a:endParaRPr lang="en-GB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Slide 4 - Image(s)/chart(s) only</a:t>
            </a:r>
          </a:p>
        </p:txBody>
      </p:sp>
    </p:spTree>
    <p:extLst>
      <p:ext uri="{BB962C8B-B14F-4D97-AF65-F5344CB8AC3E}">
        <p14:creationId xmlns:p14="http://schemas.microsoft.com/office/powerpoint/2010/main" val="20191920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2E39CEF-891C-A446-A43E-D2E220F601BE}" type="slidenum">
              <a:rPr lang="en-GB" altLang="en-US" sz="1200"/>
              <a:pPr eaLnBrk="1" hangingPunct="1"/>
              <a:t>30</a:t>
            </a:fld>
            <a:endParaRPr lang="en-GB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Slide 4 - Image(s)/chart(s) only</a:t>
            </a:r>
          </a:p>
        </p:txBody>
      </p:sp>
    </p:spTree>
    <p:extLst>
      <p:ext uri="{BB962C8B-B14F-4D97-AF65-F5344CB8AC3E}">
        <p14:creationId xmlns:p14="http://schemas.microsoft.com/office/powerpoint/2010/main" val="4367591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351A889-C115-244F-BC69-398351F31556}" type="slidenum">
              <a:rPr lang="en-GB" altLang="en-US" sz="1200"/>
              <a:pPr eaLnBrk="1" hangingPunct="1"/>
              <a:t>31</a:t>
            </a:fld>
            <a:endParaRPr lang="en-GB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Slide 4 - Image(s)/chart(s) only</a:t>
            </a:r>
          </a:p>
        </p:txBody>
      </p:sp>
    </p:spTree>
    <p:extLst>
      <p:ext uri="{BB962C8B-B14F-4D97-AF65-F5344CB8AC3E}">
        <p14:creationId xmlns:p14="http://schemas.microsoft.com/office/powerpoint/2010/main" val="994400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MS PGothic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D4194527-84A0-8141-ADC1-3A5BCE697B97}" type="slidenum">
              <a:rPr lang="en-US" altLang="en-US">
                <a:solidFill>
                  <a:srgbClr val="000000"/>
                </a:solidFill>
                <a:latin typeface="Gill Sans" charset="0"/>
                <a:ea typeface="ヒラギノ角ゴ ProN W3" charset="-128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Gill Sans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103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8C131B5-91A8-F948-B160-795B3FF63920}" type="slidenum">
              <a:rPr lang="en-GB" altLang="en-US" sz="1200"/>
              <a:pPr eaLnBrk="1" hangingPunct="1"/>
              <a:t>5</a:t>
            </a:fld>
            <a:endParaRPr lang="en-GB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Slide 2 – Text only</a:t>
            </a:r>
          </a:p>
        </p:txBody>
      </p:sp>
    </p:spTree>
    <p:extLst>
      <p:ext uri="{BB962C8B-B14F-4D97-AF65-F5344CB8AC3E}">
        <p14:creationId xmlns:p14="http://schemas.microsoft.com/office/powerpoint/2010/main" val="432896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56681F4-B074-CD42-A19B-D6C482CFC97C}" type="slidenum">
              <a:rPr lang="en-GB" altLang="en-US" sz="1200"/>
              <a:pPr eaLnBrk="1" hangingPunct="1"/>
              <a:t>6</a:t>
            </a:fld>
            <a:endParaRPr lang="en-GB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Slide 4 - Image(s)/chart(s) only</a:t>
            </a:r>
          </a:p>
        </p:txBody>
      </p:sp>
    </p:spTree>
    <p:extLst>
      <p:ext uri="{BB962C8B-B14F-4D97-AF65-F5344CB8AC3E}">
        <p14:creationId xmlns:p14="http://schemas.microsoft.com/office/powerpoint/2010/main" val="14225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68BE7B19-2B08-FD4C-965F-EED9258470EF}" type="slidenum">
              <a:rPr lang="en-US" altLang="en-US">
                <a:solidFill>
                  <a:srgbClr val="000000"/>
                </a:solidFill>
                <a:latin typeface="Gill Sans" charset="0"/>
                <a:ea typeface="ヒラギノ角ゴ ProN W3" charset="-128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latin typeface="Gill Sans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3681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CDC433D-BCAD-4E44-9F18-C1A8DC77EF23}" type="slidenum">
              <a:rPr lang="en-GB" altLang="en-US" sz="1200"/>
              <a:pPr eaLnBrk="1" hangingPunct="1"/>
              <a:t>8</a:t>
            </a:fld>
            <a:endParaRPr lang="en-GB" alt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Slide 2 – Text only</a:t>
            </a:r>
          </a:p>
        </p:txBody>
      </p:sp>
    </p:spTree>
    <p:extLst>
      <p:ext uri="{BB962C8B-B14F-4D97-AF65-F5344CB8AC3E}">
        <p14:creationId xmlns:p14="http://schemas.microsoft.com/office/powerpoint/2010/main" val="1368710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EC746BA-E85D-1A4F-A720-7140530A4E27}" type="slidenum">
              <a:rPr lang="en-GB" altLang="en-US" sz="1200"/>
              <a:pPr eaLnBrk="1" hangingPunct="1"/>
              <a:t>9</a:t>
            </a:fld>
            <a:endParaRPr lang="en-GB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Slide 4 - Image(s)/chart(s) only</a:t>
            </a:r>
          </a:p>
        </p:txBody>
      </p:sp>
    </p:spTree>
    <p:extLst>
      <p:ext uri="{BB962C8B-B14F-4D97-AF65-F5344CB8AC3E}">
        <p14:creationId xmlns:p14="http://schemas.microsoft.com/office/powerpoint/2010/main" val="210085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26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461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3466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7360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432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10768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9323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6097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3846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95803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282922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257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9186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7481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7911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4383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6005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03059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8746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484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8043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35030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1605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50240" y="390597"/>
            <a:ext cx="11704320" cy="83221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00034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55561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3831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4323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81176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9679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7011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7784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531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10523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535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2973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20335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593333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189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50993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84784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770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634977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453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7434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941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462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587149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00817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02571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3251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8324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13582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395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8180211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00669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188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3481463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38790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157989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814430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63435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00882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5910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731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463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0529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6067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6022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3504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54219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280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1890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171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805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56756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070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156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65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22956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96780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92932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58751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8569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4915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836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5893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71606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9713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413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3992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0001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3969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74369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60562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2984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6727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3774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4810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07664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61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9773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6607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663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84527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68598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3762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2597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4671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9266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2562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0484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358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506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6290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9287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43548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4055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21557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4509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7837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7449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85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4890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207841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984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6170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6116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0134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89212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96398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04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3287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335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72989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105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2853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1441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5955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275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05914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21991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42307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5739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292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42455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93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4325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0457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7985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6591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506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60913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44942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91826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776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81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file:////Users/alanperkins/Desktop/IB%20Presentation%20Preparation/IB%20Coord%20Admin/Theory%20of%20Knowledge/Main%20resources/Cartoons.doc!OLE_LINK3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file:////Users/alanperkins/Desktop/IB%20Presentation%20Preparation/IB%20Coord%20Admin/Theory%20of%20Knowledge/Main%20resources/Cartoons.doc!OLE_LINK2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tacked_Centred (RGB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8184" y="4444752"/>
            <a:ext cx="44640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inal CRES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0325" y="77660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3" descr="Picture 1.pn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22205" y="1684303"/>
            <a:ext cx="13731806" cy="5540587"/>
          </a:xfrm>
        </p:spPr>
      </p:pic>
      <p:pic>
        <p:nvPicPr>
          <p:cNvPr id="3" name="Picture 5" descr="Final CRES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080304"/>
      </p:ext>
    </p:extLst>
  </p:cSld>
  <p:clrMapOvr>
    <a:masterClrMapping/>
  </p:clrMapOvr>
  <p:transition advTm="55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FFC71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n-US" altLang="en-US" sz="4200">
              <a:solidFill>
                <a:srgbClr val="D3001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9792" y="1852464"/>
            <a:ext cx="113271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Baskerville Old Face" charset="0"/>
                <a:ea typeface="Baskerville Old Face" charset="0"/>
                <a:cs typeface="Baskerville Old Face" charset="0"/>
              </a:rPr>
              <a:t>“To know one’s ignorance is the best part of knowledge.”</a:t>
            </a:r>
          </a:p>
          <a:p>
            <a:pPr algn="ctr" eaLnBrk="1" hangingPunct="1">
              <a:buFontTx/>
              <a:buNone/>
            </a:pPr>
            <a:endParaRPr lang="en-US" altLang="en-US" sz="7200" dirty="0">
              <a:latin typeface="Baskerville Old Face" charset="0"/>
              <a:ea typeface="Baskerville Old Face" charset="0"/>
              <a:cs typeface="Baskerville Old Face" charset="0"/>
            </a:endParaRPr>
          </a:p>
          <a:p>
            <a:pPr algn="r" eaLnBrk="1" hangingPunct="1">
              <a:buFontTx/>
              <a:buNone/>
            </a:pPr>
            <a:r>
              <a:rPr lang="en-US" altLang="en-US" sz="7200" b="1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Lao </a:t>
            </a:r>
            <a:r>
              <a:rPr lang="en-US" altLang="en-US" sz="7200" b="1" dirty="0" err="1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Tse</a:t>
            </a:r>
            <a:r>
              <a:rPr lang="en-US" altLang="en-US" sz="7200" b="1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, c. 565 BCE</a:t>
            </a:r>
            <a:endParaRPr lang="en-US" altLang="en-US" sz="7200" dirty="0">
              <a:solidFill>
                <a:schemeClr val="bg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  <a:p>
            <a:pPr eaLnBrk="1" hangingPunct="1"/>
            <a:endParaRPr lang="en-US" altLang="en-US" sz="7200" dirty="0"/>
          </a:p>
        </p:txBody>
      </p:sp>
      <p:pic>
        <p:nvPicPr>
          <p:cNvPr id="9" name="Picture 5" descr="Final CRES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669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763325" y="451555"/>
          <a:ext cx="9110133" cy="8507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5" name="Document" r:id="rId4" imgW="4991100" imgH="4660900" progId="Word.Document.12">
                  <p:link updateAutomatic="1"/>
                </p:oleObj>
              </mc:Choice>
              <mc:Fallback>
                <p:oleObj name="Document" r:id="rId4" imgW="4991100" imgH="46609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325" y="451555"/>
                        <a:ext cx="9110133" cy="8507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5" descr="Final CREST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214554"/>
      </p:ext>
    </p:extLst>
  </p:cSld>
  <p:clrMapOvr>
    <a:masterClrMapping/>
  </p:clrMapOvr>
  <p:transition advTm="471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4" descr="Picture 2.pn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52871" y="1980072"/>
            <a:ext cx="13600853" cy="5226755"/>
          </a:xfrm>
        </p:spPr>
      </p:pic>
      <p:pic>
        <p:nvPicPr>
          <p:cNvPr id="3" name="Picture 5" descr="Final CRES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439214"/>
      </p:ext>
    </p:extLst>
  </p:cSld>
  <p:clrMapOvr>
    <a:masterClrMapping/>
  </p:clrMapOvr>
  <p:transition advTm="482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FFC71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n-US" altLang="en-US" sz="4200">
              <a:solidFill>
                <a:srgbClr val="D3001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720" y="1352917"/>
            <a:ext cx="1224136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en-US" altLang="en-US" sz="6600" dirty="0">
                <a:latin typeface="Baskerville Old Face" charset="0"/>
                <a:ea typeface="Baskerville Old Face" charset="0"/>
                <a:cs typeface="Baskerville Old Face" charset="0"/>
              </a:rPr>
              <a:t>“There are two ways to slide easily through life: to believe everything or to doubt everything; both ways save us from thinking.”</a:t>
            </a:r>
          </a:p>
          <a:p>
            <a:pPr eaLnBrk="1" hangingPunct="1">
              <a:buFontTx/>
              <a:buNone/>
            </a:pPr>
            <a:r>
              <a:rPr lang="en-US" altLang="en-US" sz="6000" b="1" dirty="0">
                <a:latin typeface="Baskerville Old Face" charset="0"/>
                <a:ea typeface="Baskerville Old Face" charset="0"/>
                <a:cs typeface="Baskerville Old Face" charset="0"/>
              </a:rPr>
              <a:t>			</a:t>
            </a:r>
          </a:p>
          <a:p>
            <a:pPr algn="r" eaLnBrk="1" hangingPunct="1"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Alfred Korzybski, 1879-1950</a:t>
            </a:r>
            <a:endParaRPr lang="en-US" altLang="en-US" sz="6000" dirty="0">
              <a:solidFill>
                <a:schemeClr val="bg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  <a:p>
            <a:pPr eaLnBrk="1" hangingPunct="1"/>
            <a:endParaRPr lang="en-US" altLang="en-US" sz="7200" dirty="0"/>
          </a:p>
        </p:txBody>
      </p:sp>
      <p:pic>
        <p:nvPicPr>
          <p:cNvPr id="9" name="Picture 5" descr="Final CRES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403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Picture 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8293" y="1632374"/>
            <a:ext cx="14122401" cy="592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Final CRES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845428"/>
      </p:ext>
    </p:extLst>
  </p:cSld>
  <p:clrMapOvr>
    <a:masterClrMapping/>
  </p:clrMapOvr>
  <p:transition advTm="481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Content Placeholder 3" descr="Picture 3.pn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218" y="390596"/>
            <a:ext cx="10846364" cy="8570524"/>
          </a:xfrm>
        </p:spPr>
      </p:pic>
      <p:pic>
        <p:nvPicPr>
          <p:cNvPr id="3" name="Picture 5" descr="Final CRES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136496"/>
      </p:ext>
    </p:extLst>
  </p:cSld>
  <p:clrMapOvr>
    <a:masterClrMapping/>
  </p:clrMapOvr>
  <p:transition advTm="514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FFC71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n-US" altLang="en-US" sz="4200">
              <a:solidFill>
                <a:srgbClr val="D3001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5716" y="1780456"/>
            <a:ext cx="12313368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en-US" altLang="en-US" sz="11500" dirty="0">
                <a:latin typeface="Baskerville Old Face" charset="0"/>
                <a:ea typeface="Baskerville Old Face" charset="0"/>
                <a:cs typeface="Baskerville Old Face" charset="0"/>
              </a:rPr>
              <a:t>“I think therefore I haven’t a clue.”</a:t>
            </a:r>
          </a:p>
          <a:p>
            <a:pPr eaLnBrk="1" hangingPunct="1">
              <a:buFontTx/>
              <a:buNone/>
            </a:pPr>
            <a:r>
              <a:rPr lang="en-US" altLang="en-US" sz="8000" b="1" dirty="0">
                <a:latin typeface="Baskerville Old Face" charset="0"/>
                <a:ea typeface="Baskerville Old Face" charset="0"/>
                <a:cs typeface="Baskerville Old Face" charset="0"/>
              </a:rPr>
              <a:t>								</a:t>
            </a:r>
          </a:p>
          <a:p>
            <a:pPr algn="r" eaLnBrk="1" hangingPunct="1">
              <a:buFontTx/>
              <a:buNone/>
            </a:pPr>
            <a:r>
              <a:rPr lang="en-US" altLang="en-US" sz="6600" b="1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Phillip Adams </a:t>
            </a:r>
          </a:p>
          <a:p>
            <a:pPr eaLnBrk="1" hangingPunct="1"/>
            <a:endParaRPr lang="en-US" altLang="en-US" sz="16600" dirty="0"/>
          </a:p>
        </p:txBody>
      </p:sp>
      <p:pic>
        <p:nvPicPr>
          <p:cNvPr id="9" name="Picture 5" descr="Final CRES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87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icture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276" y="1754294"/>
            <a:ext cx="13492480" cy="562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Final CRES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84281"/>
      </p:ext>
    </p:extLst>
  </p:cSld>
  <p:clrMapOvr>
    <a:masterClrMapping/>
  </p:clrMapOvr>
  <p:transition advTm="927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775242" y="844352"/>
            <a:ext cx="11602719" cy="639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551"/>
              <a:t>“What separates science from all other human activities is its belief in the provisional nature of all conclusions. </a:t>
            </a:r>
            <a:r>
              <a:rPr lang="en-US" altLang="en-US" sz="4551" dirty="0"/>
              <a:t>In science, knowledge is fluid and certainty fleeting. That is the heart of its limitation. It is also its greatest strength.”</a:t>
            </a:r>
          </a:p>
          <a:p>
            <a:pPr eaLnBrk="1" hangingPunct="1"/>
            <a:r>
              <a:rPr lang="en-US" altLang="en-US" sz="4551" b="1" dirty="0"/>
              <a:t>                                                                                        </a:t>
            </a:r>
          </a:p>
          <a:p>
            <a:pPr eaLnBrk="1" hangingPunct="1"/>
            <a:endParaRPr lang="en-US" altLang="en-US" sz="4551" b="1" dirty="0"/>
          </a:p>
          <a:p>
            <a:pPr algn="r" eaLnBrk="1" hangingPunct="1"/>
            <a:r>
              <a:rPr lang="en-US" altLang="en-US" sz="4551" b="1" dirty="0"/>
              <a:t>Michael </a:t>
            </a:r>
            <a:r>
              <a:rPr lang="en-US" altLang="en-US" sz="4551" b="1" dirty="0" err="1"/>
              <a:t>Shermer</a:t>
            </a:r>
            <a:endParaRPr lang="en-US" altLang="en-US" sz="4551" b="1" dirty="0"/>
          </a:p>
        </p:txBody>
      </p:sp>
      <p:pic>
        <p:nvPicPr>
          <p:cNvPr id="3" name="Picture 5" descr="Final CRES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266264"/>
      </p:ext>
    </p:extLst>
  </p:cSld>
  <p:clrMapOvr>
    <a:masterClrMapping/>
  </p:clrMapOvr>
  <p:transition advTm="727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-122238" y="-19050"/>
            <a:ext cx="13320713" cy="9772650"/>
          </a:xfrm>
          <a:prstGeom prst="rect">
            <a:avLst/>
          </a:prstGeom>
          <a:solidFill>
            <a:srgbClr val="3C373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n-US" altLang="en-US" sz="42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101799" y="2354852"/>
            <a:ext cx="110553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kern="0" smtClean="0">
                <a:solidFill>
                  <a:schemeClr val="bg1"/>
                </a:solidFill>
              </a:rPr>
              <a:t>Theory Of Knowledge</a:t>
            </a:r>
            <a:endParaRPr lang="en-US" altLang="en-US" kern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078111" y="4879566"/>
            <a:ext cx="91027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eaLnBrk="1" hangingPunct="1"/>
            <a:r>
              <a:rPr lang="en-US" altLang="en-US" kern="0" smtClean="0">
                <a:solidFill>
                  <a:schemeClr val="bg1"/>
                </a:solidFill>
              </a:rPr>
              <a:t>Introduction</a:t>
            </a:r>
            <a:endParaRPr lang="en-US" altLang="en-US" kern="0" dirty="0">
              <a:solidFill>
                <a:schemeClr val="bg1"/>
              </a:solidFill>
            </a:endParaRPr>
          </a:p>
        </p:txBody>
      </p:sp>
      <p:pic>
        <p:nvPicPr>
          <p:cNvPr id="7" name="Picture 5" descr="Final CRES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0325" y="77660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Content Placeholder 3" descr="Picture 4.pn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3476" y="390596"/>
            <a:ext cx="11629814" cy="8489244"/>
          </a:xfrm>
        </p:spPr>
      </p:pic>
      <p:pic>
        <p:nvPicPr>
          <p:cNvPr id="3" name="Picture 5" descr="Final CRES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894737"/>
      </p:ext>
    </p:extLst>
  </p:cSld>
  <p:clrMapOvr>
    <a:masterClrMapping/>
  </p:clrMapOvr>
  <p:transition advTm="605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555414" y="2709333"/>
            <a:ext cx="11810436" cy="464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551"/>
              <a:t>“Science is built with facts just as a house is built with bricks, but a collection of facts cannot be called a science any more than a pile of bricks can be called a house.”</a:t>
            </a:r>
          </a:p>
          <a:p>
            <a:pPr eaLnBrk="1" hangingPunct="1"/>
            <a:endParaRPr lang="en-US" altLang="en-US" sz="3413" i="1"/>
          </a:p>
          <a:p>
            <a:pPr eaLnBrk="1" hangingPunct="1"/>
            <a:endParaRPr lang="en-US" altLang="en-US" sz="3413" i="1"/>
          </a:p>
          <a:p>
            <a:pPr algn="r" eaLnBrk="1" hangingPunct="1"/>
            <a:r>
              <a:rPr lang="en-US" altLang="en-US" sz="4551" b="1"/>
              <a:t>Henri Poincaré</a:t>
            </a:r>
            <a:endParaRPr lang="en-US" altLang="en-US" sz="5689" b="1"/>
          </a:p>
        </p:txBody>
      </p:sp>
      <p:pic>
        <p:nvPicPr>
          <p:cNvPr id="3" name="Picture 5" descr="Final CRES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122478"/>
      </p:ext>
    </p:extLst>
  </p:cSld>
  <p:clrMapOvr>
    <a:masterClrMapping/>
  </p:clrMapOvr>
  <p:transition advTm="790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Right%20Bra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0517" y="399627"/>
            <a:ext cx="6305973" cy="848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Final CRES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57906"/>
      </p:ext>
    </p:extLst>
  </p:cSld>
  <p:clrMapOvr>
    <a:masterClrMapping/>
  </p:clrMapOvr>
  <p:transition advTm="631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DCI Pix for SG\0727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95"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669752" y="6587591"/>
            <a:ext cx="1216935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6600" dirty="0">
                <a:solidFill>
                  <a:srgbClr val="FFC71E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“Knowledge has killed the sun, </a:t>
            </a:r>
            <a:endParaRPr lang="en-US" altLang="en-US" sz="6600" dirty="0" smtClean="0">
              <a:solidFill>
                <a:srgbClr val="FFC71E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  <a:p>
            <a:pPr algn="l" eaLnBrk="1" hangingPunct="1"/>
            <a:r>
              <a:rPr lang="en-US" altLang="en-US" sz="6600" dirty="0" smtClean="0">
                <a:solidFill>
                  <a:srgbClr val="FFC71E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making </a:t>
            </a:r>
            <a:r>
              <a:rPr lang="en-US" altLang="en-US" sz="6600" dirty="0">
                <a:solidFill>
                  <a:srgbClr val="FFC71E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it a ball of gas with spots</a:t>
            </a:r>
            <a:r>
              <a:rPr lang="en-US" altLang="en-US" sz="6600" dirty="0" smtClean="0">
                <a:solidFill>
                  <a:srgbClr val="FFC71E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.”</a:t>
            </a:r>
          </a:p>
          <a:p>
            <a:pPr eaLnBrk="1" hangingPunct="1"/>
            <a:r>
              <a:rPr lang="en-US" altLang="en-US" sz="6600" b="1" dirty="0">
                <a:solidFill>
                  <a:srgbClr val="FFC71E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	</a:t>
            </a:r>
            <a:r>
              <a:rPr lang="en-US" altLang="en-US" sz="6600" b="1" dirty="0" smtClean="0">
                <a:solidFill>
                  <a:srgbClr val="FFC71E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							</a:t>
            </a:r>
            <a:r>
              <a:rPr lang="en-US" altLang="en-US" sz="4400" b="1" dirty="0" smtClean="0">
                <a:solidFill>
                  <a:srgbClr val="FFC71E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D.H</a:t>
            </a:r>
            <a:r>
              <a:rPr lang="en-US" altLang="en-US" sz="4400" b="1" dirty="0">
                <a:solidFill>
                  <a:srgbClr val="FFC71E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. </a:t>
            </a:r>
            <a:r>
              <a:rPr lang="en-US" altLang="en-US" sz="4400" b="1" dirty="0" smtClean="0">
                <a:solidFill>
                  <a:srgbClr val="FFC71E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Lawrence</a:t>
            </a:r>
            <a:endParaRPr lang="en-US" altLang="en-US" sz="4400" b="1" dirty="0">
              <a:solidFill>
                <a:srgbClr val="FFC71E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894276" y="451556"/>
          <a:ext cx="8631484" cy="829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4" imgW="3987800" imgH="5435600" progId="Word.Document.12">
                  <p:link updateAutomatic="1"/>
                </p:oleObj>
              </mc:Choice>
              <mc:Fallback>
                <p:oleObj name="Document" r:id="rId4" imgW="3987800" imgH="54356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4276" y="451556"/>
                        <a:ext cx="8631484" cy="829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5" descr="Final CREST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75816"/>
      </p:ext>
    </p:extLst>
  </p:cSld>
  <p:clrMapOvr>
    <a:masterClrMapping/>
  </p:clrMapOvr>
  <p:transition advTm="6741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2"/>
          <p:cNvSpPr txBox="1">
            <a:spLocks noChangeArrowheads="1"/>
          </p:cNvSpPr>
          <p:nvPr/>
        </p:nvSpPr>
        <p:spPr bwMode="auto">
          <a:xfrm>
            <a:off x="597744" y="196280"/>
            <a:ext cx="12158134" cy="779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5120" dirty="0"/>
              <a:t>Why did the chicken cross the road?</a:t>
            </a:r>
          </a:p>
          <a:p>
            <a:pPr eaLnBrk="1" hangingPunct="1"/>
            <a:endParaRPr lang="en-US" altLang="en-US" sz="2560" dirty="0"/>
          </a:p>
          <a:p>
            <a:pPr eaLnBrk="1" hangingPunct="1"/>
            <a:r>
              <a:rPr lang="en-US" altLang="en-US" sz="2844" b="1" dirty="0" err="1"/>
              <a:t>Aristototle</a:t>
            </a:r>
            <a:r>
              <a:rPr lang="en-US" altLang="en-US" sz="2844" dirty="0"/>
              <a:t> – </a:t>
            </a:r>
            <a:r>
              <a:rPr lang="en-US" altLang="en-US" sz="2844" i="1" dirty="0"/>
              <a:t>It is the nature of chickens to cross the road.</a:t>
            </a:r>
          </a:p>
          <a:p>
            <a:pPr eaLnBrk="1" hangingPunct="1"/>
            <a:endParaRPr lang="en-US" altLang="en-US" sz="2844" dirty="0"/>
          </a:p>
          <a:p>
            <a:pPr eaLnBrk="1" hangingPunct="1"/>
            <a:r>
              <a:rPr lang="en-US" altLang="en-US" sz="2844" b="1" dirty="0"/>
              <a:t>Karl Marx </a:t>
            </a:r>
            <a:r>
              <a:rPr lang="en-US" altLang="en-US" sz="2844" dirty="0"/>
              <a:t>– </a:t>
            </a:r>
            <a:r>
              <a:rPr lang="en-US" altLang="en-US" sz="2844" i="1" dirty="0"/>
              <a:t>It was a historical inevitability.</a:t>
            </a:r>
          </a:p>
          <a:p>
            <a:pPr eaLnBrk="1" hangingPunct="1"/>
            <a:endParaRPr lang="en-US" altLang="en-US" sz="2844" dirty="0"/>
          </a:p>
          <a:p>
            <a:pPr eaLnBrk="1" hangingPunct="1"/>
            <a:r>
              <a:rPr lang="en-US" altLang="en-US" sz="2844" b="1" dirty="0"/>
              <a:t>Captain James T Kirk </a:t>
            </a:r>
            <a:r>
              <a:rPr lang="en-US" altLang="en-US" sz="2844" dirty="0"/>
              <a:t>– </a:t>
            </a:r>
            <a:r>
              <a:rPr lang="en-US" altLang="en-US" sz="2844" i="1" dirty="0"/>
              <a:t>To boldly go where no chicken has gone before.</a:t>
            </a:r>
          </a:p>
          <a:p>
            <a:pPr eaLnBrk="1" hangingPunct="1"/>
            <a:endParaRPr lang="en-US" altLang="en-US" sz="2844" dirty="0"/>
          </a:p>
          <a:p>
            <a:pPr eaLnBrk="1" hangingPunct="1"/>
            <a:r>
              <a:rPr lang="en-US" altLang="en-US" sz="2844" b="1" dirty="0"/>
              <a:t>Freud</a:t>
            </a:r>
            <a:r>
              <a:rPr lang="en-US" altLang="en-US" sz="2844" dirty="0"/>
              <a:t> – </a:t>
            </a:r>
            <a:r>
              <a:rPr lang="en-US" altLang="en-US" sz="2844" i="1" dirty="0"/>
              <a:t>The fact that you are at all concerned that the chicken crossed the road reveals your underlying sexual insecurity.</a:t>
            </a:r>
          </a:p>
          <a:p>
            <a:pPr eaLnBrk="1" hangingPunct="1"/>
            <a:endParaRPr lang="en-US" altLang="en-US" sz="2844" dirty="0"/>
          </a:p>
          <a:p>
            <a:pPr eaLnBrk="1" hangingPunct="1"/>
            <a:r>
              <a:rPr lang="en-US" altLang="en-US" sz="2844" b="1" dirty="0"/>
              <a:t>Einstein</a:t>
            </a:r>
            <a:r>
              <a:rPr lang="en-US" altLang="en-US" sz="2844" dirty="0"/>
              <a:t> – </a:t>
            </a:r>
            <a:r>
              <a:rPr lang="en-US" altLang="en-US" sz="2844" i="1" dirty="0"/>
              <a:t>Did the chicken really cross the road or did the road move beneath the</a:t>
            </a:r>
          </a:p>
          <a:p>
            <a:pPr eaLnBrk="1" hangingPunct="1"/>
            <a:r>
              <a:rPr lang="en-US" altLang="en-US" sz="2844" i="1" dirty="0"/>
              <a:t>Chicken?</a:t>
            </a:r>
          </a:p>
          <a:p>
            <a:pPr eaLnBrk="1" hangingPunct="1"/>
            <a:endParaRPr lang="en-US" altLang="en-US" sz="2844" dirty="0"/>
          </a:p>
          <a:p>
            <a:pPr eaLnBrk="1" hangingPunct="1"/>
            <a:r>
              <a:rPr lang="en-US" altLang="en-US" sz="2844" b="1" dirty="0"/>
              <a:t>George W Bush </a:t>
            </a:r>
            <a:r>
              <a:rPr lang="en-US" altLang="en-US" sz="2844" dirty="0"/>
              <a:t>– </a:t>
            </a:r>
            <a:r>
              <a:rPr lang="en-US" altLang="en-US" sz="2844" i="1" dirty="0"/>
              <a:t>I don’t think I should have to answer that question.</a:t>
            </a:r>
          </a:p>
          <a:p>
            <a:pPr eaLnBrk="1" hangingPunct="1"/>
            <a:endParaRPr lang="en-US" altLang="en-US" sz="2560" dirty="0"/>
          </a:p>
        </p:txBody>
      </p:sp>
      <p:pic>
        <p:nvPicPr>
          <p:cNvPr id="3" name="Picture 5" descr="Final CRES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390522"/>
      </p:ext>
    </p:extLst>
  </p:cSld>
  <p:clrMapOvr>
    <a:masterClrMapping/>
  </p:clrMapOvr>
  <p:transition advTm="641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2827" y="291254"/>
            <a:ext cx="6687538" cy="862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Final CRES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181436"/>
      </p:ext>
    </p:extLst>
  </p:cSld>
  <p:clrMapOvr>
    <a:masterClrMapping/>
  </p:clrMapOvr>
  <p:transition advTm="6412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2465494" y="329636"/>
            <a:ext cx="8024142" cy="875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560" b="1"/>
              <a:t>‘Nothingness’ by Aharon Amir </a:t>
            </a:r>
            <a:r>
              <a:rPr lang="en-US" altLang="en-US" sz="2560"/>
              <a:t> </a:t>
            </a:r>
            <a:endParaRPr lang="en-US" altLang="en-US" sz="2560" b="1" u="sng"/>
          </a:p>
          <a:p>
            <a:pPr algn="ctr" eaLnBrk="1" hangingPunct="1"/>
            <a:r>
              <a:rPr lang="en-US" altLang="en-US" sz="2560"/>
              <a:t>I woke up at night and my language was gone</a:t>
            </a:r>
            <a:endParaRPr lang="en-US" altLang="en-US" sz="2560" b="1" u="sng"/>
          </a:p>
          <a:p>
            <a:pPr algn="ctr" eaLnBrk="1" hangingPunct="1"/>
            <a:r>
              <a:rPr lang="en-US" altLang="en-US" sz="2560"/>
              <a:t>No sign of language no writing no alphabet</a:t>
            </a:r>
            <a:endParaRPr lang="en-US" altLang="en-US" sz="2560" b="1" u="sng"/>
          </a:p>
          <a:p>
            <a:pPr algn="ctr" eaLnBrk="1" hangingPunct="1"/>
            <a:r>
              <a:rPr lang="en-US" altLang="en-US" sz="2560"/>
              <a:t>Nor symbol nor word in any tongue</a:t>
            </a:r>
            <a:endParaRPr lang="en-US" altLang="en-US" sz="2560" b="1" u="sng"/>
          </a:p>
          <a:p>
            <a:pPr algn="ctr" eaLnBrk="1" hangingPunct="1"/>
            <a:r>
              <a:rPr lang="en-US" altLang="en-US" sz="2560"/>
              <a:t>And raw was my fear – like the terror perhaps</a:t>
            </a:r>
            <a:endParaRPr lang="en-US" altLang="en-US" sz="2560" b="1" u="sng"/>
          </a:p>
          <a:p>
            <a:pPr algn="ctr" eaLnBrk="1" hangingPunct="1"/>
            <a:r>
              <a:rPr lang="en-US" altLang="en-US" sz="2560"/>
              <a:t>Of a man flung from a treetop far above the ground</a:t>
            </a:r>
            <a:endParaRPr lang="en-US" altLang="en-US" sz="2560" b="1" u="sng"/>
          </a:p>
          <a:p>
            <a:pPr algn="ctr" eaLnBrk="1" hangingPunct="1"/>
            <a:r>
              <a:rPr lang="en-US" altLang="en-US" sz="2560"/>
              <a:t>A shipwrecked person on a tide-engulfed sandbank</a:t>
            </a:r>
            <a:endParaRPr lang="en-US" altLang="en-US" sz="2560" b="1" u="sng"/>
          </a:p>
          <a:p>
            <a:pPr algn="ctr" eaLnBrk="1" hangingPunct="1"/>
            <a:r>
              <a:rPr lang="en-US" altLang="en-US" sz="2560"/>
              <a:t>A pilot whose parachute would not open</a:t>
            </a:r>
            <a:endParaRPr lang="en-US" altLang="en-US" sz="2560" b="1" u="sng"/>
          </a:p>
          <a:p>
            <a:pPr algn="ctr" eaLnBrk="1" hangingPunct="1"/>
            <a:r>
              <a:rPr lang="en-US" altLang="en-US" sz="2560"/>
              <a:t>Or the fear of a stone in a bottomless pit</a:t>
            </a:r>
            <a:endParaRPr lang="en-US" altLang="en-US" sz="2560" b="1" u="sng"/>
          </a:p>
          <a:p>
            <a:pPr algn="ctr" eaLnBrk="1" hangingPunct="1"/>
            <a:r>
              <a:rPr lang="en-US" altLang="en-US" sz="2560"/>
              <a:t>And the fright was unvoiced unlettered unuttered</a:t>
            </a:r>
            <a:endParaRPr lang="en-US" altLang="en-US" sz="2560" b="1" u="sng"/>
          </a:p>
          <a:p>
            <a:pPr algn="ctr" eaLnBrk="1" hangingPunct="1"/>
            <a:r>
              <a:rPr lang="en-US" altLang="en-US" sz="2560"/>
              <a:t>And inarticulate O how inarticulate</a:t>
            </a:r>
            <a:endParaRPr lang="en-US" altLang="en-US" sz="2560" b="1" u="sng"/>
          </a:p>
          <a:p>
            <a:pPr algn="ctr" eaLnBrk="1" hangingPunct="1"/>
            <a:r>
              <a:rPr lang="en-US" altLang="en-US" sz="2560"/>
              <a:t>And I was alone in the dark</a:t>
            </a:r>
            <a:endParaRPr lang="en-US" altLang="en-US" sz="2560" b="1" u="sng"/>
          </a:p>
          <a:p>
            <a:pPr algn="ctr" eaLnBrk="1" hangingPunct="1"/>
            <a:r>
              <a:rPr lang="en-US" altLang="en-US" sz="2560"/>
              <a:t>A non-I in all the pervading gloom</a:t>
            </a:r>
            <a:endParaRPr lang="en-US" altLang="en-US" sz="2560" b="1" u="sng"/>
          </a:p>
          <a:p>
            <a:pPr algn="ctr" eaLnBrk="1" hangingPunct="1"/>
            <a:r>
              <a:rPr lang="en-US" altLang="en-US" sz="2560"/>
              <a:t>With no grasp no leaning point</a:t>
            </a:r>
            <a:endParaRPr lang="en-US" altLang="en-US" sz="2560" b="1" u="sng"/>
          </a:p>
          <a:p>
            <a:pPr algn="ctr" eaLnBrk="1" hangingPunct="1"/>
            <a:r>
              <a:rPr lang="en-US" altLang="en-US" sz="2560"/>
              <a:t>Everything stripped of everything</a:t>
            </a:r>
            <a:endParaRPr lang="en-US" altLang="en-US" sz="2560" b="1" u="sng"/>
          </a:p>
          <a:p>
            <a:pPr algn="ctr" eaLnBrk="1" hangingPunct="1"/>
            <a:r>
              <a:rPr lang="en-US" altLang="en-US" sz="2560"/>
              <a:t>And the sound was speechless and voiceless</a:t>
            </a:r>
            <a:endParaRPr lang="en-US" altLang="en-US" sz="2560" b="1" u="sng"/>
          </a:p>
          <a:p>
            <a:pPr algn="ctr" eaLnBrk="1" hangingPunct="1"/>
            <a:r>
              <a:rPr lang="en-US" altLang="en-US" sz="2560"/>
              <a:t>And I was naught and nothing</a:t>
            </a:r>
            <a:endParaRPr lang="en-US" altLang="en-US" sz="2560" b="1" u="sng"/>
          </a:p>
          <a:p>
            <a:pPr algn="ctr" eaLnBrk="1" hangingPunct="1"/>
            <a:r>
              <a:rPr lang="en-US" altLang="en-US" sz="2560"/>
              <a:t>Without even a gibbet to hang onto</a:t>
            </a:r>
            <a:endParaRPr lang="en-US" altLang="en-US" sz="2560" b="1" u="sng"/>
          </a:p>
          <a:p>
            <a:pPr algn="ctr" eaLnBrk="1" hangingPunct="1"/>
            <a:r>
              <a:rPr lang="en-US" altLang="en-US" sz="2560"/>
              <a:t>Without a single peg to hang onto</a:t>
            </a:r>
            <a:endParaRPr lang="en-US" altLang="en-US" sz="2560" b="1" u="sng"/>
          </a:p>
          <a:p>
            <a:pPr algn="ctr" eaLnBrk="1" hangingPunct="1"/>
            <a:r>
              <a:rPr lang="en-US" altLang="en-US" sz="2560"/>
              <a:t>And I no longer knew who or what I was</a:t>
            </a:r>
            <a:endParaRPr lang="en-US" altLang="en-US" sz="2560" b="1" u="sng"/>
          </a:p>
          <a:p>
            <a:pPr algn="ctr" eaLnBrk="1" hangingPunct="1"/>
            <a:r>
              <a:rPr lang="en-US" altLang="en-US" sz="2560"/>
              <a:t>And I was no more.</a:t>
            </a:r>
            <a:endParaRPr lang="en-US" altLang="en-US" sz="2560" b="1" u="sng"/>
          </a:p>
          <a:p>
            <a:pPr eaLnBrk="1" hangingPunct="1"/>
            <a:endParaRPr lang="en-US" altLang="en-US" sz="2560"/>
          </a:p>
        </p:txBody>
      </p:sp>
      <p:pic>
        <p:nvPicPr>
          <p:cNvPr id="3" name="Picture 5" descr="Final CRES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921141"/>
      </p:ext>
    </p:extLst>
  </p:cSld>
  <p:clrMapOvr>
    <a:masterClrMapping/>
  </p:clrMapOvr>
  <p:transition advTm="1620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obo-dyer projecti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385" y="3520300"/>
            <a:ext cx="7163928" cy="409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 descr="mercator projection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41" y="485423"/>
            <a:ext cx="6066650" cy="55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Final CREST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888067"/>
      </p:ext>
    </p:extLst>
  </p:cSld>
  <p:clrMapOvr>
    <a:masterClrMapping/>
  </p:clrMapOvr>
  <p:transition advTm="8492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FFC71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n-US" altLang="en-US" sz="4200">
              <a:solidFill>
                <a:srgbClr val="D3001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5716" y="1780456"/>
            <a:ext cx="12313368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AU" altLang="en-US" sz="6600" dirty="0">
                <a:latin typeface="Baskerville Old Face" charset="0"/>
                <a:ea typeface="Baskerville Old Face" charset="0"/>
                <a:cs typeface="Baskerville Old Face" charset="0"/>
              </a:rPr>
              <a:t>A man of Seville is shaved by the Barber of Seville if and only if the man does not shave himself. Does the Barber of Seville shave </a:t>
            </a:r>
            <a:r>
              <a:rPr lang="en-AU" altLang="en-US" sz="6600" dirty="0" smtClean="0">
                <a:latin typeface="Baskerville Old Face" charset="0"/>
                <a:ea typeface="Baskerville Old Face" charset="0"/>
                <a:cs typeface="Baskerville Old Face" charset="0"/>
              </a:rPr>
              <a:t>himself ?</a:t>
            </a:r>
            <a:endParaRPr lang="en-AU" altLang="en-US" sz="6600" dirty="0">
              <a:latin typeface="Baskerville Old Face" charset="0"/>
              <a:ea typeface="Baskerville Old Face" charset="0"/>
              <a:cs typeface="Baskerville Old Face" charset="0"/>
            </a:endParaRPr>
          </a:p>
          <a:p>
            <a:pPr eaLnBrk="1" hangingPunct="1"/>
            <a:endParaRPr lang="en-AU" altLang="en-US" sz="6000" dirty="0">
              <a:latin typeface="Baskerville Old Face" charset="0"/>
              <a:ea typeface="Baskerville Old Face" charset="0"/>
              <a:cs typeface="Baskerville Old Face" charset="0"/>
            </a:endParaRPr>
          </a:p>
          <a:p>
            <a:pPr algn="r" eaLnBrk="1" hangingPunct="1"/>
            <a:r>
              <a:rPr lang="en-AU" altLang="en-US" sz="4400" b="1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Bertrand Russel’s paradox of 1918</a:t>
            </a:r>
            <a:endParaRPr lang="en-US" altLang="en-US" sz="4400" b="1" dirty="0">
              <a:solidFill>
                <a:schemeClr val="bg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  <a:p>
            <a:pPr eaLnBrk="1" hangingPunct="1"/>
            <a:endParaRPr lang="en-US" altLang="en-US" sz="9600" dirty="0">
              <a:solidFill>
                <a:schemeClr val="bg1"/>
              </a:solidFill>
            </a:endParaRPr>
          </a:p>
        </p:txBody>
      </p:sp>
      <p:pic>
        <p:nvPicPr>
          <p:cNvPr id="9" name="Picture 5" descr="Final CRES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326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044" y="196280"/>
            <a:ext cx="13262188" cy="750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Final CRES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657752"/>
      </p:ext>
    </p:extLst>
  </p:cSld>
  <p:clrMapOvr>
    <a:masterClrMapping/>
  </p:clrMapOvr>
  <p:transition advTm="4388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Picture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6428" y="2032001"/>
            <a:ext cx="13268961" cy="524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Final CRES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566878"/>
      </p:ext>
    </p:extLst>
  </p:cSld>
  <p:clrMapOvr>
    <a:masterClrMapping/>
  </p:clrMapOvr>
  <p:transition advTm="8503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 descr="Picture 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1246" y="284481"/>
            <a:ext cx="7362613" cy="938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Final CRES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046253"/>
      </p:ext>
    </p:extLst>
  </p:cSld>
  <p:clrMapOvr>
    <a:masterClrMapping/>
  </p:clrMapOvr>
  <p:transition advTm="789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FFC71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n-US" altLang="en-US" sz="4200">
              <a:solidFill>
                <a:srgbClr val="009ED0"/>
              </a:solidFill>
            </a:endParaRPr>
          </a:p>
        </p:txBody>
      </p:sp>
      <p:sp>
        <p:nvSpPr>
          <p:cNvPr id="37893" name="TextBox 8"/>
          <p:cNvSpPr txBox="1">
            <a:spLocks noChangeArrowheads="1"/>
          </p:cNvSpPr>
          <p:nvPr/>
        </p:nvSpPr>
        <p:spPr bwMode="auto">
          <a:xfrm>
            <a:off x="3289291" y="4640933"/>
            <a:ext cx="4752975" cy="47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is-IS" altLang="zh-TW" sz="2400" smtClean="0">
                <a:solidFill>
                  <a:schemeClr val="bg1"/>
                </a:solidFill>
                <a:latin typeface="Arial Unicode MS" charset="0"/>
                <a:ea typeface="Arial Unicode MS" charset="0"/>
              </a:rPr>
              <a:t>…goes along way.</a:t>
            </a:r>
            <a:endParaRPr lang="zh-TW" altLang="en-US" sz="2400" dirty="0">
              <a:solidFill>
                <a:srgbClr val="3A3A3A"/>
              </a:solidFill>
              <a:latin typeface="Arial Unicode MS" charset="0"/>
              <a:ea typeface="Arial Unicode MS" charset="0"/>
            </a:endParaRPr>
          </a:p>
        </p:txBody>
      </p:sp>
      <p:sp>
        <p:nvSpPr>
          <p:cNvPr id="37894" name="TextBox 13"/>
          <p:cNvSpPr txBox="1">
            <a:spLocks noChangeArrowheads="1"/>
          </p:cNvSpPr>
          <p:nvPr/>
        </p:nvSpPr>
        <p:spPr bwMode="auto">
          <a:xfrm>
            <a:off x="1029792" y="2866353"/>
            <a:ext cx="162750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4000" dirty="0" smtClean="0">
                <a:solidFill>
                  <a:srgbClr val="FFFFFF"/>
                </a:solidFill>
                <a:latin typeface="Baskerville" charset="0"/>
              </a:rPr>
              <a:t>TOK</a:t>
            </a:r>
            <a:endParaRPr lang="en-US" altLang="en-US" sz="14000" dirty="0">
              <a:solidFill>
                <a:srgbClr val="FFFFFF"/>
              </a:solidFill>
              <a:latin typeface="Baskerville" charset="0"/>
            </a:endParaRPr>
          </a:p>
        </p:txBody>
      </p:sp>
      <p:sp>
        <p:nvSpPr>
          <p:cNvPr id="37895" name="TextBox 14"/>
          <p:cNvSpPr txBox="1">
            <a:spLocks noChangeArrowheads="1"/>
          </p:cNvSpPr>
          <p:nvPr/>
        </p:nvSpPr>
        <p:spPr bwMode="auto">
          <a:xfrm>
            <a:off x="265103" y="2767797"/>
            <a:ext cx="3024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bg1"/>
                </a:solidFill>
                <a:latin typeface="Baskerville" charset="0"/>
              </a:rPr>
              <a:t>a</a:t>
            </a:r>
            <a:r>
              <a:rPr lang="en-US" altLang="en-US" dirty="0" smtClean="0">
                <a:solidFill>
                  <a:schemeClr val="bg1"/>
                </a:solidFill>
                <a:latin typeface="Baskerville" charset="0"/>
              </a:rPr>
              <a:t> little</a:t>
            </a:r>
            <a:r>
              <a:rPr lang="is-IS" altLang="en-US" dirty="0" smtClean="0">
                <a:solidFill>
                  <a:schemeClr val="bg1"/>
                </a:solidFill>
                <a:latin typeface="Baskerville" charset="0"/>
              </a:rPr>
              <a:t>…</a:t>
            </a:r>
            <a:endParaRPr lang="en-US" altLang="en-US" dirty="0">
              <a:solidFill>
                <a:schemeClr val="bg1"/>
              </a:solidFill>
              <a:latin typeface="Baskerville" charset="0"/>
            </a:endParaRPr>
          </a:p>
        </p:txBody>
      </p:sp>
      <p:sp>
        <p:nvSpPr>
          <p:cNvPr id="37896" name="TextBox 15"/>
          <p:cNvSpPr txBox="1">
            <a:spLocks noChangeArrowheads="1"/>
          </p:cNvSpPr>
          <p:nvPr/>
        </p:nvSpPr>
        <p:spPr bwMode="auto">
          <a:xfrm>
            <a:off x="9598025" y="4733925"/>
            <a:ext cx="4752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i="1">
                <a:solidFill>
                  <a:srgbClr val="3A3A3A"/>
                </a:solidFill>
                <a:latin typeface="Baskerville" charset="0"/>
              </a:rPr>
              <a:t>sit amet pinquido</a:t>
            </a:r>
          </a:p>
        </p:txBody>
      </p:sp>
      <p:pic>
        <p:nvPicPr>
          <p:cNvPr id="10" name="Picture 3" descr="illusion_Optical_illusions-s300x369-13681-580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1255" y="412304"/>
            <a:ext cx="6653670" cy="892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888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elephant_Optical_illusions-s450x360-13680-58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1" y="370276"/>
            <a:ext cx="12639040" cy="938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Final CRES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70684"/>
      </p:ext>
    </p:extLst>
  </p:cSld>
  <p:clrMapOvr>
    <a:masterClrMapping/>
  </p:clrMapOvr>
  <p:transition advTm="648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/>
          </p:nvPr>
        </p:nvSpPr>
        <p:spPr>
          <a:xfrm>
            <a:off x="749582" y="4127219"/>
            <a:ext cx="11704320" cy="100922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/>
              <a:t>“To a man with a hammer, everything looks like a nail.”</a:t>
            </a:r>
          </a:p>
          <a:p>
            <a:pPr eaLnBrk="1" hangingPunct="1"/>
            <a:endParaRPr lang="en-US" altLang="en-US"/>
          </a:p>
        </p:txBody>
      </p:sp>
      <p:pic>
        <p:nvPicPr>
          <p:cNvPr id="3" name="Picture 5" descr="Final CRES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30640"/>
      </p:ext>
    </p:extLst>
  </p:cSld>
  <p:clrMapOvr>
    <a:masterClrMapping/>
  </p:clrMapOvr>
  <p:transition advTm="609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9001528 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6432" y="17986"/>
            <a:ext cx="14289950" cy="973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-1778520" y="412304"/>
            <a:ext cx="1421115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/>
            <a:r>
              <a:rPr lang="en-US" altLang="en-US" sz="7200" dirty="0">
                <a:solidFill>
                  <a:srgbClr val="FFC71E"/>
                </a:solidFill>
                <a:latin typeface="Baskerville" charset="0"/>
              </a:rPr>
              <a:t>“Was Mathematics invented or discovered?”</a:t>
            </a:r>
          </a:p>
        </p:txBody>
      </p:sp>
    </p:spTree>
    <p:extLst>
      <p:ext uri="{BB962C8B-B14F-4D97-AF65-F5344CB8AC3E}">
        <p14:creationId xmlns:p14="http://schemas.microsoft.com/office/powerpoint/2010/main" val="80853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black_dots_optical_illusion_Optical_illusions-s390x325-13679-58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871" y="514773"/>
            <a:ext cx="10178062" cy="848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Final CRES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83433"/>
      </p:ext>
    </p:extLst>
  </p:cSld>
  <p:clrMapOvr>
    <a:masterClrMapping/>
  </p:clrMapOvr>
  <p:transition advTm="407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/>
          </p:nvPr>
        </p:nvSpPr>
        <p:spPr>
          <a:xfrm>
            <a:off x="749582" y="1980072"/>
            <a:ext cx="11704320" cy="39082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120"/>
              <a:t>“One has no knowledge of the sun but only of an eye that sees the sun, and no knowledge of earth but only of a hand that feels an earth.”</a:t>
            </a:r>
          </a:p>
          <a:p>
            <a:pPr algn="ctr" eaLnBrk="1" hangingPunct="1">
              <a:buFontTx/>
              <a:buNone/>
            </a:pPr>
            <a:r>
              <a:rPr lang="en-US" altLang="en-US" sz="5120"/>
              <a:t> </a:t>
            </a:r>
          </a:p>
          <a:p>
            <a:pPr algn="r" eaLnBrk="1" hangingPunct="1">
              <a:buFontTx/>
              <a:buNone/>
            </a:pPr>
            <a:r>
              <a:rPr lang="en-US" altLang="en-US" sz="5120" b="1"/>
              <a:t>Arthur Schopenhauer</a:t>
            </a:r>
          </a:p>
          <a:p>
            <a:pPr algn="ctr"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3" name="Picture 5" descr="Final CRES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925" y="7613650"/>
            <a:ext cx="10683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254510"/>
      </p:ext>
    </p:extLst>
  </p:cSld>
  <p:clrMapOvr>
    <a:masterClrMapping/>
  </p:clrMapOvr>
  <p:transition advTm="5763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Title &amp; Subtitl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30013"/>
      </a:accent1>
      <a:accent2>
        <a:srgbClr val="009ED0"/>
      </a:accent2>
      <a:accent3>
        <a:srgbClr val="FFC724"/>
      </a:accent3>
      <a:accent4>
        <a:srgbClr val="999999"/>
      </a:accent4>
      <a:accent5>
        <a:srgbClr val="3C3C3C"/>
      </a:accent5>
      <a:accent6>
        <a:srgbClr val="FF5100"/>
      </a:accent6>
      <a:hlink>
        <a:srgbClr val="0000FF"/>
      </a:hlink>
      <a:folHlink>
        <a:srgbClr val="80008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4E58316475F4CA33F5B97B42278B3" ma:contentTypeVersion="2" ma:contentTypeDescription="Create a new document." ma:contentTypeScope="" ma:versionID="74092bb852b055d80e6a3b4e714658ba">
  <xsd:schema xmlns:xsd="http://www.w3.org/2001/XMLSchema" xmlns:xs="http://www.w3.org/2001/XMLSchema" xmlns:p="http://schemas.microsoft.com/office/2006/metadata/properties" xmlns:ns2="c167eacc-4a42-4c08-a550-06cb918326e0" targetNamespace="http://schemas.microsoft.com/office/2006/metadata/properties" ma:root="true" ma:fieldsID="b3cfb68b416b6c15a7bf5b95d2724020" ns2:_="">
    <xsd:import namespace="c167eacc-4a42-4c08-a550-06cb918326e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67eacc-4a42-4c08-a550-06cb918326e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041E1B-AF6A-45A3-A00A-AB56A3D795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67eacc-4a42-4c08-a550-06cb918326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B3B95E-278D-4E01-AB73-868C0E5C03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23554</TotalTime>
  <Pages>0</Pages>
  <Words>573</Words>
  <Characters>0</Characters>
  <Application>Microsoft Macintosh PowerPoint</Application>
  <PresentationFormat>Custom</PresentationFormat>
  <Lines>0</Lines>
  <Paragraphs>122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14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56" baseType="lpstr">
      <vt:lpstr>Arial</vt:lpstr>
      <vt:lpstr>Arial Unicode MS</vt:lpstr>
      <vt:lpstr>Baskerville</vt:lpstr>
      <vt:lpstr>Baskerville Old Face</vt:lpstr>
      <vt:lpstr>Calibri</vt:lpstr>
      <vt:lpstr>Gill Sans</vt:lpstr>
      <vt:lpstr>MS PGothic</vt:lpstr>
      <vt:lpstr>ＭＳ Ｐゴシック</vt:lpstr>
      <vt:lpstr>ヒラギノ角ゴ ProN W3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/Users/alanperkins/Desktop/IB Presentation Preparation/IB Coord Admin/Theory of Knowledge/Main resources/Cartoons.doc!OLE_LINK3</vt:lpstr>
      <vt:lpstr>/Users/alanperkins/Desktop/IB Presentation Preparation/IB Coord Admin/Theory of Knowledge/Main resources/Cartoons.doc!OLE_LINK2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Lucinda Semark</dc:creator>
  <cp:keywords/>
  <dc:description/>
  <cp:lastModifiedBy>Alan Perkins</cp:lastModifiedBy>
  <cp:revision>44</cp:revision>
  <dcterms:modified xsi:type="dcterms:W3CDTF">2017-11-11T03:11:58Z</dcterms:modified>
</cp:coreProperties>
</file>