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6" r:id="rId7"/>
    <p:sldId id="262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10/31/2017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10/31/2017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10/31/2017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10/31/2017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10/31/2017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lhwB4zQD4X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Evaluating Resources – The CRAAP Test!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45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</a:rPr>
              <a:t>CRAAP</a:t>
            </a:r>
            <a:r>
              <a:rPr lang="en-US"/>
              <a:t> test – for evaluating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>
                <a:solidFill>
                  <a:srgbClr val="FF0000"/>
                </a:solidFill>
              </a:rPr>
              <a:t>C</a:t>
            </a:r>
            <a:r>
              <a:rPr lang="en-US" sz="4000"/>
              <a:t>urrency</a:t>
            </a:r>
          </a:p>
          <a:p>
            <a:r>
              <a:rPr lang="en-US" sz="4000">
                <a:solidFill>
                  <a:srgbClr val="FF0000"/>
                </a:solidFill>
              </a:rPr>
              <a:t>R</a:t>
            </a:r>
            <a:r>
              <a:rPr lang="en-US" sz="4000"/>
              <a:t>elevancy</a:t>
            </a:r>
          </a:p>
          <a:p>
            <a:r>
              <a:rPr lang="en-US" sz="4000">
                <a:solidFill>
                  <a:srgbClr val="FF0000"/>
                </a:solidFill>
              </a:rPr>
              <a:t>A</a:t>
            </a:r>
            <a:r>
              <a:rPr lang="en-US" sz="4000"/>
              <a:t>uthority</a:t>
            </a:r>
          </a:p>
          <a:p>
            <a:r>
              <a:rPr lang="en-US" sz="4000">
                <a:solidFill>
                  <a:srgbClr val="FF0000"/>
                </a:solidFill>
              </a:rPr>
              <a:t>A</a:t>
            </a:r>
            <a:r>
              <a:rPr lang="en-US" sz="4000"/>
              <a:t>ccuracy</a:t>
            </a:r>
          </a:p>
          <a:p>
            <a:r>
              <a:rPr lang="en-US" sz="4000">
                <a:solidFill>
                  <a:srgbClr val="FF0000"/>
                </a:solidFill>
              </a:rPr>
              <a:t>P</a:t>
            </a:r>
            <a:r>
              <a:rPr lang="en-US" sz="4000"/>
              <a:t>urpose</a:t>
            </a:r>
          </a:p>
        </p:txBody>
      </p:sp>
    </p:spTree>
    <p:extLst>
      <p:ext uri="{BB962C8B-B14F-4D97-AF65-F5344CB8AC3E}">
        <p14:creationId xmlns:p14="http://schemas.microsoft.com/office/powerpoint/2010/main" val="3309526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/>
              <a:t>When was the page or article created or written? Has it been updated?</a:t>
            </a:r>
          </a:p>
          <a:p>
            <a:r>
              <a:rPr lang="en-US" sz="3200"/>
              <a:t>Good resources:</a:t>
            </a:r>
          </a:p>
          <a:p>
            <a:pPr lvl="1"/>
            <a:r>
              <a:rPr lang="en-US" sz="2800"/>
              <a:t>Journal articles – nothing more than 10 years old</a:t>
            </a:r>
          </a:p>
          <a:p>
            <a:pPr lvl="1"/>
            <a:r>
              <a:rPr lang="en-US" sz="2800"/>
              <a:t>Webpages – updated in the past two years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49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Relevancy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/>
              <a:t>Does it help you define or describe one of your key terms?</a:t>
            </a:r>
          </a:p>
          <a:p>
            <a:r>
              <a:rPr lang="en-US" sz="2800"/>
              <a:t>Does it offer a useful model for your research methodology?</a:t>
            </a:r>
          </a:p>
          <a:p>
            <a:r>
              <a:rPr lang="en-US" sz="2800"/>
              <a:t>Does it give a useful model for sampling or a relevant data instrument, such as a survey or observation tally sheet?</a:t>
            </a:r>
          </a:p>
        </p:txBody>
      </p:sp>
    </p:spTree>
    <p:extLst>
      <p:ext uri="{BB962C8B-B14F-4D97-AF65-F5344CB8AC3E}">
        <p14:creationId xmlns:p14="http://schemas.microsoft.com/office/powerpoint/2010/main" val="391895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Authority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/>
              <a:t>Is there a name for the author?</a:t>
            </a:r>
          </a:p>
          <a:p>
            <a:r>
              <a:rPr lang="en-US" sz="3200"/>
              <a:t>Is it clear who has published or written the information?</a:t>
            </a:r>
          </a:p>
          <a:p>
            <a:pPr lvl="1"/>
            <a:r>
              <a:rPr lang="en-US" sz="2800"/>
              <a:t>Have you heard of them?</a:t>
            </a:r>
          </a:p>
          <a:p>
            <a:pPr lvl="1"/>
            <a:r>
              <a:rPr lang="en-US" sz="2800"/>
              <a:t>Is it easy to find out information about their purpose?</a:t>
            </a:r>
          </a:p>
          <a:p>
            <a:r>
              <a:rPr lang="en-US" sz="3200"/>
              <a:t>Who was the resource written for?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68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Accuracy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/>
              <a:t>Is the information correct?</a:t>
            </a:r>
          </a:p>
          <a:p>
            <a:r>
              <a:rPr lang="en-US" sz="3600"/>
              <a:t>Can you verify it using a different source?</a:t>
            </a:r>
          </a:p>
        </p:txBody>
      </p:sp>
    </p:spTree>
    <p:extLst>
      <p:ext uri="{BB962C8B-B14F-4D97-AF65-F5344CB8AC3E}">
        <p14:creationId xmlns:p14="http://schemas.microsoft.com/office/powerpoint/2010/main" val="2614908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/>
              <a:t>Why was the resource written? (to inform, to sell?)</a:t>
            </a:r>
          </a:p>
        </p:txBody>
      </p:sp>
    </p:spTree>
    <p:extLst>
      <p:ext uri="{BB962C8B-B14F-4D97-AF65-F5344CB8AC3E}">
        <p14:creationId xmlns:p14="http://schemas.microsoft.com/office/powerpoint/2010/main" val="3380022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 – CRAAP Test in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Watch the following video of someone using the CRAAP test to evaluate online resources.</a:t>
            </a:r>
          </a:p>
          <a:p>
            <a:endParaRPr lang="en-US"/>
          </a:p>
          <a:p>
            <a:r>
              <a:rPr lang="en-US">
                <a:hlinkClick r:id="rId2"/>
              </a:rPr>
              <a:t>https://youtu.be/lhwB4zQD4XA</a:t>
            </a: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Do you need to perform this test with scholarly articles? 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37869644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Ion</vt:lpstr>
      <vt:lpstr>Evaluating Resources – The CRAAP Test!</vt:lpstr>
      <vt:lpstr>CRAAP test – for evaluating sources</vt:lpstr>
      <vt:lpstr>Currency</vt:lpstr>
      <vt:lpstr>Relevancy</vt:lpstr>
      <vt:lpstr>Authority</vt:lpstr>
      <vt:lpstr>Accuracy</vt:lpstr>
      <vt:lpstr>Purpose</vt:lpstr>
      <vt:lpstr>Activity – CRAAP Test in Action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Resources – The CRAAP Test!</dc:title>
  <cp:revision>1</cp:revision>
  <dcterms:modified xsi:type="dcterms:W3CDTF">2017-10-31T23:50:25Z</dcterms:modified>
</cp:coreProperties>
</file>