
<file path=[Content_Types].xml><?xml version="1.0" encoding="utf-8"?>
<Types xmlns="http://schemas.openxmlformats.org/package/2006/content-types">
  <Default Extension="bin" ContentType="audio/unknown"/>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4" r:id="rId4"/>
    <p:sldId id="275" r:id="rId5"/>
    <p:sldId id="276" r:id="rId6"/>
    <p:sldId id="258" r:id="rId7"/>
    <p:sldId id="277" r:id="rId8"/>
    <p:sldId id="259" r:id="rId9"/>
    <p:sldId id="260" r:id="rId10"/>
    <p:sldId id="261" r:id="rId11"/>
    <p:sldId id="263" r:id="rId12"/>
    <p:sldId id="264" r:id="rId13"/>
    <p:sldId id="272" r:id="rId1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4"/>
    <p:restoredTop sz="94718"/>
  </p:normalViewPr>
  <p:slideViewPr>
    <p:cSldViewPr>
      <p:cViewPr varScale="1">
        <p:scale>
          <a:sx n="88" d="100"/>
          <a:sy n="88" d="100"/>
        </p:scale>
        <p:origin x="920"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e Hayes" userId="S::jane.hayes@dulwich-singapore.edu.sg::8b62943b-dd02-4680-9d6f-1d3e28a9a71e" providerId="AD" clId="Web-{820DEDD8-9F8D-4129-837D-B1C665272313}"/>
    <pc:docChg chg="modSld">
      <pc:chgData name="Jane Hayes" userId="S::jane.hayes@dulwich-singapore.edu.sg::8b62943b-dd02-4680-9d6f-1d3e28a9a71e" providerId="AD" clId="Web-{820DEDD8-9F8D-4129-837D-B1C665272313}" dt="2018-06-06T07:09:38.301" v="7" actId="20577"/>
      <pc:docMkLst>
        <pc:docMk/>
      </pc:docMkLst>
      <pc:sldChg chg="modSp">
        <pc:chgData name="Jane Hayes" userId="S::jane.hayes@dulwich-singapore.edu.sg::8b62943b-dd02-4680-9d6f-1d3e28a9a71e" providerId="AD" clId="Web-{820DEDD8-9F8D-4129-837D-B1C665272313}" dt="2018-06-06T07:09:38.301" v="7" actId="20577"/>
        <pc:sldMkLst>
          <pc:docMk/>
          <pc:sldMk cId="0" sldId="274"/>
        </pc:sldMkLst>
        <pc:spChg chg="mod">
          <ac:chgData name="Jane Hayes" userId="S::jane.hayes@dulwich-singapore.edu.sg::8b62943b-dd02-4680-9d6f-1d3e28a9a71e" providerId="AD" clId="Web-{820DEDD8-9F8D-4129-837D-B1C665272313}" dt="2018-06-06T07:09:38.301" v="7" actId="20577"/>
          <ac:spMkLst>
            <pc:docMk/>
            <pc:sldMk cId="0" sldId="274"/>
            <ac:spMk id="15361" creationId="{E44DB016-0C55-4C6D-88F7-C4D451AC1541}"/>
          </ac:spMkLst>
        </pc:spChg>
      </pc:sldChg>
    </pc:docChg>
  </pc:docChgLst>
  <pc:docChgLst>
    <pc:chgData name="Jane Hayes" userId="S::jane.hayes@dulwich-singapore.edu.sg::8b62943b-dd02-4680-9d6f-1d3e28a9a71e" providerId="AD" clId="Web-{7B858D07-FFBC-4A29-8299-C91DEBB7D160}"/>
    <pc:docChg chg="modSld">
      <pc:chgData name="Jane Hayes" userId="S::jane.hayes@dulwich-singapore.edu.sg::8b62943b-dd02-4680-9d6f-1d3e28a9a71e" providerId="AD" clId="Web-{7B858D07-FFBC-4A29-8299-C91DEBB7D160}" dt="2018-06-06T01:13:13.285" v="17" actId="20577"/>
      <pc:docMkLst>
        <pc:docMk/>
      </pc:docMkLst>
      <pc:sldChg chg="modSp">
        <pc:chgData name="Jane Hayes" userId="S::jane.hayes@dulwich-singapore.edu.sg::8b62943b-dd02-4680-9d6f-1d3e28a9a71e" providerId="AD" clId="Web-{7B858D07-FFBC-4A29-8299-C91DEBB7D160}" dt="2018-06-06T01:12:17.113" v="7" actId="20577"/>
        <pc:sldMkLst>
          <pc:docMk/>
          <pc:sldMk cId="0" sldId="274"/>
        </pc:sldMkLst>
        <pc:spChg chg="mod">
          <ac:chgData name="Jane Hayes" userId="S::jane.hayes@dulwich-singapore.edu.sg::8b62943b-dd02-4680-9d6f-1d3e28a9a71e" providerId="AD" clId="Web-{7B858D07-FFBC-4A29-8299-C91DEBB7D160}" dt="2018-06-06T01:12:17.113" v="7" actId="20577"/>
          <ac:spMkLst>
            <pc:docMk/>
            <pc:sldMk cId="0" sldId="274"/>
            <ac:spMk id="15361" creationId="{E44DB016-0C55-4C6D-88F7-C4D451AC1541}"/>
          </ac:spMkLst>
        </pc:spChg>
      </pc:sldChg>
      <pc:sldChg chg="modSp">
        <pc:chgData name="Jane Hayes" userId="S::jane.hayes@dulwich-singapore.edu.sg::8b62943b-dd02-4680-9d6f-1d3e28a9a71e" providerId="AD" clId="Web-{7B858D07-FFBC-4A29-8299-C91DEBB7D160}" dt="2018-06-06T01:12:50.504" v="15" actId="20577"/>
        <pc:sldMkLst>
          <pc:docMk/>
          <pc:sldMk cId="0" sldId="276"/>
        </pc:sldMkLst>
        <pc:spChg chg="mod">
          <ac:chgData name="Jane Hayes" userId="S::jane.hayes@dulwich-singapore.edu.sg::8b62943b-dd02-4680-9d6f-1d3e28a9a71e" providerId="AD" clId="Web-{7B858D07-FFBC-4A29-8299-C91DEBB7D160}" dt="2018-06-06T01:12:50.504" v="15" actId="20577"/>
          <ac:spMkLst>
            <pc:docMk/>
            <pc:sldMk cId="0" sldId="276"/>
            <ac:spMk id="17409" creationId="{8577AE85-9EC6-4125-A364-78955EEE33A0}"/>
          </ac:spMkLst>
        </pc:spChg>
      </pc:sldChg>
      <pc:sldChg chg="modSp">
        <pc:chgData name="Jane Hayes" userId="S::jane.hayes@dulwich-singapore.edu.sg::8b62943b-dd02-4680-9d6f-1d3e28a9a71e" providerId="AD" clId="Web-{7B858D07-FFBC-4A29-8299-C91DEBB7D160}" dt="2018-06-06T01:13:13.285" v="17" actId="20577"/>
        <pc:sldMkLst>
          <pc:docMk/>
          <pc:sldMk cId="0" sldId="277"/>
        </pc:sldMkLst>
        <pc:spChg chg="mod">
          <ac:chgData name="Jane Hayes" userId="S::jane.hayes@dulwich-singapore.edu.sg::8b62943b-dd02-4680-9d6f-1d3e28a9a71e" providerId="AD" clId="Web-{7B858D07-FFBC-4A29-8299-C91DEBB7D160}" dt="2018-06-06T01:13:13.285" v="17" actId="20577"/>
          <ac:spMkLst>
            <pc:docMk/>
            <pc:sldMk cId="0" sldId="277"/>
            <ac:spMk id="19457" creationId="{CE34977C-7831-4576-AB7D-7B14B4484603}"/>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D263F6D3-0AC1-458D-B80F-B49062E3BEE2}"/>
              </a:ext>
            </a:extLst>
          </p:cNvPr>
          <p:cNvSpPr>
            <a:spLocks noGrp="1"/>
          </p:cNvSpPr>
          <p:nvPr>
            <p:ph type="dt" sz="half" idx="10"/>
          </p:nvPr>
        </p:nvSpPr>
        <p:spPr/>
        <p:txBody>
          <a:bodyPr/>
          <a:lstStyle>
            <a:lvl1pPr>
              <a:defRPr/>
            </a:lvl1pPr>
          </a:lstStyle>
          <a:p>
            <a:fld id="{691B89CA-72F3-4BBC-92E4-9F88B442D2A1}" type="datetimeFigureOut">
              <a:rPr lang="en-US" altLang="en-US"/>
              <a:pPr/>
              <a:t>6/6/2018</a:t>
            </a:fld>
            <a:endParaRPr lang="en-US" altLang="en-US"/>
          </a:p>
        </p:txBody>
      </p:sp>
      <p:sp>
        <p:nvSpPr>
          <p:cNvPr id="5" name="Footer Placeholder 4">
            <a:extLst>
              <a:ext uri="{FF2B5EF4-FFF2-40B4-BE49-F238E27FC236}">
                <a16:creationId xmlns:a16="http://schemas.microsoft.com/office/drawing/2014/main" id="{BD448B90-3D8C-4FAC-9F90-44379144CE3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1E79642-55D3-4A55-B189-E74EA64B6C8E}"/>
              </a:ext>
            </a:extLst>
          </p:cNvPr>
          <p:cNvSpPr>
            <a:spLocks noGrp="1"/>
          </p:cNvSpPr>
          <p:nvPr>
            <p:ph type="sldNum" sz="quarter" idx="12"/>
          </p:nvPr>
        </p:nvSpPr>
        <p:spPr/>
        <p:txBody>
          <a:bodyPr/>
          <a:lstStyle>
            <a:lvl1pPr>
              <a:defRPr/>
            </a:lvl1pPr>
          </a:lstStyle>
          <a:p>
            <a:fld id="{118ED638-3DB0-47E2-A694-D9FFFF1C4BBD}" type="slidenum">
              <a:rPr lang="en-US" altLang="en-US"/>
              <a:pPr/>
              <a:t>‹#›</a:t>
            </a:fld>
            <a:endParaRPr lang="en-US" altLang="en-US"/>
          </a:p>
        </p:txBody>
      </p:sp>
    </p:spTree>
    <p:extLst>
      <p:ext uri="{BB962C8B-B14F-4D97-AF65-F5344CB8AC3E}">
        <p14:creationId xmlns:p14="http://schemas.microsoft.com/office/powerpoint/2010/main" val="3437274121"/>
      </p:ext>
    </p:extLst>
  </p:cSld>
  <p:clrMapOvr>
    <a:masterClrMapping/>
  </p:clrMapOvr>
  <p:transition advClick="0" advTm="60000">
    <p:dissolve/>
    <p:sndAc>
      <p:stSnd>
        <p:snd r:embed="rId1" name="chimes.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A8E2B3-4E1F-4B9C-B3E4-4AB24BC6DA78}"/>
              </a:ext>
            </a:extLst>
          </p:cNvPr>
          <p:cNvSpPr>
            <a:spLocks noGrp="1"/>
          </p:cNvSpPr>
          <p:nvPr>
            <p:ph type="dt" sz="half" idx="10"/>
          </p:nvPr>
        </p:nvSpPr>
        <p:spPr/>
        <p:txBody>
          <a:bodyPr/>
          <a:lstStyle>
            <a:lvl1pPr>
              <a:defRPr/>
            </a:lvl1pPr>
          </a:lstStyle>
          <a:p>
            <a:fld id="{1186BD46-B2D5-4C0C-89D9-D817090AD99F}" type="datetimeFigureOut">
              <a:rPr lang="en-US" altLang="en-US"/>
              <a:pPr/>
              <a:t>6/6/2018</a:t>
            </a:fld>
            <a:endParaRPr lang="en-US" altLang="en-US"/>
          </a:p>
        </p:txBody>
      </p:sp>
      <p:sp>
        <p:nvSpPr>
          <p:cNvPr id="5" name="Footer Placeholder 4">
            <a:extLst>
              <a:ext uri="{FF2B5EF4-FFF2-40B4-BE49-F238E27FC236}">
                <a16:creationId xmlns:a16="http://schemas.microsoft.com/office/drawing/2014/main" id="{3E011706-8D28-44DE-8578-5BF36BB35FB9}"/>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B6D45637-4954-473A-BE8C-F29276CD515B}"/>
              </a:ext>
            </a:extLst>
          </p:cNvPr>
          <p:cNvSpPr>
            <a:spLocks noGrp="1"/>
          </p:cNvSpPr>
          <p:nvPr>
            <p:ph type="sldNum" sz="quarter" idx="12"/>
          </p:nvPr>
        </p:nvSpPr>
        <p:spPr/>
        <p:txBody>
          <a:bodyPr/>
          <a:lstStyle>
            <a:lvl1pPr>
              <a:defRPr/>
            </a:lvl1pPr>
          </a:lstStyle>
          <a:p>
            <a:fld id="{781FEEB8-CDAC-4691-AE54-F1E3D5B1DF9A}" type="slidenum">
              <a:rPr lang="en-US" altLang="en-US"/>
              <a:pPr/>
              <a:t>‹#›</a:t>
            </a:fld>
            <a:endParaRPr lang="en-US" altLang="en-US"/>
          </a:p>
        </p:txBody>
      </p:sp>
    </p:spTree>
    <p:extLst>
      <p:ext uri="{BB962C8B-B14F-4D97-AF65-F5344CB8AC3E}">
        <p14:creationId xmlns:p14="http://schemas.microsoft.com/office/powerpoint/2010/main" val="1850294666"/>
      </p:ext>
    </p:extLst>
  </p:cSld>
  <p:clrMapOvr>
    <a:masterClrMapping/>
  </p:clrMapOvr>
  <p:transition advClick="0" advTm="60000">
    <p:dissolve/>
    <p:sndAc>
      <p:stSnd>
        <p:snd r:embed="rId1" name="chimes.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BF9DF1-5901-441B-914C-A805A06E2F23}"/>
              </a:ext>
            </a:extLst>
          </p:cNvPr>
          <p:cNvSpPr>
            <a:spLocks noGrp="1"/>
          </p:cNvSpPr>
          <p:nvPr>
            <p:ph type="dt" sz="half" idx="10"/>
          </p:nvPr>
        </p:nvSpPr>
        <p:spPr/>
        <p:txBody>
          <a:bodyPr/>
          <a:lstStyle>
            <a:lvl1pPr>
              <a:defRPr/>
            </a:lvl1pPr>
          </a:lstStyle>
          <a:p>
            <a:fld id="{8C42305C-0AC5-4CDF-B238-9CB17AA3031D}" type="datetimeFigureOut">
              <a:rPr lang="en-US" altLang="en-US"/>
              <a:pPr/>
              <a:t>6/6/2018</a:t>
            </a:fld>
            <a:endParaRPr lang="en-US" altLang="en-US"/>
          </a:p>
        </p:txBody>
      </p:sp>
      <p:sp>
        <p:nvSpPr>
          <p:cNvPr id="5" name="Footer Placeholder 4">
            <a:extLst>
              <a:ext uri="{FF2B5EF4-FFF2-40B4-BE49-F238E27FC236}">
                <a16:creationId xmlns:a16="http://schemas.microsoft.com/office/drawing/2014/main" id="{BE92D447-2AE2-4378-9665-156974AF4B74}"/>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B866EC98-5E72-4920-B487-3DD22583FCF0}"/>
              </a:ext>
            </a:extLst>
          </p:cNvPr>
          <p:cNvSpPr>
            <a:spLocks noGrp="1"/>
          </p:cNvSpPr>
          <p:nvPr>
            <p:ph type="sldNum" sz="quarter" idx="12"/>
          </p:nvPr>
        </p:nvSpPr>
        <p:spPr/>
        <p:txBody>
          <a:bodyPr/>
          <a:lstStyle>
            <a:lvl1pPr>
              <a:defRPr/>
            </a:lvl1pPr>
          </a:lstStyle>
          <a:p>
            <a:fld id="{ABC13556-6C87-4DF3-B2AA-B778C33CE334}" type="slidenum">
              <a:rPr lang="en-US" altLang="en-US"/>
              <a:pPr/>
              <a:t>‹#›</a:t>
            </a:fld>
            <a:endParaRPr lang="en-US" altLang="en-US"/>
          </a:p>
        </p:txBody>
      </p:sp>
    </p:spTree>
    <p:extLst>
      <p:ext uri="{BB962C8B-B14F-4D97-AF65-F5344CB8AC3E}">
        <p14:creationId xmlns:p14="http://schemas.microsoft.com/office/powerpoint/2010/main" val="2253148603"/>
      </p:ext>
    </p:extLst>
  </p:cSld>
  <p:clrMapOvr>
    <a:masterClrMapping/>
  </p:clrMapOvr>
  <p:transition advClick="0" advTm="60000">
    <p:dissolve/>
    <p:sndAc>
      <p:stSnd>
        <p:snd r:embed="rId1" name="chimes.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49E607-5449-45F2-9D85-2C1210F42D73}"/>
              </a:ext>
            </a:extLst>
          </p:cNvPr>
          <p:cNvSpPr>
            <a:spLocks noGrp="1"/>
          </p:cNvSpPr>
          <p:nvPr>
            <p:ph type="dt" sz="half" idx="10"/>
          </p:nvPr>
        </p:nvSpPr>
        <p:spPr/>
        <p:txBody>
          <a:bodyPr/>
          <a:lstStyle>
            <a:lvl1pPr>
              <a:defRPr/>
            </a:lvl1pPr>
          </a:lstStyle>
          <a:p>
            <a:fld id="{13B24F81-47A8-49CE-BD42-7666E76A26E7}" type="datetimeFigureOut">
              <a:rPr lang="en-US" altLang="en-US"/>
              <a:pPr/>
              <a:t>6/6/2018</a:t>
            </a:fld>
            <a:endParaRPr lang="en-US" altLang="en-US"/>
          </a:p>
        </p:txBody>
      </p:sp>
      <p:sp>
        <p:nvSpPr>
          <p:cNvPr id="5" name="Footer Placeholder 4">
            <a:extLst>
              <a:ext uri="{FF2B5EF4-FFF2-40B4-BE49-F238E27FC236}">
                <a16:creationId xmlns:a16="http://schemas.microsoft.com/office/drawing/2014/main" id="{D1E4FB80-F8C4-4611-99A4-9F3B36B6ACCC}"/>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0F60EFEC-1297-4827-8F4E-9FE75BDD363D}"/>
              </a:ext>
            </a:extLst>
          </p:cNvPr>
          <p:cNvSpPr>
            <a:spLocks noGrp="1"/>
          </p:cNvSpPr>
          <p:nvPr>
            <p:ph type="sldNum" sz="quarter" idx="12"/>
          </p:nvPr>
        </p:nvSpPr>
        <p:spPr/>
        <p:txBody>
          <a:bodyPr/>
          <a:lstStyle>
            <a:lvl1pPr>
              <a:defRPr/>
            </a:lvl1pPr>
          </a:lstStyle>
          <a:p>
            <a:fld id="{9104D2C6-F07F-4CF5-8593-3C297754253F}" type="slidenum">
              <a:rPr lang="en-US" altLang="en-US"/>
              <a:pPr/>
              <a:t>‹#›</a:t>
            </a:fld>
            <a:endParaRPr lang="en-US" altLang="en-US"/>
          </a:p>
        </p:txBody>
      </p:sp>
    </p:spTree>
    <p:extLst>
      <p:ext uri="{BB962C8B-B14F-4D97-AF65-F5344CB8AC3E}">
        <p14:creationId xmlns:p14="http://schemas.microsoft.com/office/powerpoint/2010/main" val="3215089317"/>
      </p:ext>
    </p:extLst>
  </p:cSld>
  <p:clrMapOvr>
    <a:masterClrMapping/>
  </p:clrMapOvr>
  <p:transition advClick="0" advTm="60000">
    <p:dissolve/>
    <p:sndAc>
      <p:stSnd>
        <p:snd r:embed="rId1" name="chimes.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0B2DD5-C43E-4A3A-AA57-67876613882E}"/>
              </a:ext>
            </a:extLst>
          </p:cNvPr>
          <p:cNvSpPr>
            <a:spLocks noGrp="1"/>
          </p:cNvSpPr>
          <p:nvPr>
            <p:ph type="dt" sz="half" idx="10"/>
          </p:nvPr>
        </p:nvSpPr>
        <p:spPr/>
        <p:txBody>
          <a:bodyPr/>
          <a:lstStyle>
            <a:lvl1pPr>
              <a:defRPr/>
            </a:lvl1pPr>
          </a:lstStyle>
          <a:p>
            <a:fld id="{BFB2330A-0BB3-49E4-89EE-26B2E8C494ED}" type="datetimeFigureOut">
              <a:rPr lang="en-US" altLang="en-US"/>
              <a:pPr/>
              <a:t>6/6/2018</a:t>
            </a:fld>
            <a:endParaRPr lang="en-US" altLang="en-US"/>
          </a:p>
        </p:txBody>
      </p:sp>
      <p:sp>
        <p:nvSpPr>
          <p:cNvPr id="5" name="Footer Placeholder 4">
            <a:extLst>
              <a:ext uri="{FF2B5EF4-FFF2-40B4-BE49-F238E27FC236}">
                <a16:creationId xmlns:a16="http://schemas.microsoft.com/office/drawing/2014/main" id="{BC2AB890-9271-4606-B11C-6F3AD30956E7}"/>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BC794DE-615D-47FD-A488-465CA604D3B2}"/>
              </a:ext>
            </a:extLst>
          </p:cNvPr>
          <p:cNvSpPr>
            <a:spLocks noGrp="1"/>
          </p:cNvSpPr>
          <p:nvPr>
            <p:ph type="sldNum" sz="quarter" idx="12"/>
          </p:nvPr>
        </p:nvSpPr>
        <p:spPr/>
        <p:txBody>
          <a:bodyPr/>
          <a:lstStyle>
            <a:lvl1pPr>
              <a:defRPr/>
            </a:lvl1pPr>
          </a:lstStyle>
          <a:p>
            <a:fld id="{ED2CCD54-AF4E-45BA-A3F0-EC707BFEEC87}" type="slidenum">
              <a:rPr lang="en-US" altLang="en-US"/>
              <a:pPr/>
              <a:t>‹#›</a:t>
            </a:fld>
            <a:endParaRPr lang="en-US" altLang="en-US"/>
          </a:p>
        </p:txBody>
      </p:sp>
    </p:spTree>
    <p:extLst>
      <p:ext uri="{BB962C8B-B14F-4D97-AF65-F5344CB8AC3E}">
        <p14:creationId xmlns:p14="http://schemas.microsoft.com/office/powerpoint/2010/main" val="802012033"/>
      </p:ext>
    </p:extLst>
  </p:cSld>
  <p:clrMapOvr>
    <a:masterClrMapping/>
  </p:clrMapOvr>
  <p:transition advClick="0" advTm="60000">
    <p:dissolve/>
    <p:sndAc>
      <p:stSnd>
        <p:snd r:embed="rId1" name="chimes.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81CBCB2A-46B4-4E4F-ABDD-AB2F5ABBABBC}"/>
              </a:ext>
            </a:extLst>
          </p:cNvPr>
          <p:cNvSpPr>
            <a:spLocks noGrp="1"/>
          </p:cNvSpPr>
          <p:nvPr>
            <p:ph type="dt" sz="half" idx="10"/>
          </p:nvPr>
        </p:nvSpPr>
        <p:spPr/>
        <p:txBody>
          <a:bodyPr/>
          <a:lstStyle>
            <a:lvl1pPr>
              <a:defRPr/>
            </a:lvl1pPr>
          </a:lstStyle>
          <a:p>
            <a:fld id="{2672621E-3227-42C0-AC93-1C9B87B8EC8E}" type="datetimeFigureOut">
              <a:rPr lang="en-US" altLang="en-US"/>
              <a:pPr/>
              <a:t>6/6/2018</a:t>
            </a:fld>
            <a:endParaRPr lang="en-US" altLang="en-US"/>
          </a:p>
        </p:txBody>
      </p:sp>
      <p:sp>
        <p:nvSpPr>
          <p:cNvPr id="6" name="Footer Placeholder 4">
            <a:extLst>
              <a:ext uri="{FF2B5EF4-FFF2-40B4-BE49-F238E27FC236}">
                <a16:creationId xmlns:a16="http://schemas.microsoft.com/office/drawing/2014/main" id="{30E4BA23-6780-4829-9F11-919AEE6823C0}"/>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C97C1258-000A-4184-8C5E-B47E38ABCC4A}"/>
              </a:ext>
            </a:extLst>
          </p:cNvPr>
          <p:cNvSpPr>
            <a:spLocks noGrp="1"/>
          </p:cNvSpPr>
          <p:nvPr>
            <p:ph type="sldNum" sz="quarter" idx="12"/>
          </p:nvPr>
        </p:nvSpPr>
        <p:spPr/>
        <p:txBody>
          <a:bodyPr/>
          <a:lstStyle>
            <a:lvl1pPr>
              <a:defRPr/>
            </a:lvl1pPr>
          </a:lstStyle>
          <a:p>
            <a:fld id="{D4CF704B-C748-4A49-BE31-43FF35270DB6}" type="slidenum">
              <a:rPr lang="en-US" altLang="en-US"/>
              <a:pPr/>
              <a:t>‹#›</a:t>
            </a:fld>
            <a:endParaRPr lang="en-US" altLang="en-US"/>
          </a:p>
        </p:txBody>
      </p:sp>
    </p:spTree>
    <p:extLst>
      <p:ext uri="{BB962C8B-B14F-4D97-AF65-F5344CB8AC3E}">
        <p14:creationId xmlns:p14="http://schemas.microsoft.com/office/powerpoint/2010/main" val="1870725325"/>
      </p:ext>
    </p:extLst>
  </p:cSld>
  <p:clrMapOvr>
    <a:masterClrMapping/>
  </p:clrMapOvr>
  <p:transition advClick="0" advTm="60000">
    <p:dissolve/>
    <p:sndAc>
      <p:stSnd>
        <p:snd r:embed="rId1" name="chimes.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C96B5DF1-4C80-426A-9289-80294C797F86}"/>
              </a:ext>
            </a:extLst>
          </p:cNvPr>
          <p:cNvSpPr>
            <a:spLocks noGrp="1"/>
          </p:cNvSpPr>
          <p:nvPr>
            <p:ph type="dt" sz="half" idx="10"/>
          </p:nvPr>
        </p:nvSpPr>
        <p:spPr/>
        <p:txBody>
          <a:bodyPr/>
          <a:lstStyle>
            <a:lvl1pPr>
              <a:defRPr/>
            </a:lvl1pPr>
          </a:lstStyle>
          <a:p>
            <a:fld id="{37A93F5E-593E-499C-8454-CBD576D21D29}" type="datetimeFigureOut">
              <a:rPr lang="en-US" altLang="en-US"/>
              <a:pPr/>
              <a:t>6/6/2018</a:t>
            </a:fld>
            <a:endParaRPr lang="en-US" altLang="en-US"/>
          </a:p>
        </p:txBody>
      </p:sp>
      <p:sp>
        <p:nvSpPr>
          <p:cNvPr id="8" name="Footer Placeholder 4">
            <a:extLst>
              <a:ext uri="{FF2B5EF4-FFF2-40B4-BE49-F238E27FC236}">
                <a16:creationId xmlns:a16="http://schemas.microsoft.com/office/drawing/2014/main" id="{8B49E565-B584-46F1-8594-CF28B893B94E}"/>
              </a:ext>
            </a:extLst>
          </p:cNvPr>
          <p:cNvSpPr>
            <a:spLocks noGrp="1"/>
          </p:cNvSpPr>
          <p:nvPr>
            <p:ph type="ftr" sz="quarter" idx="11"/>
          </p:nvPr>
        </p:nvSpPr>
        <p:spPr/>
        <p:txBody>
          <a:bodyPr/>
          <a:lstStyle>
            <a:lvl1pPr>
              <a:defRPr/>
            </a:lvl1pPr>
          </a:lstStyle>
          <a:p>
            <a:endParaRPr lang="en-US" altLang="en-US"/>
          </a:p>
        </p:txBody>
      </p:sp>
      <p:sp>
        <p:nvSpPr>
          <p:cNvPr id="9" name="Slide Number Placeholder 5">
            <a:extLst>
              <a:ext uri="{FF2B5EF4-FFF2-40B4-BE49-F238E27FC236}">
                <a16:creationId xmlns:a16="http://schemas.microsoft.com/office/drawing/2014/main" id="{16318EF9-FDBD-48A4-B079-0622B8F4E8D4}"/>
              </a:ext>
            </a:extLst>
          </p:cNvPr>
          <p:cNvSpPr>
            <a:spLocks noGrp="1"/>
          </p:cNvSpPr>
          <p:nvPr>
            <p:ph type="sldNum" sz="quarter" idx="12"/>
          </p:nvPr>
        </p:nvSpPr>
        <p:spPr/>
        <p:txBody>
          <a:bodyPr/>
          <a:lstStyle>
            <a:lvl1pPr>
              <a:defRPr/>
            </a:lvl1pPr>
          </a:lstStyle>
          <a:p>
            <a:fld id="{6B228240-15FB-489A-B16C-054A722F7CC2}" type="slidenum">
              <a:rPr lang="en-US" altLang="en-US"/>
              <a:pPr/>
              <a:t>‹#›</a:t>
            </a:fld>
            <a:endParaRPr lang="en-US" altLang="en-US"/>
          </a:p>
        </p:txBody>
      </p:sp>
    </p:spTree>
    <p:extLst>
      <p:ext uri="{BB962C8B-B14F-4D97-AF65-F5344CB8AC3E}">
        <p14:creationId xmlns:p14="http://schemas.microsoft.com/office/powerpoint/2010/main" val="648690743"/>
      </p:ext>
    </p:extLst>
  </p:cSld>
  <p:clrMapOvr>
    <a:masterClrMapping/>
  </p:clrMapOvr>
  <p:transition advClick="0" advTm="60000">
    <p:dissolve/>
    <p:sndAc>
      <p:stSnd>
        <p:snd r:embed="rId1" name="chimes.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38B40193-3A01-4327-A1E0-2DA2E75224FA}"/>
              </a:ext>
            </a:extLst>
          </p:cNvPr>
          <p:cNvSpPr>
            <a:spLocks noGrp="1"/>
          </p:cNvSpPr>
          <p:nvPr>
            <p:ph type="dt" sz="half" idx="10"/>
          </p:nvPr>
        </p:nvSpPr>
        <p:spPr/>
        <p:txBody>
          <a:bodyPr/>
          <a:lstStyle>
            <a:lvl1pPr>
              <a:defRPr/>
            </a:lvl1pPr>
          </a:lstStyle>
          <a:p>
            <a:fld id="{CC1D2BC6-8215-49C3-AD02-342690EF633F}" type="datetimeFigureOut">
              <a:rPr lang="en-US" altLang="en-US"/>
              <a:pPr/>
              <a:t>6/6/2018</a:t>
            </a:fld>
            <a:endParaRPr lang="en-US" altLang="en-US"/>
          </a:p>
        </p:txBody>
      </p:sp>
      <p:sp>
        <p:nvSpPr>
          <p:cNvPr id="4" name="Footer Placeholder 4">
            <a:extLst>
              <a:ext uri="{FF2B5EF4-FFF2-40B4-BE49-F238E27FC236}">
                <a16:creationId xmlns:a16="http://schemas.microsoft.com/office/drawing/2014/main" id="{15050251-3993-4326-9802-B9677325A36B}"/>
              </a:ext>
            </a:extLst>
          </p:cNvPr>
          <p:cNvSpPr>
            <a:spLocks noGrp="1"/>
          </p:cNvSpPr>
          <p:nvPr>
            <p:ph type="ftr" sz="quarter" idx="11"/>
          </p:nvPr>
        </p:nvSpPr>
        <p:spPr/>
        <p:txBody>
          <a:bodyPr/>
          <a:lstStyle>
            <a:lvl1pPr>
              <a:defRPr/>
            </a:lvl1pPr>
          </a:lstStyle>
          <a:p>
            <a:endParaRPr lang="en-US" altLang="en-US"/>
          </a:p>
        </p:txBody>
      </p:sp>
      <p:sp>
        <p:nvSpPr>
          <p:cNvPr id="5" name="Slide Number Placeholder 5">
            <a:extLst>
              <a:ext uri="{FF2B5EF4-FFF2-40B4-BE49-F238E27FC236}">
                <a16:creationId xmlns:a16="http://schemas.microsoft.com/office/drawing/2014/main" id="{DA2792AB-1FC9-4C21-82B0-4ABC555A25C2}"/>
              </a:ext>
            </a:extLst>
          </p:cNvPr>
          <p:cNvSpPr>
            <a:spLocks noGrp="1"/>
          </p:cNvSpPr>
          <p:nvPr>
            <p:ph type="sldNum" sz="quarter" idx="12"/>
          </p:nvPr>
        </p:nvSpPr>
        <p:spPr/>
        <p:txBody>
          <a:bodyPr/>
          <a:lstStyle>
            <a:lvl1pPr>
              <a:defRPr/>
            </a:lvl1pPr>
          </a:lstStyle>
          <a:p>
            <a:fld id="{D20B5BD0-DB79-4C06-B3D0-EF9C4D0E06B1}" type="slidenum">
              <a:rPr lang="en-US" altLang="en-US"/>
              <a:pPr/>
              <a:t>‹#›</a:t>
            </a:fld>
            <a:endParaRPr lang="en-US" altLang="en-US"/>
          </a:p>
        </p:txBody>
      </p:sp>
    </p:spTree>
    <p:extLst>
      <p:ext uri="{BB962C8B-B14F-4D97-AF65-F5344CB8AC3E}">
        <p14:creationId xmlns:p14="http://schemas.microsoft.com/office/powerpoint/2010/main" val="1591683864"/>
      </p:ext>
    </p:extLst>
  </p:cSld>
  <p:clrMapOvr>
    <a:masterClrMapping/>
  </p:clrMapOvr>
  <p:transition advClick="0" advTm="60000">
    <p:dissolve/>
    <p:sndAc>
      <p:stSnd>
        <p:snd r:embed="rId1" name="chimes.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736AF75-BC9D-4C25-BEAA-8D67E0721E6F}"/>
              </a:ext>
            </a:extLst>
          </p:cNvPr>
          <p:cNvSpPr>
            <a:spLocks noGrp="1"/>
          </p:cNvSpPr>
          <p:nvPr>
            <p:ph type="dt" sz="half" idx="10"/>
          </p:nvPr>
        </p:nvSpPr>
        <p:spPr/>
        <p:txBody>
          <a:bodyPr/>
          <a:lstStyle>
            <a:lvl1pPr>
              <a:defRPr/>
            </a:lvl1pPr>
          </a:lstStyle>
          <a:p>
            <a:fld id="{224D889F-813A-4542-A358-533943D7E468}" type="datetimeFigureOut">
              <a:rPr lang="en-US" altLang="en-US"/>
              <a:pPr/>
              <a:t>6/6/2018</a:t>
            </a:fld>
            <a:endParaRPr lang="en-US" altLang="en-US"/>
          </a:p>
        </p:txBody>
      </p:sp>
      <p:sp>
        <p:nvSpPr>
          <p:cNvPr id="3" name="Footer Placeholder 4">
            <a:extLst>
              <a:ext uri="{FF2B5EF4-FFF2-40B4-BE49-F238E27FC236}">
                <a16:creationId xmlns:a16="http://schemas.microsoft.com/office/drawing/2014/main" id="{3CF389C0-A032-421C-8A24-3ABFE49145BF}"/>
              </a:ext>
            </a:extLst>
          </p:cNvPr>
          <p:cNvSpPr>
            <a:spLocks noGrp="1"/>
          </p:cNvSpPr>
          <p:nvPr>
            <p:ph type="ftr" sz="quarter" idx="11"/>
          </p:nvPr>
        </p:nvSpPr>
        <p:spPr/>
        <p:txBody>
          <a:bodyPr/>
          <a:lstStyle>
            <a:lvl1pPr>
              <a:defRPr/>
            </a:lvl1pPr>
          </a:lstStyle>
          <a:p>
            <a:endParaRPr lang="en-US" altLang="en-US"/>
          </a:p>
        </p:txBody>
      </p:sp>
      <p:sp>
        <p:nvSpPr>
          <p:cNvPr id="4" name="Slide Number Placeholder 5">
            <a:extLst>
              <a:ext uri="{FF2B5EF4-FFF2-40B4-BE49-F238E27FC236}">
                <a16:creationId xmlns:a16="http://schemas.microsoft.com/office/drawing/2014/main" id="{86FF2363-59B1-475D-B5FB-3A025BBA96C8}"/>
              </a:ext>
            </a:extLst>
          </p:cNvPr>
          <p:cNvSpPr>
            <a:spLocks noGrp="1"/>
          </p:cNvSpPr>
          <p:nvPr>
            <p:ph type="sldNum" sz="quarter" idx="12"/>
          </p:nvPr>
        </p:nvSpPr>
        <p:spPr/>
        <p:txBody>
          <a:bodyPr/>
          <a:lstStyle>
            <a:lvl1pPr>
              <a:defRPr/>
            </a:lvl1pPr>
          </a:lstStyle>
          <a:p>
            <a:fld id="{D309CBA3-FE47-468F-889C-5F5401043DF5}" type="slidenum">
              <a:rPr lang="en-US" altLang="en-US"/>
              <a:pPr/>
              <a:t>‹#›</a:t>
            </a:fld>
            <a:endParaRPr lang="en-US" altLang="en-US"/>
          </a:p>
        </p:txBody>
      </p:sp>
    </p:spTree>
    <p:extLst>
      <p:ext uri="{BB962C8B-B14F-4D97-AF65-F5344CB8AC3E}">
        <p14:creationId xmlns:p14="http://schemas.microsoft.com/office/powerpoint/2010/main" val="682984222"/>
      </p:ext>
    </p:extLst>
  </p:cSld>
  <p:clrMapOvr>
    <a:masterClrMapping/>
  </p:clrMapOvr>
  <p:transition advClick="0" advTm="60000">
    <p:dissolve/>
    <p:sndAc>
      <p:stSnd>
        <p:snd r:embed="rId1" name="chimes.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D511D9D-DBF1-4212-B7D0-8AEDFA651183}"/>
              </a:ext>
            </a:extLst>
          </p:cNvPr>
          <p:cNvSpPr>
            <a:spLocks noGrp="1"/>
          </p:cNvSpPr>
          <p:nvPr>
            <p:ph type="dt" sz="half" idx="10"/>
          </p:nvPr>
        </p:nvSpPr>
        <p:spPr/>
        <p:txBody>
          <a:bodyPr/>
          <a:lstStyle>
            <a:lvl1pPr>
              <a:defRPr/>
            </a:lvl1pPr>
          </a:lstStyle>
          <a:p>
            <a:fld id="{657FCB34-9ADD-44C9-B446-F8FFC9597E6C}" type="datetimeFigureOut">
              <a:rPr lang="en-US" altLang="en-US"/>
              <a:pPr/>
              <a:t>6/6/2018</a:t>
            </a:fld>
            <a:endParaRPr lang="en-US" altLang="en-US"/>
          </a:p>
        </p:txBody>
      </p:sp>
      <p:sp>
        <p:nvSpPr>
          <p:cNvPr id="6" name="Footer Placeholder 4">
            <a:extLst>
              <a:ext uri="{FF2B5EF4-FFF2-40B4-BE49-F238E27FC236}">
                <a16:creationId xmlns:a16="http://schemas.microsoft.com/office/drawing/2014/main" id="{AFBB403D-B37C-42F4-842C-9B136739EAD0}"/>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2432F3CF-1E9F-43BF-B713-E143E4D080FA}"/>
              </a:ext>
            </a:extLst>
          </p:cNvPr>
          <p:cNvSpPr>
            <a:spLocks noGrp="1"/>
          </p:cNvSpPr>
          <p:nvPr>
            <p:ph type="sldNum" sz="quarter" idx="12"/>
          </p:nvPr>
        </p:nvSpPr>
        <p:spPr/>
        <p:txBody>
          <a:bodyPr/>
          <a:lstStyle>
            <a:lvl1pPr>
              <a:defRPr/>
            </a:lvl1pPr>
          </a:lstStyle>
          <a:p>
            <a:fld id="{0EB4867D-2466-47A0-A621-87DEB156C2F8}" type="slidenum">
              <a:rPr lang="en-US" altLang="en-US"/>
              <a:pPr/>
              <a:t>‹#›</a:t>
            </a:fld>
            <a:endParaRPr lang="en-US" altLang="en-US"/>
          </a:p>
        </p:txBody>
      </p:sp>
    </p:spTree>
    <p:extLst>
      <p:ext uri="{BB962C8B-B14F-4D97-AF65-F5344CB8AC3E}">
        <p14:creationId xmlns:p14="http://schemas.microsoft.com/office/powerpoint/2010/main" val="1061344163"/>
      </p:ext>
    </p:extLst>
  </p:cSld>
  <p:clrMapOvr>
    <a:masterClrMapping/>
  </p:clrMapOvr>
  <p:transition advClick="0" advTm="60000">
    <p:dissolve/>
    <p:sndAc>
      <p:stSnd>
        <p:snd r:embed="rId1" name="chimes.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5B30B9DE-15D7-4914-B956-7FC432279A3F}"/>
              </a:ext>
            </a:extLst>
          </p:cNvPr>
          <p:cNvSpPr>
            <a:spLocks noGrp="1"/>
          </p:cNvSpPr>
          <p:nvPr>
            <p:ph type="dt" sz="half" idx="10"/>
          </p:nvPr>
        </p:nvSpPr>
        <p:spPr/>
        <p:txBody>
          <a:bodyPr/>
          <a:lstStyle>
            <a:lvl1pPr>
              <a:defRPr/>
            </a:lvl1pPr>
          </a:lstStyle>
          <a:p>
            <a:fld id="{4442C6BD-5461-499C-B9EF-AAABC7A0BA47}" type="datetimeFigureOut">
              <a:rPr lang="en-US" altLang="en-US"/>
              <a:pPr/>
              <a:t>6/6/2018</a:t>
            </a:fld>
            <a:endParaRPr lang="en-US" altLang="en-US"/>
          </a:p>
        </p:txBody>
      </p:sp>
      <p:sp>
        <p:nvSpPr>
          <p:cNvPr id="6" name="Footer Placeholder 4">
            <a:extLst>
              <a:ext uri="{FF2B5EF4-FFF2-40B4-BE49-F238E27FC236}">
                <a16:creationId xmlns:a16="http://schemas.microsoft.com/office/drawing/2014/main" id="{EAA00447-14DF-4E07-9688-6A4B6DF527CC}"/>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7C461531-4ED4-4BA4-AA3C-AD85998B169A}"/>
              </a:ext>
            </a:extLst>
          </p:cNvPr>
          <p:cNvSpPr>
            <a:spLocks noGrp="1"/>
          </p:cNvSpPr>
          <p:nvPr>
            <p:ph type="sldNum" sz="quarter" idx="12"/>
          </p:nvPr>
        </p:nvSpPr>
        <p:spPr/>
        <p:txBody>
          <a:bodyPr/>
          <a:lstStyle>
            <a:lvl1pPr>
              <a:defRPr/>
            </a:lvl1pPr>
          </a:lstStyle>
          <a:p>
            <a:fld id="{7549928B-64C0-4D57-BF3D-FEF86D87E912}" type="slidenum">
              <a:rPr lang="en-US" altLang="en-US"/>
              <a:pPr/>
              <a:t>‹#›</a:t>
            </a:fld>
            <a:endParaRPr lang="en-US" altLang="en-US"/>
          </a:p>
        </p:txBody>
      </p:sp>
    </p:spTree>
    <p:extLst>
      <p:ext uri="{BB962C8B-B14F-4D97-AF65-F5344CB8AC3E}">
        <p14:creationId xmlns:p14="http://schemas.microsoft.com/office/powerpoint/2010/main" val="234915170"/>
      </p:ext>
    </p:extLst>
  </p:cSld>
  <p:clrMapOvr>
    <a:masterClrMapping/>
  </p:clrMapOvr>
  <p:transition advClick="0" advTm="60000">
    <p:dissolve/>
    <p:sndAc>
      <p:stSnd>
        <p:snd r:embed="rId1" name="chimes.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l="-11000" t="-22000" r="-11000" b="-22000"/>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BAB37B1-5A94-42C9-9569-747EB559DAB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986BFF53-46D7-48F0-B4E7-6EB03108F224}"/>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F9FCC652-F440-4008-B3CF-79E8794A5ECA}"/>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defRPr>
            </a:lvl1pPr>
          </a:lstStyle>
          <a:p>
            <a:fld id="{EC3B5DAF-5FBA-4179-BD3F-D466DBA4CD56}" type="datetimeFigureOut">
              <a:rPr lang="en-US" altLang="en-US"/>
              <a:pPr/>
              <a:t>6/6/2018</a:t>
            </a:fld>
            <a:endParaRPr lang="en-US" altLang="en-US"/>
          </a:p>
        </p:txBody>
      </p:sp>
      <p:sp>
        <p:nvSpPr>
          <p:cNvPr id="5" name="Footer Placeholder 4">
            <a:extLst>
              <a:ext uri="{FF2B5EF4-FFF2-40B4-BE49-F238E27FC236}">
                <a16:creationId xmlns:a16="http://schemas.microsoft.com/office/drawing/2014/main" id="{C86DA988-DF5B-47F9-BDE2-427827CCD6FB}"/>
              </a:ext>
            </a:extLst>
          </p:cNvPr>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anose="020F0502020204030204" pitchFamily="34" charset="0"/>
              </a:defRPr>
            </a:lvl1pPr>
          </a:lstStyle>
          <a:p>
            <a:endParaRPr lang="en-US" altLang="en-US"/>
          </a:p>
        </p:txBody>
      </p:sp>
      <p:sp>
        <p:nvSpPr>
          <p:cNvPr id="6" name="Slide Number Placeholder 5">
            <a:extLst>
              <a:ext uri="{FF2B5EF4-FFF2-40B4-BE49-F238E27FC236}">
                <a16:creationId xmlns:a16="http://schemas.microsoft.com/office/drawing/2014/main" id="{C17DC3D3-189D-495A-9EFE-AB5E50922A6F}"/>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173F1870-3DE4-483B-B448-3CEC7848A05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Click="0" advTm="60000">
    <p:dissolve/>
    <p:sndAc>
      <p:stSnd>
        <p:snd r:embed="rId13" name="chimes.wav"/>
      </p:stSnd>
    </p:sndAc>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2.bin"/><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dcsg.fireflycloud.asia/ss-library" TargetMode="External"/><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Content Placeholder 4">
            <a:extLst>
              <a:ext uri="{FF2B5EF4-FFF2-40B4-BE49-F238E27FC236}">
                <a16:creationId xmlns:a16="http://schemas.microsoft.com/office/drawing/2014/main" id="{5F605FDF-FAC6-4163-B6FF-EDB0EFB7D917}"/>
              </a:ext>
            </a:extLst>
          </p:cNvPr>
          <p:cNvSpPr>
            <a:spLocks noGrp="1"/>
          </p:cNvSpPr>
          <p:nvPr>
            <p:ph idx="1"/>
          </p:nvPr>
        </p:nvSpPr>
        <p:spPr>
          <a:xfrm>
            <a:off x="914400" y="457200"/>
            <a:ext cx="7620000" cy="6019800"/>
          </a:xfrm>
          <a:solidFill>
            <a:schemeClr val="bg1">
              <a:alpha val="50195"/>
            </a:schemeClr>
          </a:solidFill>
          <a:ln w="63500">
            <a:solidFill>
              <a:schemeClr val="tx2"/>
            </a:solidFill>
            <a:miter lim="800000"/>
            <a:headEnd/>
            <a:tailEnd/>
          </a:ln>
        </p:spPr>
        <p:txBody>
          <a:bodyPr/>
          <a:lstStyle/>
          <a:p>
            <a:pPr algn="ctr" eaLnBrk="1" hangingPunct="1">
              <a:buFont typeface="Arial" panose="020B0604020202020204" pitchFamily="34" charset="0"/>
              <a:buNone/>
            </a:pPr>
            <a:r>
              <a:rPr lang="en-US" altLang="en-US" sz="6600">
                <a:solidFill>
                  <a:srgbClr val="0070C0"/>
                </a:solidFill>
                <a:latin typeface="Bernard MT Condensed" panose="02050806060905020404" pitchFamily="18" charset="0"/>
              </a:rPr>
              <a:t>WELCOME</a:t>
            </a:r>
            <a:r>
              <a:rPr lang="en-US" altLang="en-US" sz="6600">
                <a:latin typeface="Bernard MT Condensed" panose="02050806060905020404" pitchFamily="18" charset="0"/>
              </a:rPr>
              <a:t> </a:t>
            </a:r>
          </a:p>
          <a:p>
            <a:pPr algn="ctr" eaLnBrk="1" hangingPunct="1">
              <a:buFont typeface="Arial" panose="020B0604020202020204" pitchFamily="34" charset="0"/>
              <a:buNone/>
            </a:pPr>
            <a:r>
              <a:rPr lang="en-US" altLang="en-US" sz="6600">
                <a:latin typeface="Bernard MT Condensed" panose="02050806060905020404" pitchFamily="18" charset="0"/>
              </a:rPr>
              <a:t>TO </a:t>
            </a:r>
          </a:p>
          <a:p>
            <a:pPr algn="ctr" eaLnBrk="1" hangingPunct="1">
              <a:buFont typeface="Arial" panose="020B0604020202020204" pitchFamily="34" charset="0"/>
              <a:buNone/>
            </a:pPr>
            <a:r>
              <a:rPr lang="en-US" altLang="en-US" sz="6600">
                <a:latin typeface="Bernard MT Condensed" panose="02050806060905020404" pitchFamily="18" charset="0"/>
              </a:rPr>
              <a:t>DCSG </a:t>
            </a:r>
          </a:p>
          <a:p>
            <a:pPr algn="ctr" eaLnBrk="1" hangingPunct="1">
              <a:buFont typeface="Arial" panose="020B0604020202020204" pitchFamily="34" charset="0"/>
              <a:buNone/>
            </a:pPr>
            <a:r>
              <a:rPr lang="en-US" altLang="en-US" sz="6600">
                <a:solidFill>
                  <a:srgbClr val="0070C0"/>
                </a:solidFill>
                <a:latin typeface="Bernard MT Condensed" panose="02050806060905020404" pitchFamily="18" charset="0"/>
              </a:rPr>
              <a:t>SENIOR SCHOOL</a:t>
            </a:r>
          </a:p>
          <a:p>
            <a:pPr algn="ctr" eaLnBrk="1" hangingPunct="1">
              <a:buFont typeface="Arial" panose="020B0604020202020204" pitchFamily="34" charset="0"/>
              <a:buNone/>
            </a:pPr>
            <a:r>
              <a:rPr lang="en-US" altLang="en-US" sz="6600">
                <a:solidFill>
                  <a:srgbClr val="0070C0"/>
                </a:solidFill>
                <a:latin typeface="Bernard MT Condensed" panose="02050806060905020404" pitchFamily="18" charset="0"/>
              </a:rPr>
              <a:t>LIBRARY</a:t>
            </a:r>
          </a:p>
        </p:txBody>
      </p:sp>
    </p:spTree>
  </p:cSld>
  <p:clrMapOvr>
    <a:masterClrMapping/>
  </p:clrMapOvr>
  <p:transition advClick="0" advTm="60000">
    <p:dissolve/>
    <p:sndAc>
      <p:stSnd>
        <p:snd r:embed="rId2" name="chimes.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Content Placeholder 4">
            <a:extLst>
              <a:ext uri="{FF2B5EF4-FFF2-40B4-BE49-F238E27FC236}">
                <a16:creationId xmlns:a16="http://schemas.microsoft.com/office/drawing/2014/main" id="{ED5168BC-C71E-4D11-86B4-909DE2524FF8}"/>
              </a:ext>
            </a:extLst>
          </p:cNvPr>
          <p:cNvSpPr>
            <a:spLocks noGrp="1"/>
          </p:cNvSpPr>
          <p:nvPr>
            <p:ph idx="1"/>
          </p:nvPr>
        </p:nvSpPr>
        <p:spPr>
          <a:xfrm>
            <a:off x="457200" y="381000"/>
            <a:ext cx="8229600" cy="5943600"/>
          </a:xfrm>
          <a:solidFill>
            <a:schemeClr val="bg1">
              <a:alpha val="50195"/>
            </a:schemeClr>
          </a:solidFill>
          <a:ln w="63500">
            <a:solidFill>
              <a:schemeClr val="tx2"/>
            </a:solidFill>
            <a:miter lim="800000"/>
            <a:headEnd/>
            <a:tailEnd/>
          </a:ln>
        </p:spPr>
        <p:txBody>
          <a:bodyPr/>
          <a:lstStyle/>
          <a:p>
            <a:pPr algn="ctr" eaLnBrk="1" hangingPunct="1">
              <a:buFont typeface="Arial" panose="020B0604020202020204" pitchFamily="34" charset="0"/>
              <a:buNone/>
            </a:pPr>
            <a:r>
              <a:rPr lang="en-US" altLang="en-US" sz="6000">
                <a:latin typeface="Bernard MT Condensed" panose="02050806060905020404" pitchFamily="18" charset="0"/>
              </a:rPr>
              <a:t>Other </a:t>
            </a:r>
            <a:r>
              <a:rPr lang="en-US" altLang="en-US" sz="6000">
                <a:solidFill>
                  <a:srgbClr val="0070C0"/>
                </a:solidFill>
                <a:latin typeface="Bernard MT Condensed" panose="02050806060905020404" pitchFamily="18" charset="0"/>
              </a:rPr>
              <a:t>subject teachers </a:t>
            </a:r>
            <a:r>
              <a:rPr lang="en-US" altLang="en-US" sz="6000">
                <a:latin typeface="Bernard MT Condensed" panose="02050806060905020404" pitchFamily="18" charset="0"/>
              </a:rPr>
              <a:t>will book time in the library to work with me to </a:t>
            </a:r>
            <a:r>
              <a:rPr lang="en-US" altLang="en-US" sz="6000">
                <a:solidFill>
                  <a:srgbClr val="0070C0"/>
                </a:solidFill>
                <a:latin typeface="Bernard MT Condensed" panose="02050806060905020404" pitchFamily="18" charset="0"/>
              </a:rPr>
              <a:t>develop research skills </a:t>
            </a:r>
            <a:r>
              <a:rPr lang="en-US" altLang="en-US" sz="6000">
                <a:latin typeface="Bernard MT Condensed" panose="02050806060905020404" pitchFamily="18" charset="0"/>
              </a:rPr>
              <a:t>within the context of each of your subjects.</a:t>
            </a:r>
          </a:p>
        </p:txBody>
      </p:sp>
      <p:sp>
        <p:nvSpPr>
          <p:cNvPr id="22530" name="Title 5">
            <a:extLst>
              <a:ext uri="{FF2B5EF4-FFF2-40B4-BE49-F238E27FC236}">
                <a16:creationId xmlns:a16="http://schemas.microsoft.com/office/drawing/2014/main" id="{7F2FDE34-10BD-4A8D-9980-A50A48FBBEC8}"/>
              </a:ext>
            </a:extLst>
          </p:cNvPr>
          <p:cNvSpPr>
            <a:spLocks noGrp="1"/>
          </p:cNvSpPr>
          <p:nvPr>
            <p:ph type="title"/>
          </p:nvPr>
        </p:nvSpPr>
        <p:spPr>
          <a:xfrm>
            <a:off x="457200" y="1447800"/>
            <a:ext cx="8229600" cy="1143000"/>
          </a:xfrm>
        </p:spPr>
        <p:txBody>
          <a:bodyPr/>
          <a:lstStyle/>
          <a:p>
            <a:pPr eaLnBrk="1" hangingPunct="1"/>
            <a:endParaRPr lang="en-US" altLang="en-US"/>
          </a:p>
        </p:txBody>
      </p:sp>
    </p:spTree>
  </p:cSld>
  <p:clrMapOvr>
    <a:masterClrMapping/>
  </p:clrMapOvr>
  <p:transition advClick="0" advTm="60000">
    <p:dissolve/>
    <p:sndAc>
      <p:stSnd>
        <p:snd r:embed="rId2" name="chimes.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Content Placeholder 4">
            <a:extLst>
              <a:ext uri="{FF2B5EF4-FFF2-40B4-BE49-F238E27FC236}">
                <a16:creationId xmlns:a16="http://schemas.microsoft.com/office/drawing/2014/main" id="{F8AC6B33-C7E0-4BB4-8AE2-F8D8D6860E4B}"/>
              </a:ext>
            </a:extLst>
          </p:cNvPr>
          <p:cNvSpPr>
            <a:spLocks noGrp="1"/>
          </p:cNvSpPr>
          <p:nvPr>
            <p:ph idx="1"/>
          </p:nvPr>
        </p:nvSpPr>
        <p:spPr>
          <a:xfrm>
            <a:off x="533400" y="1600200"/>
            <a:ext cx="8001000" cy="4953000"/>
          </a:xfrm>
          <a:solidFill>
            <a:schemeClr val="bg1">
              <a:alpha val="50195"/>
            </a:schemeClr>
          </a:solidFill>
          <a:ln w="63500">
            <a:solidFill>
              <a:schemeClr val="tx2"/>
            </a:solidFill>
            <a:miter lim="800000"/>
            <a:headEnd/>
            <a:tailEnd/>
          </a:ln>
        </p:spPr>
        <p:txBody>
          <a:bodyPr/>
          <a:lstStyle/>
          <a:p>
            <a:pPr algn="ctr" eaLnBrk="1" hangingPunct="1">
              <a:buFont typeface="Arial" panose="020B0604020202020204" pitchFamily="34" charset="0"/>
              <a:buNone/>
            </a:pPr>
            <a:r>
              <a:rPr lang="en-US" altLang="en-US" sz="6600">
                <a:latin typeface="Bernard MT Condensed" panose="02050806060905020404" pitchFamily="18" charset="0"/>
              </a:rPr>
              <a:t>The </a:t>
            </a:r>
            <a:r>
              <a:rPr lang="en-US" altLang="en-US" sz="6600">
                <a:solidFill>
                  <a:srgbClr val="0070C0"/>
                </a:solidFill>
                <a:latin typeface="Bernard MT Condensed" panose="02050806060905020404" pitchFamily="18" charset="0"/>
              </a:rPr>
              <a:t>I PICK Method </a:t>
            </a:r>
            <a:r>
              <a:rPr lang="en-US" altLang="en-US" sz="6600">
                <a:latin typeface="Bernard MT Condensed" panose="02050806060905020404" pitchFamily="18" charset="0"/>
              </a:rPr>
              <a:t>is a great one to use when you are browsing the shelves looking for your next read.</a:t>
            </a:r>
          </a:p>
        </p:txBody>
      </p:sp>
      <p:sp>
        <p:nvSpPr>
          <p:cNvPr id="23554" name="Title 5">
            <a:extLst>
              <a:ext uri="{FF2B5EF4-FFF2-40B4-BE49-F238E27FC236}">
                <a16:creationId xmlns:a16="http://schemas.microsoft.com/office/drawing/2014/main" id="{6984F55E-DA63-4D3C-92B0-5B01BE09D152}"/>
              </a:ext>
            </a:extLst>
          </p:cNvPr>
          <p:cNvSpPr>
            <a:spLocks noGrp="1"/>
          </p:cNvSpPr>
          <p:nvPr>
            <p:ph type="title"/>
          </p:nvPr>
        </p:nvSpPr>
        <p:spPr/>
        <p:txBody>
          <a:bodyPr/>
          <a:lstStyle/>
          <a:p>
            <a:pPr eaLnBrk="1" hangingPunct="1"/>
            <a:endParaRPr lang="en-US" altLang="en-US"/>
          </a:p>
        </p:txBody>
      </p:sp>
      <p:sp>
        <p:nvSpPr>
          <p:cNvPr id="7" name="Title 3">
            <a:extLst>
              <a:ext uri="{FF2B5EF4-FFF2-40B4-BE49-F238E27FC236}">
                <a16:creationId xmlns:a16="http://schemas.microsoft.com/office/drawing/2014/main" id="{94C78056-913A-4318-B7C4-63146453F4F1}"/>
              </a:ext>
            </a:extLst>
          </p:cNvPr>
          <p:cNvSpPr txBox="1">
            <a:spLocks/>
          </p:cNvSpPr>
          <p:nvPr/>
        </p:nvSpPr>
        <p:spPr>
          <a:xfrm>
            <a:off x="228600" y="381000"/>
            <a:ext cx="8991600" cy="1036638"/>
          </a:xfrm>
          <a:prstGeom prst="rect">
            <a:avLst/>
          </a:prstGeom>
          <a:solidFill>
            <a:schemeClr val="bg1">
              <a:alpha val="50000"/>
            </a:schemeClr>
          </a:solidFill>
          <a:ln w="63500">
            <a:solidFill>
              <a:schemeClr val="tx2"/>
            </a:solidFill>
          </a:ln>
        </p:spPr>
        <p:txBody>
          <a:bodyPr anchor="ctr"/>
          <a:lstStyle/>
          <a:p>
            <a:pPr algn="ctr" eaLnBrk="1" fontAlgn="auto" hangingPunct="1">
              <a:spcAft>
                <a:spcPts val="0"/>
              </a:spcAft>
              <a:defRPr/>
            </a:pPr>
            <a:r>
              <a:rPr lang="en-US" sz="7200" dirty="0">
                <a:latin typeface="Bernard MT Condensed" pitchFamily="18" charset="0"/>
                <a:ea typeface="+mj-ea"/>
                <a:cs typeface="+mj-cs"/>
              </a:rPr>
              <a:t>Browsing the shelves:</a:t>
            </a:r>
          </a:p>
        </p:txBody>
      </p:sp>
    </p:spTree>
  </p:cSld>
  <p:clrMapOvr>
    <a:masterClrMapping/>
  </p:clrMapOvr>
  <p:transition advClick="0" advTm="60000">
    <p:dissolve/>
    <p:sndAc>
      <p:stSnd>
        <p:snd r:embed="rId2" name="chimes.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5">
            <a:extLst>
              <a:ext uri="{FF2B5EF4-FFF2-40B4-BE49-F238E27FC236}">
                <a16:creationId xmlns:a16="http://schemas.microsoft.com/office/drawing/2014/main" id="{DF6869E0-7321-4094-A653-11924807DF3D}"/>
              </a:ext>
            </a:extLst>
          </p:cNvPr>
          <p:cNvSpPr>
            <a:spLocks noGrp="1"/>
          </p:cNvSpPr>
          <p:nvPr>
            <p:ph type="title"/>
          </p:nvPr>
        </p:nvSpPr>
        <p:spPr/>
        <p:txBody>
          <a:bodyPr/>
          <a:lstStyle/>
          <a:p>
            <a:pPr eaLnBrk="1" hangingPunct="1"/>
            <a:endParaRPr lang="en-US" altLang="en-US"/>
          </a:p>
        </p:txBody>
      </p:sp>
      <p:pic>
        <p:nvPicPr>
          <p:cNvPr id="24578" name="Content Placeholder 2">
            <a:extLst>
              <a:ext uri="{FF2B5EF4-FFF2-40B4-BE49-F238E27FC236}">
                <a16:creationId xmlns:a16="http://schemas.microsoft.com/office/drawing/2014/main" id="{9B37DDE3-9A75-4607-8404-CDC42ADD8FDD}"/>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2286000" y="76200"/>
            <a:ext cx="5138738" cy="6858000"/>
          </a:xfrm>
        </p:spPr>
      </p:pic>
    </p:spTree>
  </p:cSld>
  <p:clrMapOvr>
    <a:masterClrMapping/>
  </p:clrMapOvr>
  <p:transition advClick="0" advTm="75000">
    <p:dissolve/>
    <p:sndAc>
      <p:stSnd>
        <p:snd r:embed="rId2" name="chimes.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Content Placeholder 4">
            <a:extLst>
              <a:ext uri="{FF2B5EF4-FFF2-40B4-BE49-F238E27FC236}">
                <a16:creationId xmlns:a16="http://schemas.microsoft.com/office/drawing/2014/main" id="{C3F26482-68C5-49D3-9D6A-20AC3773DD92}"/>
              </a:ext>
            </a:extLst>
          </p:cNvPr>
          <p:cNvSpPr>
            <a:spLocks noGrp="1"/>
          </p:cNvSpPr>
          <p:nvPr>
            <p:ph idx="1"/>
          </p:nvPr>
        </p:nvSpPr>
        <p:spPr>
          <a:xfrm>
            <a:off x="609600" y="1905000"/>
            <a:ext cx="8153400" cy="3276600"/>
          </a:xfrm>
          <a:solidFill>
            <a:schemeClr val="bg1">
              <a:alpha val="50195"/>
            </a:schemeClr>
          </a:solidFill>
          <a:ln w="63500">
            <a:solidFill>
              <a:schemeClr val="tx2"/>
            </a:solidFill>
            <a:miter lim="800000"/>
            <a:headEnd/>
            <a:tailEnd/>
          </a:ln>
        </p:spPr>
        <p:txBody>
          <a:bodyPr/>
          <a:lstStyle/>
          <a:p>
            <a:pPr algn="ctr" eaLnBrk="1" hangingPunct="1">
              <a:buFont typeface="Arial" panose="020B0604020202020204" pitchFamily="34" charset="0"/>
              <a:buNone/>
            </a:pPr>
            <a:r>
              <a:rPr lang="en-US" altLang="en-US" sz="6600">
                <a:latin typeface="Bernard MT Condensed" panose="02050806060905020404" pitchFamily="18" charset="0"/>
              </a:rPr>
              <a:t>We are </a:t>
            </a:r>
            <a:r>
              <a:rPr lang="en-US" altLang="en-US" sz="6600">
                <a:solidFill>
                  <a:srgbClr val="0070C0"/>
                </a:solidFill>
                <a:latin typeface="Bernard MT Condensed" panose="02050806060905020404" pitchFamily="18" charset="0"/>
              </a:rPr>
              <a:t>looking forward to getting to know you </a:t>
            </a:r>
            <a:r>
              <a:rPr lang="en-US" altLang="en-US" sz="6600">
                <a:latin typeface="Bernard MT Condensed" panose="02050806060905020404" pitchFamily="18" charset="0"/>
              </a:rPr>
              <a:t>better next year!</a:t>
            </a:r>
          </a:p>
        </p:txBody>
      </p:sp>
    </p:spTree>
  </p:cSld>
  <p:clrMapOvr>
    <a:masterClrMapping/>
  </p:clrMapOvr>
  <p:transition advClick="0" advTm="60000">
    <p:dissolve/>
    <p:sndAc>
      <p:stSnd>
        <p:snd r:embed="rId2" name="bomb.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Content Placeholder 4">
            <a:extLst>
              <a:ext uri="{FF2B5EF4-FFF2-40B4-BE49-F238E27FC236}">
                <a16:creationId xmlns:a16="http://schemas.microsoft.com/office/drawing/2014/main" id="{77428EDA-5C38-40C8-A2A7-85EBBCCDD447}"/>
              </a:ext>
            </a:extLst>
          </p:cNvPr>
          <p:cNvSpPr>
            <a:spLocks noGrp="1"/>
          </p:cNvSpPr>
          <p:nvPr>
            <p:ph idx="1"/>
          </p:nvPr>
        </p:nvSpPr>
        <p:spPr>
          <a:xfrm>
            <a:off x="457200" y="609600"/>
            <a:ext cx="8077200" cy="6019800"/>
          </a:xfrm>
          <a:solidFill>
            <a:schemeClr val="bg1">
              <a:alpha val="50195"/>
            </a:schemeClr>
          </a:solidFill>
          <a:ln w="63500">
            <a:solidFill>
              <a:schemeClr val="tx2"/>
            </a:solidFill>
            <a:miter lim="800000"/>
            <a:headEnd/>
            <a:tailEnd/>
          </a:ln>
        </p:spPr>
        <p:txBody>
          <a:bodyPr/>
          <a:lstStyle/>
          <a:p>
            <a:pPr algn="ctr" eaLnBrk="1" hangingPunct="1">
              <a:buFont typeface="Arial" panose="020B0604020202020204" pitchFamily="34" charset="0"/>
              <a:buNone/>
            </a:pPr>
            <a:r>
              <a:rPr lang="en-US" altLang="en-US" sz="6600">
                <a:latin typeface="Bernard MT Condensed" panose="02050806060905020404" pitchFamily="18" charset="0"/>
              </a:rPr>
              <a:t>The SS Library is open from </a:t>
            </a:r>
          </a:p>
          <a:p>
            <a:pPr algn="ctr" eaLnBrk="1" hangingPunct="1">
              <a:buFont typeface="Arial" panose="020B0604020202020204" pitchFamily="34" charset="0"/>
              <a:buNone/>
            </a:pPr>
            <a:r>
              <a:rPr lang="en-US" altLang="en-US" sz="6600">
                <a:solidFill>
                  <a:srgbClr val="0070C0"/>
                </a:solidFill>
                <a:latin typeface="Bernard MT Condensed" panose="02050806060905020404" pitchFamily="18" charset="0"/>
              </a:rPr>
              <a:t>8:00am to 4:30pm </a:t>
            </a:r>
          </a:p>
          <a:p>
            <a:pPr algn="ctr" eaLnBrk="1" hangingPunct="1">
              <a:buFont typeface="Arial" panose="020B0604020202020204" pitchFamily="34" charset="0"/>
              <a:buNone/>
            </a:pPr>
            <a:r>
              <a:rPr lang="en-US" altLang="en-US" sz="6600">
                <a:latin typeface="Bernard MT Condensed" panose="02050806060905020404" pitchFamily="18" charset="0"/>
              </a:rPr>
              <a:t>– including breaks </a:t>
            </a:r>
          </a:p>
          <a:p>
            <a:pPr algn="ctr" eaLnBrk="1" hangingPunct="1">
              <a:buFont typeface="Arial" panose="020B0604020202020204" pitchFamily="34" charset="0"/>
              <a:buNone/>
            </a:pPr>
            <a:r>
              <a:rPr lang="en-US" altLang="en-US" sz="6600">
                <a:latin typeface="Bernard MT Condensed" panose="02050806060905020404" pitchFamily="18" charset="0"/>
              </a:rPr>
              <a:t>Monday to Friday</a:t>
            </a:r>
          </a:p>
          <a:p>
            <a:pPr algn="ctr" eaLnBrk="1" hangingPunct="1">
              <a:buFont typeface="Arial" panose="020B0604020202020204" pitchFamily="34" charset="0"/>
              <a:buNone/>
            </a:pPr>
            <a:endParaRPr lang="en-US" altLang="en-US" sz="6600">
              <a:latin typeface="Bernard MT Condensed" panose="02050806060905020404" pitchFamily="18" charset="0"/>
            </a:endParaRPr>
          </a:p>
        </p:txBody>
      </p:sp>
      <p:sp>
        <p:nvSpPr>
          <p:cNvPr id="14338" name="Title 1">
            <a:extLst>
              <a:ext uri="{FF2B5EF4-FFF2-40B4-BE49-F238E27FC236}">
                <a16:creationId xmlns:a16="http://schemas.microsoft.com/office/drawing/2014/main" id="{B5FB4CAC-78C2-42A5-804D-433AEB63D17D}"/>
              </a:ext>
            </a:extLst>
          </p:cNvPr>
          <p:cNvSpPr>
            <a:spLocks noGrp="1"/>
          </p:cNvSpPr>
          <p:nvPr>
            <p:ph type="title"/>
          </p:nvPr>
        </p:nvSpPr>
        <p:spPr/>
        <p:txBody>
          <a:bodyPr/>
          <a:lstStyle/>
          <a:p>
            <a:endParaRPr lang="en-US" altLang="en-US"/>
          </a:p>
        </p:txBody>
      </p:sp>
    </p:spTree>
  </p:cSld>
  <p:clrMapOvr>
    <a:masterClrMapping/>
  </p:clrMapOvr>
  <p:transition advClick="0" advTm="60000">
    <p:dissolve/>
    <p:sndAc>
      <p:stSnd>
        <p:snd r:embed="rId2" name="chimes.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Content Placeholder 4">
            <a:extLst>
              <a:ext uri="{FF2B5EF4-FFF2-40B4-BE49-F238E27FC236}">
                <a16:creationId xmlns:a16="http://schemas.microsoft.com/office/drawing/2014/main" id="{E44DB016-0C55-4C6D-88F7-C4D451AC1541}"/>
              </a:ext>
            </a:extLst>
          </p:cNvPr>
          <p:cNvSpPr>
            <a:spLocks noGrp="1"/>
          </p:cNvSpPr>
          <p:nvPr>
            <p:ph idx="1"/>
          </p:nvPr>
        </p:nvSpPr>
        <p:spPr>
          <a:xfrm>
            <a:off x="623888" y="457200"/>
            <a:ext cx="8077200" cy="5943600"/>
          </a:xfrm>
          <a:solidFill>
            <a:schemeClr val="bg1">
              <a:alpha val="50195"/>
            </a:schemeClr>
          </a:solidFill>
          <a:ln w="63500">
            <a:solidFill>
              <a:schemeClr val="tx2"/>
            </a:solidFill>
            <a:miter lim="800000"/>
            <a:headEnd/>
            <a:tailEnd/>
          </a:ln>
        </p:spPr>
        <p:txBody>
          <a:bodyPr/>
          <a:lstStyle/>
          <a:p>
            <a:pPr algn="ctr" eaLnBrk="1" hangingPunct="1">
              <a:buFont typeface="Arial" panose="020B0604020202020204" pitchFamily="34" charset="0"/>
              <a:buNone/>
            </a:pPr>
            <a:r>
              <a:rPr lang="en-US" altLang="en-US" sz="6600" dirty="0">
                <a:latin typeface="Bernard MT Condensed" panose="02050806060905020404" pitchFamily="18" charset="0"/>
              </a:rPr>
              <a:t>SS Teacher Librarian</a:t>
            </a:r>
          </a:p>
          <a:p>
            <a:pPr algn="ctr" eaLnBrk="1" hangingPunct="1">
              <a:buFont typeface="Arial" panose="020B0604020202020204" pitchFamily="34" charset="0"/>
              <a:buNone/>
            </a:pPr>
            <a:r>
              <a:rPr lang="en-US" altLang="en-US" sz="6600" dirty="0" err="1">
                <a:solidFill>
                  <a:srgbClr val="0070C0"/>
                </a:solidFill>
                <a:latin typeface="Bernard MT Condensed" panose="02050806060905020404" pitchFamily="18" charset="0"/>
              </a:rPr>
              <a:t>Ms</a:t>
            </a:r>
            <a:r>
              <a:rPr lang="en-US" altLang="en-US" sz="6600" dirty="0">
                <a:solidFill>
                  <a:srgbClr val="0070C0"/>
                </a:solidFill>
                <a:latin typeface="Bernard MT Condensed" panose="02050806060905020404" pitchFamily="18" charset="0"/>
              </a:rPr>
              <a:t> Hayes</a:t>
            </a:r>
          </a:p>
          <a:p>
            <a:pPr algn="ctr" eaLnBrk="1" hangingPunct="1">
              <a:buFont typeface="Arial" panose="020B0604020202020204" pitchFamily="34" charset="0"/>
              <a:buNone/>
            </a:pPr>
            <a:r>
              <a:rPr lang="en-US" altLang="en-US" sz="6600" dirty="0">
                <a:latin typeface="Bernard MT Condensed" panose="02050806060905020404" pitchFamily="18" charset="0"/>
              </a:rPr>
              <a:t>Library Assistants</a:t>
            </a:r>
          </a:p>
          <a:p>
            <a:pPr algn="ctr" eaLnBrk="1" hangingPunct="1">
              <a:buFont typeface="Arial" panose="020B0604020202020204" pitchFamily="34" charset="0"/>
              <a:buNone/>
            </a:pPr>
            <a:r>
              <a:rPr lang="en-US" altLang="en-US" sz="6600" dirty="0" err="1">
                <a:solidFill>
                  <a:srgbClr val="0070C0"/>
                </a:solidFill>
                <a:latin typeface="Bernard MT Condensed" panose="02050806060905020404" pitchFamily="18" charset="0"/>
              </a:rPr>
              <a:t>Ms</a:t>
            </a:r>
            <a:r>
              <a:rPr lang="en-US" altLang="en-US" sz="6600" dirty="0">
                <a:solidFill>
                  <a:srgbClr val="0070C0"/>
                </a:solidFill>
                <a:latin typeface="Bernard MT Condensed" panose="02050806060905020404" pitchFamily="18" charset="0"/>
              </a:rPr>
              <a:t> Andy</a:t>
            </a:r>
          </a:p>
          <a:p>
            <a:pPr algn="ctr" eaLnBrk="1" hangingPunct="1">
              <a:buNone/>
            </a:pPr>
            <a:r>
              <a:rPr lang="en-US" altLang="en-US" sz="6600" dirty="0" err="1">
                <a:solidFill>
                  <a:srgbClr val="0070C0"/>
                </a:solidFill>
                <a:latin typeface="Bernard MT Condensed" panose="02050806060905020404" pitchFamily="18" charset="0"/>
              </a:rPr>
              <a:t>Ms</a:t>
            </a:r>
            <a:r>
              <a:rPr lang="en-US" altLang="en-US" sz="6600" dirty="0">
                <a:solidFill>
                  <a:srgbClr val="0070C0"/>
                </a:solidFill>
                <a:latin typeface="Bernard MT Condensed" panose="02050806060905020404" pitchFamily="18" charset="0"/>
              </a:rPr>
              <a:t> John</a:t>
            </a:r>
          </a:p>
        </p:txBody>
      </p:sp>
      <p:sp>
        <p:nvSpPr>
          <p:cNvPr id="15362" name="Title 1">
            <a:extLst>
              <a:ext uri="{FF2B5EF4-FFF2-40B4-BE49-F238E27FC236}">
                <a16:creationId xmlns:a16="http://schemas.microsoft.com/office/drawing/2014/main" id="{DFA95D21-34D7-4A1C-A93F-F8615B266084}"/>
              </a:ext>
            </a:extLst>
          </p:cNvPr>
          <p:cNvSpPr>
            <a:spLocks noGrp="1"/>
          </p:cNvSpPr>
          <p:nvPr>
            <p:ph type="title"/>
          </p:nvPr>
        </p:nvSpPr>
        <p:spPr/>
        <p:txBody>
          <a:bodyPr/>
          <a:lstStyle/>
          <a:p>
            <a:endParaRPr lang="en-US" altLang="en-US"/>
          </a:p>
        </p:txBody>
      </p:sp>
    </p:spTree>
  </p:cSld>
  <p:clrMapOvr>
    <a:masterClrMapping/>
  </p:clrMapOvr>
  <p:transition advClick="0" advTm="60000">
    <p:dissolve/>
    <p:sndAc>
      <p:stSnd>
        <p:snd r:embed="rId2" name="chimes.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Content Placeholder 4">
            <a:extLst>
              <a:ext uri="{FF2B5EF4-FFF2-40B4-BE49-F238E27FC236}">
                <a16:creationId xmlns:a16="http://schemas.microsoft.com/office/drawing/2014/main" id="{70B44E1F-8C93-441A-A401-03C630B1448C}"/>
              </a:ext>
            </a:extLst>
          </p:cNvPr>
          <p:cNvSpPr>
            <a:spLocks noGrp="1"/>
          </p:cNvSpPr>
          <p:nvPr>
            <p:ph idx="1"/>
          </p:nvPr>
        </p:nvSpPr>
        <p:spPr>
          <a:xfrm>
            <a:off x="623888" y="274638"/>
            <a:ext cx="8077200" cy="6126162"/>
          </a:xfrm>
          <a:solidFill>
            <a:schemeClr val="bg1">
              <a:alpha val="50195"/>
            </a:schemeClr>
          </a:solidFill>
          <a:ln w="63500">
            <a:solidFill>
              <a:schemeClr val="tx2"/>
            </a:solidFill>
            <a:miter lim="800000"/>
            <a:headEnd/>
            <a:tailEnd/>
          </a:ln>
        </p:spPr>
        <p:txBody>
          <a:bodyPr/>
          <a:lstStyle/>
          <a:p>
            <a:pPr algn="ctr" eaLnBrk="1" hangingPunct="1">
              <a:buFont typeface="Arial" panose="020B0604020202020204" pitchFamily="34" charset="0"/>
              <a:buNone/>
            </a:pPr>
            <a:r>
              <a:rPr lang="en-US" altLang="en-US" sz="6600">
                <a:latin typeface="Bernard MT Condensed" panose="02050806060905020404" pitchFamily="18" charset="0"/>
              </a:rPr>
              <a:t>Some things are different but there are </a:t>
            </a:r>
            <a:r>
              <a:rPr lang="en-US" altLang="en-US" sz="6600">
                <a:solidFill>
                  <a:srgbClr val="0070C0"/>
                </a:solidFill>
                <a:latin typeface="Bernard MT Condensed" panose="02050806060905020404" pitchFamily="18" charset="0"/>
              </a:rPr>
              <a:t>lots  of similarities between the SS Library and JS - and even the DUCKS Library! </a:t>
            </a:r>
          </a:p>
        </p:txBody>
      </p:sp>
      <p:sp>
        <p:nvSpPr>
          <p:cNvPr id="16386" name="Title 1">
            <a:extLst>
              <a:ext uri="{FF2B5EF4-FFF2-40B4-BE49-F238E27FC236}">
                <a16:creationId xmlns:a16="http://schemas.microsoft.com/office/drawing/2014/main" id="{7179C1AF-EA44-4C04-A276-A537C34B0567}"/>
              </a:ext>
            </a:extLst>
          </p:cNvPr>
          <p:cNvSpPr>
            <a:spLocks noGrp="1"/>
          </p:cNvSpPr>
          <p:nvPr>
            <p:ph type="title"/>
          </p:nvPr>
        </p:nvSpPr>
        <p:spPr/>
        <p:txBody>
          <a:bodyPr/>
          <a:lstStyle/>
          <a:p>
            <a:endParaRPr lang="en-US" altLang="en-US"/>
          </a:p>
        </p:txBody>
      </p:sp>
    </p:spTree>
  </p:cSld>
  <p:clrMapOvr>
    <a:masterClrMapping/>
  </p:clrMapOvr>
  <p:transition advClick="0" advTm="60000">
    <p:dissolve/>
    <p:sndAc>
      <p:stSnd>
        <p:snd r:embed="rId2" name="chimes.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Content Placeholder 4">
            <a:extLst>
              <a:ext uri="{FF2B5EF4-FFF2-40B4-BE49-F238E27FC236}">
                <a16:creationId xmlns:a16="http://schemas.microsoft.com/office/drawing/2014/main" id="{8577AE85-9EC6-4125-A364-78955EEE33A0}"/>
              </a:ext>
            </a:extLst>
          </p:cNvPr>
          <p:cNvSpPr>
            <a:spLocks noGrp="1"/>
          </p:cNvSpPr>
          <p:nvPr>
            <p:ph idx="1"/>
          </p:nvPr>
        </p:nvSpPr>
        <p:spPr>
          <a:xfrm>
            <a:off x="533400" y="595313"/>
            <a:ext cx="8382000" cy="5592762"/>
          </a:xfrm>
          <a:solidFill>
            <a:schemeClr val="bg1">
              <a:alpha val="50195"/>
            </a:schemeClr>
          </a:solidFill>
          <a:ln w="63500">
            <a:solidFill>
              <a:schemeClr val="tx2"/>
            </a:solidFill>
            <a:miter lim="800000"/>
            <a:headEnd/>
            <a:tailEnd/>
          </a:ln>
        </p:spPr>
        <p:txBody>
          <a:bodyPr/>
          <a:lstStyle/>
          <a:p>
            <a:pPr algn="ctr" eaLnBrk="1" hangingPunct="1">
              <a:buNone/>
            </a:pPr>
            <a:r>
              <a:rPr lang="en-US" altLang="en-US" sz="6000" dirty="0" err="1">
                <a:solidFill>
                  <a:srgbClr val="0070C0"/>
                </a:solidFill>
                <a:latin typeface="Bernard MT Condensed" panose="02050806060905020404" pitchFamily="18" charset="0"/>
              </a:rPr>
              <a:t>Ms</a:t>
            </a:r>
            <a:r>
              <a:rPr lang="en-US" altLang="en-US" sz="6000" dirty="0">
                <a:solidFill>
                  <a:srgbClr val="0070C0"/>
                </a:solidFill>
                <a:latin typeface="Bernard MT Condensed" panose="02050806060905020404" pitchFamily="18" charset="0"/>
              </a:rPr>
              <a:t> Mounsey </a:t>
            </a:r>
            <a:r>
              <a:rPr lang="en-US" altLang="en-US" sz="6000" dirty="0">
                <a:latin typeface="Bernard MT Condensed" panose="02050806060905020404" pitchFamily="18" charset="0"/>
              </a:rPr>
              <a:t>(JS Librarian) and </a:t>
            </a:r>
            <a:r>
              <a:rPr lang="en-US" altLang="en-US" sz="6000" dirty="0" err="1">
                <a:solidFill>
                  <a:srgbClr val="0070C0"/>
                </a:solidFill>
                <a:latin typeface="Bernard MT Condensed" panose="02050806060905020404" pitchFamily="18" charset="0"/>
              </a:rPr>
              <a:t>Ms</a:t>
            </a:r>
            <a:r>
              <a:rPr lang="en-US" altLang="en-US" sz="6000" dirty="0">
                <a:solidFill>
                  <a:srgbClr val="0070C0"/>
                </a:solidFill>
                <a:latin typeface="Bernard MT Condensed" panose="02050806060905020404" pitchFamily="18" charset="0"/>
              </a:rPr>
              <a:t> O'Donnell </a:t>
            </a:r>
            <a:r>
              <a:rPr lang="en-US" altLang="en-US" sz="6000" dirty="0">
                <a:latin typeface="Bernard MT Condensed" panose="02050806060905020404" pitchFamily="18" charset="0"/>
              </a:rPr>
              <a:t>(DUCKS Librarian) and I meet regularly talk about ways to make the libraries work for everyone. </a:t>
            </a:r>
          </a:p>
        </p:txBody>
      </p:sp>
      <p:sp>
        <p:nvSpPr>
          <p:cNvPr id="17410" name="Title 1">
            <a:extLst>
              <a:ext uri="{FF2B5EF4-FFF2-40B4-BE49-F238E27FC236}">
                <a16:creationId xmlns:a16="http://schemas.microsoft.com/office/drawing/2014/main" id="{7BE315AE-7990-4A6F-8EDE-235731A7FC97}"/>
              </a:ext>
            </a:extLst>
          </p:cNvPr>
          <p:cNvSpPr>
            <a:spLocks noGrp="1"/>
          </p:cNvSpPr>
          <p:nvPr>
            <p:ph type="title"/>
          </p:nvPr>
        </p:nvSpPr>
        <p:spPr>
          <a:xfrm>
            <a:off x="381000" y="274638"/>
            <a:ext cx="8305800" cy="639762"/>
          </a:xfrm>
        </p:spPr>
        <p:txBody>
          <a:bodyPr/>
          <a:lstStyle/>
          <a:p>
            <a:endParaRPr lang="en-US" altLang="en-US"/>
          </a:p>
        </p:txBody>
      </p:sp>
    </p:spTree>
  </p:cSld>
  <p:clrMapOvr>
    <a:masterClrMapping/>
  </p:clrMapOvr>
  <p:transition advClick="0" advTm="60000">
    <p:dissolve/>
    <p:sndAc>
      <p:stSnd>
        <p:snd r:embed="rId2" name="chimes.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Content Placeholder 4">
            <a:extLst>
              <a:ext uri="{FF2B5EF4-FFF2-40B4-BE49-F238E27FC236}">
                <a16:creationId xmlns:a16="http://schemas.microsoft.com/office/drawing/2014/main" id="{D035735A-F1FC-4873-AFCA-0041BAAC9EA2}"/>
              </a:ext>
            </a:extLst>
          </p:cNvPr>
          <p:cNvSpPr>
            <a:spLocks noGrp="1"/>
          </p:cNvSpPr>
          <p:nvPr>
            <p:ph idx="1"/>
          </p:nvPr>
        </p:nvSpPr>
        <p:spPr>
          <a:xfrm>
            <a:off x="533400" y="685800"/>
            <a:ext cx="8305800" cy="5867400"/>
          </a:xfrm>
          <a:solidFill>
            <a:schemeClr val="bg1">
              <a:alpha val="50195"/>
            </a:schemeClr>
          </a:solidFill>
          <a:ln w="63500">
            <a:solidFill>
              <a:schemeClr val="tx2"/>
            </a:solidFill>
            <a:miter lim="800000"/>
            <a:headEnd/>
            <a:tailEnd/>
          </a:ln>
        </p:spPr>
        <p:txBody>
          <a:bodyPr/>
          <a:lstStyle/>
          <a:p>
            <a:pPr algn="ctr" eaLnBrk="1" hangingPunct="1">
              <a:buFont typeface="Arial" panose="020B0604020202020204" pitchFamily="34" charset="0"/>
              <a:buNone/>
            </a:pPr>
            <a:r>
              <a:rPr lang="en-US" altLang="en-US" sz="6600">
                <a:latin typeface="Bernard MT Condensed" panose="02050806060905020404" pitchFamily="18" charset="0"/>
              </a:rPr>
              <a:t>Senior School Library firefly website can be accessed at:</a:t>
            </a:r>
          </a:p>
          <a:p>
            <a:pPr algn="ctr" eaLnBrk="1" hangingPunct="1">
              <a:buFont typeface="Arial" panose="020B0604020202020204" pitchFamily="34" charset="0"/>
              <a:buNone/>
            </a:pPr>
            <a:r>
              <a:rPr lang="en-US" altLang="en-US" sz="6600">
                <a:latin typeface="Bernard MT Condensed" panose="02050806060905020404" pitchFamily="18" charset="0"/>
                <a:hlinkClick r:id="rId3"/>
              </a:rPr>
              <a:t>http://dcsg.fireflycloud.asia/ss-library</a:t>
            </a:r>
            <a:endParaRPr lang="en-US" altLang="en-US" sz="6600">
              <a:latin typeface="Bernard MT Condensed" panose="02050806060905020404" pitchFamily="18" charset="0"/>
            </a:endParaRPr>
          </a:p>
          <a:p>
            <a:pPr algn="ctr" eaLnBrk="1" hangingPunct="1">
              <a:buFont typeface="Arial" panose="020B0604020202020204" pitchFamily="34" charset="0"/>
              <a:buNone/>
            </a:pPr>
            <a:endParaRPr lang="en-US" altLang="en-US" sz="6600">
              <a:latin typeface="Bernard MT Condensed" panose="02050806060905020404" pitchFamily="18" charset="0"/>
            </a:endParaRPr>
          </a:p>
        </p:txBody>
      </p:sp>
      <p:sp>
        <p:nvSpPr>
          <p:cNvPr id="18434" name="Title 1">
            <a:extLst>
              <a:ext uri="{FF2B5EF4-FFF2-40B4-BE49-F238E27FC236}">
                <a16:creationId xmlns:a16="http://schemas.microsoft.com/office/drawing/2014/main" id="{78177116-3C53-4F68-88E3-96C2E392CB60}"/>
              </a:ext>
            </a:extLst>
          </p:cNvPr>
          <p:cNvSpPr>
            <a:spLocks noGrp="1"/>
          </p:cNvSpPr>
          <p:nvPr>
            <p:ph type="title"/>
          </p:nvPr>
        </p:nvSpPr>
        <p:spPr/>
        <p:txBody>
          <a:bodyPr/>
          <a:lstStyle/>
          <a:p>
            <a:endParaRPr lang="en-US" altLang="en-US"/>
          </a:p>
        </p:txBody>
      </p:sp>
    </p:spTree>
  </p:cSld>
  <p:clrMapOvr>
    <a:masterClrMapping/>
  </p:clrMapOvr>
  <p:transition advClick="0" advTm="60000">
    <p:dissolve/>
    <p:sndAc>
      <p:stSnd>
        <p:snd r:embed="rId2" name="chimes.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Content Placeholder 4">
            <a:extLst>
              <a:ext uri="{FF2B5EF4-FFF2-40B4-BE49-F238E27FC236}">
                <a16:creationId xmlns:a16="http://schemas.microsoft.com/office/drawing/2014/main" id="{CE34977C-7831-4576-AB7D-7B14B4484603}"/>
              </a:ext>
            </a:extLst>
          </p:cNvPr>
          <p:cNvSpPr>
            <a:spLocks noGrp="1"/>
          </p:cNvSpPr>
          <p:nvPr>
            <p:ph idx="1"/>
          </p:nvPr>
        </p:nvSpPr>
        <p:spPr>
          <a:xfrm>
            <a:off x="203200" y="685800"/>
            <a:ext cx="8763000" cy="5562600"/>
          </a:xfrm>
          <a:solidFill>
            <a:schemeClr val="bg1">
              <a:alpha val="50195"/>
            </a:schemeClr>
          </a:solidFill>
          <a:ln w="63500">
            <a:solidFill>
              <a:schemeClr val="tx2"/>
            </a:solidFill>
            <a:miter lim="800000"/>
            <a:headEnd/>
            <a:tailEnd/>
          </a:ln>
        </p:spPr>
        <p:txBody>
          <a:bodyPr/>
          <a:lstStyle/>
          <a:p>
            <a:pPr algn="ctr" eaLnBrk="1" hangingPunct="1">
              <a:buNone/>
            </a:pPr>
            <a:r>
              <a:rPr lang="en-US" altLang="en-US" sz="6600" dirty="0">
                <a:latin typeface="Bernard MT Condensed" panose="02050806060905020404" pitchFamily="18" charset="0"/>
              </a:rPr>
              <a:t>The SS Library </a:t>
            </a:r>
            <a:endParaRPr lang="en-US" altLang="en-US" sz="6600">
              <a:latin typeface="Bernard MT Condensed" panose="02050806060905020404" pitchFamily="18" charset="0"/>
            </a:endParaRPr>
          </a:p>
          <a:p>
            <a:pPr algn="ctr" eaLnBrk="1" hangingPunct="1">
              <a:buFont typeface="Arial" panose="020B0604020202020204" pitchFamily="34" charset="0"/>
              <a:buNone/>
            </a:pPr>
            <a:r>
              <a:rPr lang="en-US" altLang="en-US" sz="6600" dirty="0">
                <a:latin typeface="Bernard MT Condensed" panose="02050806060905020404" pitchFamily="18" charset="0"/>
              </a:rPr>
              <a:t>has 2 levels:</a:t>
            </a:r>
          </a:p>
          <a:p>
            <a:pPr algn="ctr" eaLnBrk="1" hangingPunct="1">
              <a:buFont typeface="Arial" panose="020B0604020202020204" pitchFamily="34" charset="0"/>
              <a:buNone/>
            </a:pPr>
            <a:r>
              <a:rPr lang="en-US" altLang="en-US" sz="6600" dirty="0">
                <a:solidFill>
                  <a:srgbClr val="0070C0"/>
                </a:solidFill>
                <a:latin typeface="Bernard MT Condensed" panose="02050806060905020404" pitchFamily="18" charset="0"/>
              </a:rPr>
              <a:t>Lower - Fiction Collection</a:t>
            </a:r>
          </a:p>
          <a:p>
            <a:pPr algn="ctr" eaLnBrk="1" hangingPunct="1">
              <a:buNone/>
            </a:pPr>
            <a:r>
              <a:rPr lang="en-US" altLang="en-US" sz="6600" dirty="0">
                <a:solidFill>
                  <a:srgbClr val="0070C0"/>
                </a:solidFill>
                <a:latin typeface="Bernard MT Condensed" panose="02050806060905020404" pitchFamily="18" charset="0"/>
              </a:rPr>
              <a:t>Upper  - Non-fiction </a:t>
            </a:r>
          </a:p>
        </p:txBody>
      </p:sp>
      <p:sp>
        <p:nvSpPr>
          <p:cNvPr id="19458" name="Title 1">
            <a:extLst>
              <a:ext uri="{FF2B5EF4-FFF2-40B4-BE49-F238E27FC236}">
                <a16:creationId xmlns:a16="http://schemas.microsoft.com/office/drawing/2014/main" id="{73B9DAF2-799F-4A6C-B2C4-6A7D97A66ED6}"/>
              </a:ext>
            </a:extLst>
          </p:cNvPr>
          <p:cNvSpPr>
            <a:spLocks noGrp="1"/>
          </p:cNvSpPr>
          <p:nvPr>
            <p:ph type="title"/>
          </p:nvPr>
        </p:nvSpPr>
        <p:spPr>
          <a:xfrm>
            <a:off x="228600" y="1600200"/>
            <a:ext cx="8229600" cy="1143000"/>
          </a:xfrm>
        </p:spPr>
        <p:txBody>
          <a:bodyPr/>
          <a:lstStyle/>
          <a:p>
            <a:endParaRPr lang="en-US" altLang="en-US"/>
          </a:p>
        </p:txBody>
      </p:sp>
    </p:spTree>
  </p:cSld>
  <p:clrMapOvr>
    <a:masterClrMapping/>
  </p:clrMapOvr>
  <p:transition advClick="0" advTm="60000">
    <p:dissolve/>
    <p:sndAc>
      <p:stSnd>
        <p:snd r:embed="rId2" name="chimes.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Content Placeholder 4">
            <a:extLst>
              <a:ext uri="{FF2B5EF4-FFF2-40B4-BE49-F238E27FC236}">
                <a16:creationId xmlns:a16="http://schemas.microsoft.com/office/drawing/2014/main" id="{3AF705F3-D77A-4186-A541-A52C52CE59BC}"/>
              </a:ext>
            </a:extLst>
          </p:cNvPr>
          <p:cNvSpPr>
            <a:spLocks noGrp="1"/>
          </p:cNvSpPr>
          <p:nvPr>
            <p:ph idx="1"/>
          </p:nvPr>
        </p:nvSpPr>
        <p:spPr>
          <a:xfrm>
            <a:off x="609600" y="1600200"/>
            <a:ext cx="7561263" cy="3276600"/>
          </a:xfrm>
          <a:solidFill>
            <a:schemeClr val="bg1">
              <a:alpha val="50195"/>
            </a:schemeClr>
          </a:solidFill>
          <a:ln w="63500">
            <a:solidFill>
              <a:schemeClr val="tx2"/>
            </a:solidFill>
            <a:miter lim="800000"/>
            <a:headEnd/>
            <a:tailEnd/>
          </a:ln>
        </p:spPr>
        <p:txBody>
          <a:bodyPr/>
          <a:lstStyle/>
          <a:p>
            <a:pPr algn="ctr" eaLnBrk="1" hangingPunct="1">
              <a:buFont typeface="Arial" panose="020B0604020202020204" pitchFamily="34" charset="0"/>
              <a:buNone/>
            </a:pPr>
            <a:r>
              <a:rPr lang="en-US" altLang="en-US" sz="6600">
                <a:latin typeface="Bernard MT Condensed" panose="02050806060905020404" pitchFamily="18" charset="0"/>
              </a:rPr>
              <a:t>Students are able to borrow </a:t>
            </a:r>
            <a:r>
              <a:rPr lang="en-US" altLang="en-US" sz="6600">
                <a:solidFill>
                  <a:srgbClr val="0070C0"/>
                </a:solidFill>
                <a:latin typeface="Bernard MT Condensed" panose="02050806060905020404" pitchFamily="18" charset="0"/>
              </a:rPr>
              <a:t>4 items for 4 weeks</a:t>
            </a:r>
            <a:r>
              <a:rPr lang="en-US" altLang="en-US" sz="6600">
                <a:solidFill>
                  <a:schemeClr val="bg1"/>
                </a:solidFill>
                <a:latin typeface="Bernard MT Condensed" panose="02050806060905020404" pitchFamily="18" charset="0"/>
              </a:rPr>
              <a:t> </a:t>
            </a:r>
            <a:r>
              <a:rPr lang="en-US" altLang="en-US" sz="6600">
                <a:latin typeface="Bernard MT Condensed" panose="02050806060905020404" pitchFamily="18" charset="0"/>
              </a:rPr>
              <a:t>at a time.</a:t>
            </a:r>
          </a:p>
        </p:txBody>
      </p:sp>
      <p:sp>
        <p:nvSpPr>
          <p:cNvPr id="20482" name="Title 6">
            <a:extLst>
              <a:ext uri="{FF2B5EF4-FFF2-40B4-BE49-F238E27FC236}">
                <a16:creationId xmlns:a16="http://schemas.microsoft.com/office/drawing/2014/main" id="{BEC483A0-5A6F-498D-BE9D-A4DDF0E7588F}"/>
              </a:ext>
            </a:extLst>
          </p:cNvPr>
          <p:cNvSpPr>
            <a:spLocks noGrp="1"/>
          </p:cNvSpPr>
          <p:nvPr>
            <p:ph type="title"/>
          </p:nvPr>
        </p:nvSpPr>
        <p:spPr/>
        <p:txBody>
          <a:bodyPr/>
          <a:lstStyle/>
          <a:p>
            <a:pPr eaLnBrk="1" hangingPunct="1"/>
            <a:endParaRPr lang="en-US" altLang="en-US"/>
          </a:p>
        </p:txBody>
      </p:sp>
    </p:spTree>
  </p:cSld>
  <p:clrMapOvr>
    <a:masterClrMapping/>
  </p:clrMapOvr>
  <p:transition advClick="0" advTm="60000">
    <p:dissolve/>
    <p:sndAc>
      <p:stSnd>
        <p:snd r:embed="rId2" name="chimes.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Content Placeholder 4">
            <a:extLst>
              <a:ext uri="{FF2B5EF4-FFF2-40B4-BE49-F238E27FC236}">
                <a16:creationId xmlns:a16="http://schemas.microsoft.com/office/drawing/2014/main" id="{D93B021A-A2A6-4D8B-813D-82E8D0C2D1A3}"/>
              </a:ext>
            </a:extLst>
          </p:cNvPr>
          <p:cNvSpPr>
            <a:spLocks noGrp="1"/>
          </p:cNvSpPr>
          <p:nvPr>
            <p:ph idx="1"/>
          </p:nvPr>
        </p:nvSpPr>
        <p:spPr>
          <a:xfrm>
            <a:off x="228600" y="274638"/>
            <a:ext cx="8724900" cy="6583362"/>
          </a:xfrm>
          <a:solidFill>
            <a:schemeClr val="bg1">
              <a:alpha val="50195"/>
            </a:schemeClr>
          </a:solidFill>
          <a:ln w="63500">
            <a:solidFill>
              <a:schemeClr val="tx2"/>
            </a:solidFill>
            <a:miter lim="800000"/>
            <a:headEnd/>
            <a:tailEnd/>
          </a:ln>
        </p:spPr>
        <p:txBody>
          <a:bodyPr/>
          <a:lstStyle/>
          <a:p>
            <a:pPr algn="ctr" eaLnBrk="1" hangingPunct="1">
              <a:buFont typeface="Arial" panose="020B0604020202020204" pitchFamily="34" charset="0"/>
              <a:buNone/>
            </a:pPr>
            <a:r>
              <a:rPr lang="en-US" altLang="en-US" sz="4800">
                <a:latin typeface="Bernard MT Condensed" panose="02050806060905020404" pitchFamily="18" charset="0"/>
              </a:rPr>
              <a:t>Next year you will come to the library </a:t>
            </a:r>
            <a:r>
              <a:rPr lang="en-US" altLang="en-US" sz="4800">
                <a:solidFill>
                  <a:srgbClr val="0070C0"/>
                </a:solidFill>
                <a:latin typeface="Bernard MT Condensed" panose="02050806060905020404" pitchFamily="18" charset="0"/>
              </a:rPr>
              <a:t>once a fortnight </a:t>
            </a:r>
            <a:r>
              <a:rPr lang="en-US" altLang="en-US" sz="4800">
                <a:latin typeface="Bernard MT Condensed" panose="02050806060905020404" pitchFamily="18" charset="0"/>
              </a:rPr>
              <a:t>with your </a:t>
            </a:r>
            <a:r>
              <a:rPr lang="en-US" altLang="en-US" sz="4800">
                <a:solidFill>
                  <a:srgbClr val="0070C0"/>
                </a:solidFill>
                <a:latin typeface="Bernard MT Condensed" panose="02050806060905020404" pitchFamily="18" charset="0"/>
              </a:rPr>
              <a:t>English teacher </a:t>
            </a:r>
            <a:r>
              <a:rPr lang="en-US" altLang="en-US" sz="4800">
                <a:latin typeface="Bernard MT Condensed" panose="02050806060905020404" pitchFamily="18" charset="0"/>
              </a:rPr>
              <a:t>for sustained silent reading, borrowing  and the opportunity to hear about and tap into the lastest happenings in the library as well as share reviews about great books you’ve recently read.</a:t>
            </a:r>
          </a:p>
        </p:txBody>
      </p:sp>
      <p:sp>
        <p:nvSpPr>
          <p:cNvPr id="21506" name="Title 5">
            <a:extLst>
              <a:ext uri="{FF2B5EF4-FFF2-40B4-BE49-F238E27FC236}">
                <a16:creationId xmlns:a16="http://schemas.microsoft.com/office/drawing/2014/main" id="{9976A165-CB7D-488C-825B-44ADA689E23C}"/>
              </a:ext>
            </a:extLst>
          </p:cNvPr>
          <p:cNvSpPr>
            <a:spLocks noGrp="1"/>
          </p:cNvSpPr>
          <p:nvPr>
            <p:ph type="title"/>
          </p:nvPr>
        </p:nvSpPr>
        <p:spPr/>
        <p:txBody>
          <a:bodyPr/>
          <a:lstStyle/>
          <a:p>
            <a:pPr eaLnBrk="1" hangingPunct="1"/>
            <a:endParaRPr lang="en-US" altLang="en-US"/>
          </a:p>
        </p:txBody>
      </p:sp>
    </p:spTree>
  </p:cSld>
  <p:clrMapOvr>
    <a:masterClrMapping/>
  </p:clrMapOvr>
  <p:transition advClick="0" advTm="60000">
    <p:dissolve/>
    <p:sndAc>
      <p:stSnd>
        <p:snd r:embed="rId2" name="chimes.wav"/>
      </p:stSnd>
    </p:sndAc>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438</TotalTime>
  <Words>237</Words>
  <Application>Microsoft Office PowerPoint</Application>
  <PresentationFormat>On-screen Show (4:3)</PresentationFormat>
  <Paragraphs>27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 #1</dc:title>
  <dc:creator>HP_Administrator</dc:creator>
  <cp:lastModifiedBy>Jane Hayes</cp:lastModifiedBy>
  <cp:revision>25</cp:revision>
  <dcterms:created xsi:type="dcterms:W3CDTF">2012-08-28T02:40:08Z</dcterms:created>
  <dcterms:modified xsi:type="dcterms:W3CDTF">2018-06-06T07:09:44Z</dcterms:modified>
</cp:coreProperties>
</file>