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sldIdLst>
    <p:sldId id="256" r:id="rId2"/>
    <p:sldId id="267" r:id="rId3"/>
    <p:sldId id="257" r:id="rId4"/>
    <p:sldId id="258" r:id="rId5"/>
    <p:sldId id="259" r:id="rId6"/>
    <p:sldId id="260" r:id="rId7"/>
    <p:sldId id="261"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F5D36-0303-72FA-5116-DBAAF6A53A61}" v="17" dt="2021-01-13T07:11:36.022"/>
    <p1510:client id="{88BBEC39-F0A5-338C-D109-562390824A29}" v="243" dt="2021-01-13T06:12:50.941"/>
    <p1510:client id="{E73B055A-15D3-47AE-ACE6-DC168DE2DC61}" v="544" dt="2021-01-13T03:28:49.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Hayes" userId="S::jane.hayes@dulwich-singapore.edu.sg::8b62943b-dd02-4680-9d6f-1d3e28a9a71e" providerId="AD" clId="Web-{88BBEC39-F0A5-338C-D109-562390824A29}"/>
    <pc:docChg chg="addSld delSld modSld addMainMaster delMainMaster">
      <pc:chgData name="Jane Hayes" userId="S::jane.hayes@dulwich-singapore.edu.sg::8b62943b-dd02-4680-9d6f-1d3e28a9a71e" providerId="AD" clId="Web-{88BBEC39-F0A5-338C-D109-562390824A29}" dt="2021-01-13T06:12:50.941" v="154" actId="1076"/>
      <pc:docMkLst>
        <pc:docMk/>
      </pc:docMkLst>
      <pc:sldChg chg="addSp delSp modSp mod modClrScheme delDesignElem chgLayout">
        <pc:chgData name="Jane Hayes" userId="S::jane.hayes@dulwich-singapore.edu.sg::8b62943b-dd02-4680-9d6f-1d3e28a9a71e" providerId="AD" clId="Web-{88BBEC39-F0A5-338C-D109-562390824A29}" dt="2021-01-13T06:11:00.481" v="147" actId="20577"/>
        <pc:sldMkLst>
          <pc:docMk/>
          <pc:sldMk cId="109857222" sldId="256"/>
        </pc:sldMkLst>
        <pc:spChg chg="mod ord">
          <ac:chgData name="Jane Hayes" userId="S::jane.hayes@dulwich-singapore.edu.sg::8b62943b-dd02-4680-9d6f-1d3e28a9a71e" providerId="AD" clId="Web-{88BBEC39-F0A5-338C-D109-562390824A29}" dt="2021-01-13T06:07:20.076" v="112"/>
          <ac:spMkLst>
            <pc:docMk/>
            <pc:sldMk cId="109857222" sldId="256"/>
            <ac:spMk id="2" creationId="{00000000-0000-0000-0000-000000000000}"/>
          </ac:spMkLst>
        </pc:spChg>
        <pc:spChg chg="mod ord">
          <ac:chgData name="Jane Hayes" userId="S::jane.hayes@dulwich-singapore.edu.sg::8b62943b-dd02-4680-9d6f-1d3e28a9a71e" providerId="AD" clId="Web-{88BBEC39-F0A5-338C-D109-562390824A29}" dt="2021-01-13T06:11:00.481" v="147" actId="20577"/>
          <ac:spMkLst>
            <pc:docMk/>
            <pc:sldMk cId="109857222" sldId="256"/>
            <ac:spMk id="3" creationId="{00000000-0000-0000-0000-000000000000}"/>
          </ac:spMkLst>
        </pc:spChg>
        <pc:spChg chg="add del">
          <ac:chgData name="Jane Hayes" userId="S::jane.hayes@dulwich-singapore.edu.sg::8b62943b-dd02-4680-9d6f-1d3e28a9a71e" providerId="AD" clId="Web-{88BBEC39-F0A5-338C-D109-562390824A29}" dt="2021-01-13T06:07:20.076" v="112"/>
          <ac:spMkLst>
            <pc:docMk/>
            <pc:sldMk cId="109857222" sldId="256"/>
            <ac:spMk id="35" creationId="{9B37791B-B040-4694-BFDC-8DD132D86E8E}"/>
          </ac:spMkLst>
        </pc:spChg>
        <pc:spChg chg="add del">
          <ac:chgData name="Jane Hayes" userId="S::jane.hayes@dulwich-singapore.edu.sg::8b62943b-dd02-4680-9d6f-1d3e28a9a71e" providerId="AD" clId="Web-{88BBEC39-F0A5-338C-D109-562390824A29}" dt="2021-01-13T06:07:20.076" v="112"/>
          <ac:spMkLst>
            <pc:docMk/>
            <pc:sldMk cId="109857222" sldId="256"/>
            <ac:spMk id="37" creationId="{A17823FA-1B3E-4584-8A71-416FCE831183}"/>
          </ac:spMkLst>
        </pc:spChg>
      </pc:sldChg>
      <pc:sldChg chg="addSp delSp modSp mod modClrScheme delDesignElem chgLayout">
        <pc:chgData name="Jane Hayes" userId="S::jane.hayes@dulwich-singapore.edu.sg::8b62943b-dd02-4680-9d6f-1d3e28a9a71e" providerId="AD" clId="Web-{88BBEC39-F0A5-338C-D109-562390824A29}" dt="2021-01-13T06:07:20.076" v="112"/>
        <pc:sldMkLst>
          <pc:docMk/>
          <pc:sldMk cId="791499825" sldId="257"/>
        </pc:sldMkLst>
        <pc:spChg chg="mod ord">
          <ac:chgData name="Jane Hayes" userId="S::jane.hayes@dulwich-singapore.edu.sg::8b62943b-dd02-4680-9d6f-1d3e28a9a71e" providerId="AD" clId="Web-{88BBEC39-F0A5-338C-D109-562390824A29}" dt="2021-01-13T06:07:20.076" v="112"/>
          <ac:spMkLst>
            <pc:docMk/>
            <pc:sldMk cId="791499825" sldId="257"/>
            <ac:spMk id="2" creationId="{EDB5661B-5739-44A6-910C-4291C46048C3}"/>
          </ac:spMkLst>
        </pc:spChg>
        <pc:spChg chg="mod ord">
          <ac:chgData name="Jane Hayes" userId="S::jane.hayes@dulwich-singapore.edu.sg::8b62943b-dd02-4680-9d6f-1d3e28a9a71e" providerId="AD" clId="Web-{88BBEC39-F0A5-338C-D109-562390824A29}" dt="2021-01-13T06:07:20.076" v="112"/>
          <ac:spMkLst>
            <pc:docMk/>
            <pc:sldMk cId="791499825" sldId="257"/>
            <ac:spMk id="4" creationId="{8A8E5D5D-27E8-4552-8DF0-8FD194EEEFF1}"/>
          </ac:spMkLst>
        </pc:spChg>
        <pc:spChg chg="add del">
          <ac:chgData name="Jane Hayes" userId="S::jane.hayes@dulwich-singapore.edu.sg::8b62943b-dd02-4680-9d6f-1d3e28a9a71e" providerId="AD" clId="Web-{88BBEC39-F0A5-338C-D109-562390824A29}" dt="2021-01-13T06:07:20.076" v="112"/>
          <ac:spMkLst>
            <pc:docMk/>
            <pc:sldMk cId="791499825" sldId="257"/>
            <ac:spMk id="10" creationId="{B95B9BA8-1D69-4796-85F5-B6D0BD52354B}"/>
          </ac:spMkLst>
        </pc:spChg>
        <pc:spChg chg="add del">
          <ac:chgData name="Jane Hayes" userId="S::jane.hayes@dulwich-singapore.edu.sg::8b62943b-dd02-4680-9d6f-1d3e28a9a71e" providerId="AD" clId="Web-{88BBEC39-F0A5-338C-D109-562390824A29}" dt="2021-01-13T06:07:20.076" v="112"/>
          <ac:spMkLst>
            <pc:docMk/>
            <pc:sldMk cId="791499825" sldId="257"/>
            <ac:spMk id="12" creationId="{340822D1-9EEA-4ECF-9360-D9AF87950D47}"/>
          </ac:spMkLst>
        </pc:spChg>
        <pc:spChg chg="add del">
          <ac:chgData name="Jane Hayes" userId="S::jane.hayes@dulwich-singapore.edu.sg::8b62943b-dd02-4680-9d6f-1d3e28a9a71e" providerId="AD" clId="Web-{88BBEC39-F0A5-338C-D109-562390824A29}" dt="2021-01-13T06:07:20.076" v="112"/>
          <ac:spMkLst>
            <pc:docMk/>
            <pc:sldMk cId="791499825" sldId="257"/>
            <ac:spMk id="14" creationId="{DC292A62-7F34-4E30-BE04-48164A1DAF7B}"/>
          </ac:spMkLst>
        </pc:spChg>
        <pc:picChg chg="mod ord">
          <ac:chgData name="Jane Hayes" userId="S::jane.hayes@dulwich-singapore.edu.sg::8b62943b-dd02-4680-9d6f-1d3e28a9a71e" providerId="AD" clId="Web-{88BBEC39-F0A5-338C-D109-562390824A29}" dt="2021-01-13T06:07:20.076" v="112"/>
          <ac:picMkLst>
            <pc:docMk/>
            <pc:sldMk cId="791499825" sldId="257"/>
            <ac:picMk id="5" creationId="{BE8FC6C0-8C12-4222-9B5B-A2D2B36EFFE6}"/>
          </ac:picMkLst>
        </pc:picChg>
      </pc:sldChg>
      <pc:sldChg chg="addSp delSp modSp mod modClrScheme delDesignElem chgLayout">
        <pc:chgData name="Jane Hayes" userId="S::jane.hayes@dulwich-singapore.edu.sg::8b62943b-dd02-4680-9d6f-1d3e28a9a71e" providerId="AD" clId="Web-{88BBEC39-F0A5-338C-D109-562390824A29}" dt="2021-01-13T06:07:20.076" v="112"/>
        <pc:sldMkLst>
          <pc:docMk/>
          <pc:sldMk cId="3708582640" sldId="258"/>
        </pc:sldMkLst>
        <pc:spChg chg="mod ord">
          <ac:chgData name="Jane Hayes" userId="S::jane.hayes@dulwich-singapore.edu.sg::8b62943b-dd02-4680-9d6f-1d3e28a9a71e" providerId="AD" clId="Web-{88BBEC39-F0A5-338C-D109-562390824A29}" dt="2021-01-13T06:07:20.076" v="112"/>
          <ac:spMkLst>
            <pc:docMk/>
            <pc:sldMk cId="3708582640" sldId="258"/>
            <ac:spMk id="2" creationId="{768A6175-729B-49F8-BB71-B0E2A3F1613F}"/>
          </ac:spMkLst>
        </pc:spChg>
        <pc:spChg chg="mod ord">
          <ac:chgData name="Jane Hayes" userId="S::jane.hayes@dulwich-singapore.edu.sg::8b62943b-dd02-4680-9d6f-1d3e28a9a71e" providerId="AD" clId="Web-{88BBEC39-F0A5-338C-D109-562390824A29}" dt="2021-01-13T06:07:20.076" v="112"/>
          <ac:spMkLst>
            <pc:docMk/>
            <pc:sldMk cId="3708582640" sldId="258"/>
            <ac:spMk id="4" creationId="{70DD001D-C1C0-47C5-9635-B7CE740808EA}"/>
          </ac:spMkLst>
        </pc:spChg>
        <pc:spChg chg="add del">
          <ac:chgData name="Jane Hayes" userId="S::jane.hayes@dulwich-singapore.edu.sg::8b62943b-dd02-4680-9d6f-1d3e28a9a71e" providerId="AD" clId="Web-{88BBEC39-F0A5-338C-D109-562390824A29}" dt="2021-01-13T06:07:20.076" v="112"/>
          <ac:spMkLst>
            <pc:docMk/>
            <pc:sldMk cId="3708582640" sldId="258"/>
            <ac:spMk id="10" creationId="{B95B9BA8-1D69-4796-85F5-B6D0BD52354B}"/>
          </ac:spMkLst>
        </pc:spChg>
        <pc:spChg chg="add del">
          <ac:chgData name="Jane Hayes" userId="S::jane.hayes@dulwich-singapore.edu.sg::8b62943b-dd02-4680-9d6f-1d3e28a9a71e" providerId="AD" clId="Web-{88BBEC39-F0A5-338C-D109-562390824A29}" dt="2021-01-13T06:07:20.076" v="112"/>
          <ac:spMkLst>
            <pc:docMk/>
            <pc:sldMk cId="3708582640" sldId="258"/>
            <ac:spMk id="12" creationId="{D891F8D6-850A-4554-AF0F-FC18D0F9D59A}"/>
          </ac:spMkLst>
        </pc:spChg>
        <pc:spChg chg="add del">
          <ac:chgData name="Jane Hayes" userId="S::jane.hayes@dulwich-singapore.edu.sg::8b62943b-dd02-4680-9d6f-1d3e28a9a71e" providerId="AD" clId="Web-{88BBEC39-F0A5-338C-D109-562390824A29}" dt="2021-01-13T06:07:20.076" v="112"/>
          <ac:spMkLst>
            <pc:docMk/>
            <pc:sldMk cId="3708582640" sldId="258"/>
            <ac:spMk id="14" creationId="{801843F1-9A50-4D34-96E0-A5E4E744383F}"/>
          </ac:spMkLst>
        </pc:spChg>
        <pc:picChg chg="mod ord modCrop">
          <ac:chgData name="Jane Hayes" userId="S::jane.hayes@dulwich-singapore.edu.sg::8b62943b-dd02-4680-9d6f-1d3e28a9a71e" providerId="AD" clId="Web-{88BBEC39-F0A5-338C-D109-562390824A29}" dt="2021-01-13T06:07:20.076" v="112"/>
          <ac:picMkLst>
            <pc:docMk/>
            <pc:sldMk cId="3708582640" sldId="258"/>
            <ac:picMk id="5" creationId="{D2425FD2-37BD-4970-8BEE-37E73A2E366D}"/>
          </ac:picMkLst>
        </pc:picChg>
      </pc:sldChg>
      <pc:sldChg chg="addSp delSp modSp mod modClrScheme delDesignElem chgLayout">
        <pc:chgData name="Jane Hayes" userId="S::jane.hayes@dulwich-singapore.edu.sg::8b62943b-dd02-4680-9d6f-1d3e28a9a71e" providerId="AD" clId="Web-{88BBEC39-F0A5-338C-D109-562390824A29}" dt="2021-01-13T06:07:20.076" v="112"/>
        <pc:sldMkLst>
          <pc:docMk/>
          <pc:sldMk cId="388370354" sldId="259"/>
        </pc:sldMkLst>
        <pc:spChg chg="mod ord">
          <ac:chgData name="Jane Hayes" userId="S::jane.hayes@dulwich-singapore.edu.sg::8b62943b-dd02-4680-9d6f-1d3e28a9a71e" providerId="AD" clId="Web-{88BBEC39-F0A5-338C-D109-562390824A29}" dt="2021-01-13T06:07:20.076" v="112"/>
          <ac:spMkLst>
            <pc:docMk/>
            <pc:sldMk cId="388370354" sldId="259"/>
            <ac:spMk id="2" creationId="{F41F089E-465A-4208-90B8-3143A1A40B8F}"/>
          </ac:spMkLst>
        </pc:spChg>
        <pc:spChg chg="mod ord">
          <ac:chgData name="Jane Hayes" userId="S::jane.hayes@dulwich-singapore.edu.sg::8b62943b-dd02-4680-9d6f-1d3e28a9a71e" providerId="AD" clId="Web-{88BBEC39-F0A5-338C-D109-562390824A29}" dt="2021-01-13T06:07:20.076" v="112"/>
          <ac:spMkLst>
            <pc:docMk/>
            <pc:sldMk cId="388370354" sldId="259"/>
            <ac:spMk id="4" creationId="{880E1568-EFD5-4533-994B-C835AF1B2000}"/>
          </ac:spMkLst>
        </pc:spChg>
        <pc:spChg chg="add del">
          <ac:chgData name="Jane Hayes" userId="S::jane.hayes@dulwich-singapore.edu.sg::8b62943b-dd02-4680-9d6f-1d3e28a9a71e" providerId="AD" clId="Web-{88BBEC39-F0A5-338C-D109-562390824A29}" dt="2021-01-13T06:07:20.076" v="112"/>
          <ac:spMkLst>
            <pc:docMk/>
            <pc:sldMk cId="388370354" sldId="259"/>
            <ac:spMk id="10" creationId="{B95B9BA8-1D69-4796-85F5-B6D0BD52354B}"/>
          </ac:spMkLst>
        </pc:spChg>
        <pc:spChg chg="add del">
          <ac:chgData name="Jane Hayes" userId="S::jane.hayes@dulwich-singapore.edu.sg::8b62943b-dd02-4680-9d6f-1d3e28a9a71e" providerId="AD" clId="Web-{88BBEC39-F0A5-338C-D109-562390824A29}" dt="2021-01-13T06:07:20.076" v="112"/>
          <ac:spMkLst>
            <pc:docMk/>
            <pc:sldMk cId="388370354" sldId="259"/>
            <ac:spMk id="12" creationId="{340822D1-9EEA-4ECF-9360-D9AF87950D47}"/>
          </ac:spMkLst>
        </pc:spChg>
        <pc:spChg chg="add del">
          <ac:chgData name="Jane Hayes" userId="S::jane.hayes@dulwich-singapore.edu.sg::8b62943b-dd02-4680-9d6f-1d3e28a9a71e" providerId="AD" clId="Web-{88BBEC39-F0A5-338C-D109-562390824A29}" dt="2021-01-13T06:07:20.076" v="112"/>
          <ac:spMkLst>
            <pc:docMk/>
            <pc:sldMk cId="388370354" sldId="259"/>
            <ac:spMk id="14" creationId="{DC292A62-7F34-4E30-BE04-48164A1DAF7B}"/>
          </ac:spMkLst>
        </pc:spChg>
        <pc:picChg chg="mod ord">
          <ac:chgData name="Jane Hayes" userId="S::jane.hayes@dulwich-singapore.edu.sg::8b62943b-dd02-4680-9d6f-1d3e28a9a71e" providerId="AD" clId="Web-{88BBEC39-F0A5-338C-D109-562390824A29}" dt="2021-01-13T06:07:20.076" v="112"/>
          <ac:picMkLst>
            <pc:docMk/>
            <pc:sldMk cId="388370354" sldId="259"/>
            <ac:picMk id="5" creationId="{C32664A1-2750-4C62-B979-8F0FA4FC7A81}"/>
          </ac:picMkLst>
        </pc:picChg>
      </pc:sldChg>
      <pc:sldChg chg="addSp delSp modSp mod modClrScheme delDesignElem chgLayout">
        <pc:chgData name="Jane Hayes" userId="S::jane.hayes@dulwich-singapore.edu.sg::8b62943b-dd02-4680-9d6f-1d3e28a9a71e" providerId="AD" clId="Web-{88BBEC39-F0A5-338C-D109-562390824A29}" dt="2021-01-13T06:07:20.076" v="112"/>
        <pc:sldMkLst>
          <pc:docMk/>
          <pc:sldMk cId="3664174828" sldId="260"/>
        </pc:sldMkLst>
        <pc:spChg chg="mod ord">
          <ac:chgData name="Jane Hayes" userId="S::jane.hayes@dulwich-singapore.edu.sg::8b62943b-dd02-4680-9d6f-1d3e28a9a71e" providerId="AD" clId="Web-{88BBEC39-F0A5-338C-D109-562390824A29}" dt="2021-01-13T06:07:20.076" v="112"/>
          <ac:spMkLst>
            <pc:docMk/>
            <pc:sldMk cId="3664174828" sldId="260"/>
            <ac:spMk id="2" creationId="{2EDA0237-1A71-4401-A5AF-A7273005F595}"/>
          </ac:spMkLst>
        </pc:spChg>
        <pc:spChg chg="mod ord">
          <ac:chgData name="Jane Hayes" userId="S::jane.hayes@dulwich-singapore.edu.sg::8b62943b-dd02-4680-9d6f-1d3e28a9a71e" providerId="AD" clId="Web-{88BBEC39-F0A5-338C-D109-562390824A29}" dt="2021-01-13T06:07:20.076" v="112"/>
          <ac:spMkLst>
            <pc:docMk/>
            <pc:sldMk cId="3664174828" sldId="260"/>
            <ac:spMk id="4" creationId="{C94D6432-A04A-4CEE-9A23-76F586C65A8B}"/>
          </ac:spMkLst>
        </pc:spChg>
        <pc:spChg chg="add del">
          <ac:chgData name="Jane Hayes" userId="S::jane.hayes@dulwich-singapore.edu.sg::8b62943b-dd02-4680-9d6f-1d3e28a9a71e" providerId="AD" clId="Web-{88BBEC39-F0A5-338C-D109-562390824A29}" dt="2021-01-13T06:07:20.076" v="112"/>
          <ac:spMkLst>
            <pc:docMk/>
            <pc:sldMk cId="3664174828" sldId="260"/>
            <ac:spMk id="10" creationId="{B95B9BA8-1D69-4796-85F5-B6D0BD52354B}"/>
          </ac:spMkLst>
        </pc:spChg>
        <pc:spChg chg="add del">
          <ac:chgData name="Jane Hayes" userId="S::jane.hayes@dulwich-singapore.edu.sg::8b62943b-dd02-4680-9d6f-1d3e28a9a71e" providerId="AD" clId="Web-{88BBEC39-F0A5-338C-D109-562390824A29}" dt="2021-01-13T06:07:20.076" v="112"/>
          <ac:spMkLst>
            <pc:docMk/>
            <pc:sldMk cId="3664174828" sldId="260"/>
            <ac:spMk id="12" creationId="{D891F8D6-850A-4554-AF0F-FC18D0F9D59A}"/>
          </ac:spMkLst>
        </pc:spChg>
        <pc:spChg chg="add del">
          <ac:chgData name="Jane Hayes" userId="S::jane.hayes@dulwich-singapore.edu.sg::8b62943b-dd02-4680-9d6f-1d3e28a9a71e" providerId="AD" clId="Web-{88BBEC39-F0A5-338C-D109-562390824A29}" dt="2021-01-13T06:07:20.076" v="112"/>
          <ac:spMkLst>
            <pc:docMk/>
            <pc:sldMk cId="3664174828" sldId="260"/>
            <ac:spMk id="14" creationId="{801843F1-9A50-4D34-96E0-A5E4E744383F}"/>
          </ac:spMkLst>
        </pc:spChg>
        <pc:picChg chg="mod ord modCrop">
          <ac:chgData name="Jane Hayes" userId="S::jane.hayes@dulwich-singapore.edu.sg::8b62943b-dd02-4680-9d6f-1d3e28a9a71e" providerId="AD" clId="Web-{88BBEC39-F0A5-338C-D109-562390824A29}" dt="2021-01-13T06:07:20.076" v="112"/>
          <ac:picMkLst>
            <pc:docMk/>
            <pc:sldMk cId="3664174828" sldId="260"/>
            <ac:picMk id="5" creationId="{3376CE91-34BC-4272-892B-37EB46B9248B}"/>
          </ac:picMkLst>
        </pc:picChg>
      </pc:sldChg>
      <pc:sldChg chg="addSp delSp modSp mod modClrScheme delDesignElem chgLayout">
        <pc:chgData name="Jane Hayes" userId="S::jane.hayes@dulwich-singapore.edu.sg::8b62943b-dd02-4680-9d6f-1d3e28a9a71e" providerId="AD" clId="Web-{88BBEC39-F0A5-338C-D109-562390824A29}" dt="2021-01-13T06:07:20.076" v="112"/>
        <pc:sldMkLst>
          <pc:docMk/>
          <pc:sldMk cId="655919127" sldId="261"/>
        </pc:sldMkLst>
        <pc:spChg chg="mod ord">
          <ac:chgData name="Jane Hayes" userId="S::jane.hayes@dulwich-singapore.edu.sg::8b62943b-dd02-4680-9d6f-1d3e28a9a71e" providerId="AD" clId="Web-{88BBEC39-F0A5-338C-D109-562390824A29}" dt="2021-01-13T06:07:20.076" v="112"/>
          <ac:spMkLst>
            <pc:docMk/>
            <pc:sldMk cId="655919127" sldId="261"/>
            <ac:spMk id="2" creationId="{89EF9B14-2906-4221-97A2-82C258663A26}"/>
          </ac:spMkLst>
        </pc:spChg>
        <pc:spChg chg="mod ord">
          <ac:chgData name="Jane Hayes" userId="S::jane.hayes@dulwich-singapore.edu.sg::8b62943b-dd02-4680-9d6f-1d3e28a9a71e" providerId="AD" clId="Web-{88BBEC39-F0A5-338C-D109-562390824A29}" dt="2021-01-13T06:07:20.076" v="112"/>
          <ac:spMkLst>
            <pc:docMk/>
            <pc:sldMk cId="655919127" sldId="261"/>
            <ac:spMk id="4" creationId="{273A5995-F899-447D-A190-6FB6060A5194}"/>
          </ac:spMkLst>
        </pc:spChg>
        <pc:spChg chg="add del">
          <ac:chgData name="Jane Hayes" userId="S::jane.hayes@dulwich-singapore.edu.sg::8b62943b-dd02-4680-9d6f-1d3e28a9a71e" providerId="AD" clId="Web-{88BBEC39-F0A5-338C-D109-562390824A29}" dt="2021-01-13T06:07:20.076" v="112"/>
          <ac:spMkLst>
            <pc:docMk/>
            <pc:sldMk cId="655919127" sldId="261"/>
            <ac:spMk id="10" creationId="{B95B9BA8-1D69-4796-85F5-B6D0BD52354B}"/>
          </ac:spMkLst>
        </pc:spChg>
        <pc:spChg chg="add del">
          <ac:chgData name="Jane Hayes" userId="S::jane.hayes@dulwich-singapore.edu.sg::8b62943b-dd02-4680-9d6f-1d3e28a9a71e" providerId="AD" clId="Web-{88BBEC39-F0A5-338C-D109-562390824A29}" dt="2021-01-13T06:07:20.076" v="112"/>
          <ac:spMkLst>
            <pc:docMk/>
            <pc:sldMk cId="655919127" sldId="261"/>
            <ac:spMk id="12" creationId="{340822D1-9EEA-4ECF-9360-D9AF87950D47}"/>
          </ac:spMkLst>
        </pc:spChg>
        <pc:spChg chg="add del">
          <ac:chgData name="Jane Hayes" userId="S::jane.hayes@dulwich-singapore.edu.sg::8b62943b-dd02-4680-9d6f-1d3e28a9a71e" providerId="AD" clId="Web-{88BBEC39-F0A5-338C-D109-562390824A29}" dt="2021-01-13T06:07:20.076" v="112"/>
          <ac:spMkLst>
            <pc:docMk/>
            <pc:sldMk cId="655919127" sldId="261"/>
            <ac:spMk id="14" creationId="{DC292A62-7F34-4E30-BE04-48164A1DAF7B}"/>
          </ac:spMkLst>
        </pc:spChg>
        <pc:picChg chg="mod ord">
          <ac:chgData name="Jane Hayes" userId="S::jane.hayes@dulwich-singapore.edu.sg::8b62943b-dd02-4680-9d6f-1d3e28a9a71e" providerId="AD" clId="Web-{88BBEC39-F0A5-338C-D109-562390824A29}" dt="2021-01-13T06:07:20.076" v="112"/>
          <ac:picMkLst>
            <pc:docMk/>
            <pc:sldMk cId="655919127" sldId="261"/>
            <ac:picMk id="5" creationId="{DEAEFAA1-82F5-47FD-A191-485E32C2C70B}"/>
          </ac:picMkLst>
        </pc:picChg>
      </pc:sldChg>
      <pc:sldChg chg="addSp delSp modSp mod modClrScheme delDesignElem chgLayout">
        <pc:chgData name="Jane Hayes" userId="S::jane.hayes@dulwich-singapore.edu.sg::8b62943b-dd02-4680-9d6f-1d3e28a9a71e" providerId="AD" clId="Web-{88BBEC39-F0A5-338C-D109-562390824A29}" dt="2021-01-13T06:07:20.076" v="112"/>
        <pc:sldMkLst>
          <pc:docMk/>
          <pc:sldMk cId="416474170" sldId="263"/>
        </pc:sldMkLst>
        <pc:spChg chg="add del">
          <ac:chgData name="Jane Hayes" userId="S::jane.hayes@dulwich-singapore.edu.sg::8b62943b-dd02-4680-9d6f-1d3e28a9a71e" providerId="AD" clId="Web-{88BBEC39-F0A5-338C-D109-562390824A29}" dt="2021-01-13T06:07:20.076" v="112"/>
          <ac:spMkLst>
            <pc:docMk/>
            <pc:sldMk cId="416474170" sldId="263"/>
            <ac:spMk id="28" creationId="{9B37791B-B040-4694-BFDC-8DD132D86E8E}"/>
          </ac:spMkLst>
        </pc:spChg>
        <pc:grpChg chg="add del">
          <ac:chgData name="Jane Hayes" userId="S::jane.hayes@dulwich-singapore.edu.sg::8b62943b-dd02-4680-9d6f-1d3e28a9a71e" providerId="AD" clId="Web-{88BBEC39-F0A5-338C-D109-562390824A29}" dt="2021-01-13T06:07:20.076" v="112"/>
          <ac:grpSpMkLst>
            <pc:docMk/>
            <pc:sldMk cId="416474170" sldId="263"/>
            <ac:grpSpMk id="30" creationId="{564DEED3-BC52-4F15-8426-D33275CB0111}"/>
          </ac:grpSpMkLst>
        </pc:grpChg>
        <pc:picChg chg="mod ord modCrop">
          <ac:chgData name="Jane Hayes" userId="S::jane.hayes@dulwich-singapore.edu.sg::8b62943b-dd02-4680-9d6f-1d3e28a9a71e" providerId="AD" clId="Web-{88BBEC39-F0A5-338C-D109-562390824A29}" dt="2021-01-13T06:07:20.076" v="112"/>
          <ac:picMkLst>
            <pc:docMk/>
            <pc:sldMk cId="416474170" sldId="263"/>
            <ac:picMk id="5" creationId="{EDDB0896-65D3-475B-9BDD-9DF46F138757}"/>
          </ac:picMkLst>
        </pc:picChg>
      </pc:sldChg>
      <pc:sldChg chg="addSp delSp modSp mod modClrScheme delDesignElem chgLayout">
        <pc:chgData name="Jane Hayes" userId="S::jane.hayes@dulwich-singapore.edu.sg::8b62943b-dd02-4680-9d6f-1d3e28a9a71e" providerId="AD" clId="Web-{88BBEC39-F0A5-338C-D109-562390824A29}" dt="2021-01-13T06:07:20.076" v="112"/>
        <pc:sldMkLst>
          <pc:docMk/>
          <pc:sldMk cId="115287529" sldId="264"/>
        </pc:sldMkLst>
        <pc:spChg chg="mod ord">
          <ac:chgData name="Jane Hayes" userId="S::jane.hayes@dulwich-singapore.edu.sg::8b62943b-dd02-4680-9d6f-1d3e28a9a71e" providerId="AD" clId="Web-{88BBEC39-F0A5-338C-D109-562390824A29}" dt="2021-01-13T06:07:20.076" v="112"/>
          <ac:spMkLst>
            <pc:docMk/>
            <pc:sldMk cId="115287529" sldId="264"/>
            <ac:spMk id="2" creationId="{5AB99430-3514-4B5E-A02A-16DA79D543D7}"/>
          </ac:spMkLst>
        </pc:spChg>
        <pc:spChg chg="mod ord">
          <ac:chgData name="Jane Hayes" userId="S::jane.hayes@dulwich-singapore.edu.sg::8b62943b-dd02-4680-9d6f-1d3e28a9a71e" providerId="AD" clId="Web-{88BBEC39-F0A5-338C-D109-562390824A29}" dt="2021-01-13T06:07:20.076" v="112"/>
          <ac:spMkLst>
            <pc:docMk/>
            <pc:sldMk cId="115287529" sldId="264"/>
            <ac:spMk id="4" creationId="{7F80748E-8BFD-4795-AE14-84C3CB1D72E1}"/>
          </ac:spMkLst>
        </pc:spChg>
        <pc:spChg chg="add del">
          <ac:chgData name="Jane Hayes" userId="S::jane.hayes@dulwich-singapore.edu.sg::8b62943b-dd02-4680-9d6f-1d3e28a9a71e" providerId="AD" clId="Web-{88BBEC39-F0A5-338C-D109-562390824A29}" dt="2021-01-13T06:07:20.076" v="112"/>
          <ac:spMkLst>
            <pc:docMk/>
            <pc:sldMk cId="115287529" sldId="264"/>
            <ac:spMk id="10" creationId="{B95B9BA8-1D69-4796-85F5-B6D0BD52354B}"/>
          </ac:spMkLst>
        </pc:spChg>
        <pc:spChg chg="add del">
          <ac:chgData name="Jane Hayes" userId="S::jane.hayes@dulwich-singapore.edu.sg::8b62943b-dd02-4680-9d6f-1d3e28a9a71e" providerId="AD" clId="Web-{88BBEC39-F0A5-338C-D109-562390824A29}" dt="2021-01-13T06:07:20.076" v="112"/>
          <ac:spMkLst>
            <pc:docMk/>
            <pc:sldMk cId="115287529" sldId="264"/>
            <ac:spMk id="12" creationId="{340822D1-9EEA-4ECF-9360-D9AF87950D47}"/>
          </ac:spMkLst>
        </pc:spChg>
        <pc:spChg chg="add del">
          <ac:chgData name="Jane Hayes" userId="S::jane.hayes@dulwich-singapore.edu.sg::8b62943b-dd02-4680-9d6f-1d3e28a9a71e" providerId="AD" clId="Web-{88BBEC39-F0A5-338C-D109-562390824A29}" dt="2021-01-13T06:07:20.076" v="112"/>
          <ac:spMkLst>
            <pc:docMk/>
            <pc:sldMk cId="115287529" sldId="264"/>
            <ac:spMk id="14" creationId="{DC292A62-7F34-4E30-BE04-48164A1DAF7B}"/>
          </ac:spMkLst>
        </pc:spChg>
        <pc:picChg chg="mod ord">
          <ac:chgData name="Jane Hayes" userId="S::jane.hayes@dulwich-singapore.edu.sg::8b62943b-dd02-4680-9d6f-1d3e28a9a71e" providerId="AD" clId="Web-{88BBEC39-F0A5-338C-D109-562390824A29}" dt="2021-01-13T06:07:20.076" v="112"/>
          <ac:picMkLst>
            <pc:docMk/>
            <pc:sldMk cId="115287529" sldId="264"/>
            <ac:picMk id="5" creationId="{CC05D9DE-C8F8-422D-B9E1-90205FEB1EA2}"/>
          </ac:picMkLst>
        </pc:picChg>
      </pc:sldChg>
      <pc:sldChg chg="new del">
        <pc:chgData name="Jane Hayes" userId="S::jane.hayes@dulwich-singapore.edu.sg::8b62943b-dd02-4680-9d6f-1d3e28a9a71e" providerId="AD" clId="Web-{88BBEC39-F0A5-338C-D109-562390824A29}" dt="2021-01-13T04:20:21.710" v="3"/>
        <pc:sldMkLst>
          <pc:docMk/>
          <pc:sldMk cId="2055552111" sldId="265"/>
        </pc:sldMkLst>
      </pc:sldChg>
      <pc:sldChg chg="addSp delSp modSp new mod setBg modClrScheme delDesignElem chgLayout">
        <pc:chgData name="Jane Hayes" userId="S::jane.hayes@dulwich-singapore.edu.sg::8b62943b-dd02-4680-9d6f-1d3e28a9a71e" providerId="AD" clId="Web-{88BBEC39-F0A5-338C-D109-562390824A29}" dt="2021-01-13T06:07:20.076" v="112"/>
        <pc:sldMkLst>
          <pc:docMk/>
          <pc:sldMk cId="985621127" sldId="266"/>
        </pc:sldMkLst>
        <pc:spChg chg="mod ord">
          <ac:chgData name="Jane Hayes" userId="S::jane.hayes@dulwich-singapore.edu.sg::8b62943b-dd02-4680-9d6f-1d3e28a9a71e" providerId="AD" clId="Web-{88BBEC39-F0A5-338C-D109-562390824A29}" dt="2021-01-13T06:07:20.076" v="112"/>
          <ac:spMkLst>
            <pc:docMk/>
            <pc:sldMk cId="985621127" sldId="266"/>
            <ac:spMk id="2" creationId="{05343412-7172-456B-8C8F-A8B5F14CEB55}"/>
          </ac:spMkLst>
        </pc:spChg>
        <pc:spChg chg="del">
          <ac:chgData name="Jane Hayes" userId="S::jane.hayes@dulwich-singapore.edu.sg::8b62943b-dd02-4680-9d6f-1d3e28a9a71e" providerId="AD" clId="Web-{88BBEC39-F0A5-338C-D109-562390824A29}" dt="2021-01-13T04:20:06.162" v="2"/>
          <ac:spMkLst>
            <pc:docMk/>
            <pc:sldMk cId="985621127" sldId="266"/>
            <ac:spMk id="3" creationId="{C46758E5-B074-41B9-BF10-FCB9A42119D7}"/>
          </ac:spMkLst>
        </pc:spChg>
        <pc:spChg chg="mod ord">
          <ac:chgData name="Jane Hayes" userId="S::jane.hayes@dulwich-singapore.edu.sg::8b62943b-dd02-4680-9d6f-1d3e28a9a71e" providerId="AD" clId="Web-{88BBEC39-F0A5-338C-D109-562390824A29}" dt="2021-01-13T06:07:20.076" v="112"/>
          <ac:spMkLst>
            <pc:docMk/>
            <pc:sldMk cId="985621127" sldId="266"/>
            <ac:spMk id="4" creationId="{005E135E-FDA6-42EA-8230-5EBAE2235F78}"/>
          </ac:spMkLst>
        </pc:spChg>
        <pc:spChg chg="add del">
          <ac:chgData name="Jane Hayes" userId="S::jane.hayes@dulwich-singapore.edu.sg::8b62943b-dd02-4680-9d6f-1d3e28a9a71e" providerId="AD" clId="Web-{88BBEC39-F0A5-338C-D109-562390824A29}" dt="2021-01-13T06:07:20.076" v="112"/>
          <ac:spMkLst>
            <pc:docMk/>
            <pc:sldMk cId="985621127" sldId="266"/>
            <ac:spMk id="7" creationId="{B95B9BA8-1D69-4796-85F5-B6D0BD52354B}"/>
          </ac:spMkLst>
        </pc:spChg>
        <pc:spChg chg="add del">
          <ac:chgData name="Jane Hayes" userId="S::jane.hayes@dulwich-singapore.edu.sg::8b62943b-dd02-4680-9d6f-1d3e28a9a71e" providerId="AD" clId="Web-{88BBEC39-F0A5-338C-D109-562390824A29}" dt="2021-01-13T06:07:20.076" v="112"/>
          <ac:spMkLst>
            <pc:docMk/>
            <pc:sldMk cId="985621127" sldId="266"/>
            <ac:spMk id="8" creationId="{A027D562-8F7E-478A-942E-D959A950C55E}"/>
          </ac:spMkLst>
        </pc:spChg>
        <pc:spChg chg="add del">
          <ac:chgData name="Jane Hayes" userId="S::jane.hayes@dulwich-singapore.edu.sg::8b62943b-dd02-4680-9d6f-1d3e28a9a71e" providerId="AD" clId="Web-{88BBEC39-F0A5-338C-D109-562390824A29}" dt="2021-01-13T06:07:20.076" v="112"/>
          <ac:spMkLst>
            <pc:docMk/>
            <pc:sldMk cId="985621127" sldId="266"/>
            <ac:spMk id="9" creationId="{48A28C56-2619-47F0-B448-9D145309B8BE}"/>
          </ac:spMkLst>
        </pc:spChg>
        <pc:spChg chg="add del">
          <ac:chgData name="Jane Hayes" userId="S::jane.hayes@dulwich-singapore.edu.sg::8b62943b-dd02-4680-9d6f-1d3e28a9a71e" providerId="AD" clId="Web-{88BBEC39-F0A5-338C-D109-562390824A29}" dt="2021-01-13T04:20:43.853" v="5"/>
          <ac:spMkLst>
            <pc:docMk/>
            <pc:sldMk cId="985621127" sldId="266"/>
            <ac:spMk id="10" creationId="{B95B9BA8-1D69-4796-85F5-B6D0BD52354B}"/>
          </ac:spMkLst>
        </pc:spChg>
        <pc:spChg chg="add del">
          <ac:chgData name="Jane Hayes" userId="S::jane.hayes@dulwich-singapore.edu.sg::8b62943b-dd02-4680-9d6f-1d3e28a9a71e" providerId="AD" clId="Web-{88BBEC39-F0A5-338C-D109-562390824A29}" dt="2021-01-13T04:20:43.853" v="5"/>
          <ac:spMkLst>
            <pc:docMk/>
            <pc:sldMk cId="985621127" sldId="266"/>
            <ac:spMk id="12" creationId="{A027D562-8F7E-478A-942E-D959A950C55E}"/>
          </ac:spMkLst>
        </pc:spChg>
        <pc:spChg chg="add del">
          <ac:chgData name="Jane Hayes" userId="S::jane.hayes@dulwich-singapore.edu.sg::8b62943b-dd02-4680-9d6f-1d3e28a9a71e" providerId="AD" clId="Web-{88BBEC39-F0A5-338C-D109-562390824A29}" dt="2021-01-13T04:20:43.853" v="5"/>
          <ac:spMkLst>
            <pc:docMk/>
            <pc:sldMk cId="985621127" sldId="266"/>
            <ac:spMk id="14" creationId="{48A28C56-2619-47F0-B448-9D145309B8BE}"/>
          </ac:spMkLst>
        </pc:spChg>
        <pc:picChg chg="add mod ord modCrop">
          <ac:chgData name="Jane Hayes" userId="S::jane.hayes@dulwich-singapore.edu.sg::8b62943b-dd02-4680-9d6f-1d3e28a9a71e" providerId="AD" clId="Web-{88BBEC39-F0A5-338C-D109-562390824A29}" dt="2021-01-13T06:07:20.076" v="112"/>
          <ac:picMkLst>
            <pc:docMk/>
            <pc:sldMk cId="985621127" sldId="266"/>
            <ac:picMk id="5" creationId="{A5BC5E4B-09E8-489E-822D-9A5C43A323CE}"/>
          </ac:picMkLst>
        </pc:picChg>
      </pc:sldChg>
      <pc:sldChg chg="new del">
        <pc:chgData name="Jane Hayes" userId="S::jane.hayes@dulwich-singapore.edu.sg::8b62943b-dd02-4680-9d6f-1d3e28a9a71e" providerId="AD" clId="Web-{88BBEC39-F0A5-338C-D109-562390824A29}" dt="2021-01-13T06:10:38.229" v="121"/>
        <pc:sldMkLst>
          <pc:docMk/>
          <pc:sldMk cId="802127165" sldId="267"/>
        </pc:sldMkLst>
      </pc:sldChg>
      <pc:sldChg chg="addSp modSp new">
        <pc:chgData name="Jane Hayes" userId="S::jane.hayes@dulwich-singapore.edu.sg::8b62943b-dd02-4680-9d6f-1d3e28a9a71e" providerId="AD" clId="Web-{88BBEC39-F0A5-338C-D109-562390824A29}" dt="2021-01-13T06:12:50.941" v="154" actId="1076"/>
        <pc:sldMkLst>
          <pc:docMk/>
          <pc:sldMk cId="2815351562" sldId="267"/>
        </pc:sldMkLst>
        <pc:picChg chg="add mod">
          <ac:chgData name="Jane Hayes" userId="S::jane.hayes@dulwich-singapore.edu.sg::8b62943b-dd02-4680-9d6f-1d3e28a9a71e" providerId="AD" clId="Web-{88BBEC39-F0A5-338C-D109-562390824A29}" dt="2021-01-13T06:12:50.941" v="154" actId="1076"/>
          <ac:picMkLst>
            <pc:docMk/>
            <pc:sldMk cId="2815351562" sldId="267"/>
            <ac:picMk id="2" creationId="{70C4898E-49CA-4037-AFAD-EA69711D67E8}"/>
          </ac:picMkLst>
        </pc:picChg>
      </pc:sldChg>
      <pc:sldChg chg="addSp delSp modSp new del mod modClrScheme chgLayout">
        <pc:chgData name="Jane Hayes" userId="S::jane.hayes@dulwich-singapore.edu.sg::8b62943b-dd02-4680-9d6f-1d3e28a9a71e" providerId="AD" clId="Web-{88BBEC39-F0A5-338C-D109-562390824A29}" dt="2021-01-13T06:07:54.078" v="113"/>
        <pc:sldMkLst>
          <pc:docMk/>
          <pc:sldMk cId="3881039455" sldId="267"/>
        </pc:sldMkLst>
        <pc:spChg chg="mod ord">
          <ac:chgData name="Jane Hayes" userId="S::jane.hayes@dulwich-singapore.edu.sg::8b62943b-dd02-4680-9d6f-1d3e28a9a71e" providerId="AD" clId="Web-{88BBEC39-F0A5-338C-D109-562390824A29}" dt="2021-01-13T06:07:20.076" v="112"/>
          <ac:spMkLst>
            <pc:docMk/>
            <pc:sldMk cId="3881039455" sldId="267"/>
            <ac:spMk id="2" creationId="{F32301FB-D025-4C7C-8C61-CEF07A9A9109}"/>
          </ac:spMkLst>
        </pc:spChg>
        <pc:spChg chg="del">
          <ac:chgData name="Jane Hayes" userId="S::jane.hayes@dulwich-singapore.edu.sg::8b62943b-dd02-4680-9d6f-1d3e28a9a71e" providerId="AD" clId="Web-{88BBEC39-F0A5-338C-D109-562390824A29}" dt="2021-01-13T04:27:33.708" v="106"/>
          <ac:spMkLst>
            <pc:docMk/>
            <pc:sldMk cId="3881039455" sldId="267"/>
            <ac:spMk id="3" creationId="{324425C6-E880-43DD-81F6-585971DDC859}"/>
          </ac:spMkLst>
        </pc:spChg>
        <pc:spChg chg="mod ord">
          <ac:chgData name="Jane Hayes" userId="S::jane.hayes@dulwich-singapore.edu.sg::8b62943b-dd02-4680-9d6f-1d3e28a9a71e" providerId="AD" clId="Web-{88BBEC39-F0A5-338C-D109-562390824A29}" dt="2021-01-13T06:07:20.076" v="112"/>
          <ac:spMkLst>
            <pc:docMk/>
            <pc:sldMk cId="3881039455" sldId="267"/>
            <ac:spMk id="4" creationId="{0C1C9930-E6AE-49F4-BD4D-39CB5A1E7D81}"/>
          </ac:spMkLst>
        </pc:spChg>
        <pc:spChg chg="add mod">
          <ac:chgData name="Jane Hayes" userId="S::jane.hayes@dulwich-singapore.edu.sg::8b62943b-dd02-4680-9d6f-1d3e28a9a71e" providerId="AD" clId="Web-{88BBEC39-F0A5-338C-D109-562390824A29}" dt="2021-01-13T04:27:33.755" v="109"/>
          <ac:spMkLst>
            <pc:docMk/>
            <pc:sldMk cId="3881039455" sldId="267"/>
            <ac:spMk id="6" creationId="{3931E178-B932-4752-8B6A-AF6A58962F0F}"/>
          </ac:spMkLst>
        </pc:spChg>
        <pc:picChg chg="add mod ord modCrop">
          <ac:chgData name="Jane Hayes" userId="S::jane.hayes@dulwich-singapore.edu.sg::8b62943b-dd02-4680-9d6f-1d3e28a9a71e" providerId="AD" clId="Web-{88BBEC39-F0A5-338C-D109-562390824A29}" dt="2021-01-13T06:07:20.076" v="112"/>
          <ac:picMkLst>
            <pc:docMk/>
            <pc:sldMk cId="3881039455" sldId="267"/>
            <ac:picMk id="5" creationId="{6E9A24A6-3EFC-4036-9BF7-6404B897F7BF}"/>
          </ac:picMkLst>
        </pc:picChg>
      </pc:sldChg>
      <pc:sldChg chg="addSp delSp modSp new del mod setBg modClrScheme chgLayout">
        <pc:chgData name="Jane Hayes" userId="S::jane.hayes@dulwich-singapore.edu.sg::8b62943b-dd02-4680-9d6f-1d3e28a9a71e" providerId="AD" clId="Web-{88BBEC39-F0A5-338C-D109-562390824A29}" dt="2021-01-13T06:09:14.208" v="119"/>
        <pc:sldMkLst>
          <pc:docMk/>
          <pc:sldMk cId="3152950384" sldId="268"/>
        </pc:sldMkLst>
        <pc:spChg chg="mod ord">
          <ac:chgData name="Jane Hayes" userId="S::jane.hayes@dulwich-singapore.edu.sg::8b62943b-dd02-4680-9d6f-1d3e28a9a71e" providerId="AD" clId="Web-{88BBEC39-F0A5-338C-D109-562390824A29}" dt="2021-01-13T06:08:49.582" v="118"/>
          <ac:spMkLst>
            <pc:docMk/>
            <pc:sldMk cId="3152950384" sldId="268"/>
            <ac:spMk id="2" creationId="{EF7D1B02-D13D-4B19-BBB6-3358860D11EF}"/>
          </ac:spMkLst>
        </pc:spChg>
        <pc:spChg chg="del mod ord">
          <ac:chgData name="Jane Hayes" userId="S::jane.hayes@dulwich-singapore.edu.sg::8b62943b-dd02-4680-9d6f-1d3e28a9a71e" providerId="AD" clId="Web-{88BBEC39-F0A5-338C-D109-562390824A29}" dt="2021-01-13T06:08:33.190" v="114"/>
          <ac:spMkLst>
            <pc:docMk/>
            <pc:sldMk cId="3152950384" sldId="268"/>
            <ac:spMk id="3" creationId="{31D5A483-A6E1-40E3-95AE-FE88D35F5ED4}"/>
          </ac:spMkLst>
        </pc:spChg>
        <pc:spChg chg="mod ord">
          <ac:chgData name="Jane Hayes" userId="S::jane.hayes@dulwich-singapore.edu.sg::8b62943b-dd02-4680-9d6f-1d3e28a9a71e" providerId="AD" clId="Web-{88BBEC39-F0A5-338C-D109-562390824A29}" dt="2021-01-13T06:08:49.582" v="118"/>
          <ac:spMkLst>
            <pc:docMk/>
            <pc:sldMk cId="3152950384" sldId="268"/>
            <ac:spMk id="4" creationId="{76262E8B-4A4A-4E8F-97F7-6AFF95861072}"/>
          </ac:spMkLst>
        </pc:spChg>
        <pc:spChg chg="add mod">
          <ac:chgData name="Jane Hayes" userId="S::jane.hayes@dulwich-singapore.edu.sg::8b62943b-dd02-4680-9d6f-1d3e28a9a71e" providerId="AD" clId="Web-{88BBEC39-F0A5-338C-D109-562390824A29}" dt="2021-01-13T06:08:49.582" v="118"/>
          <ac:spMkLst>
            <pc:docMk/>
            <pc:sldMk cId="3152950384" sldId="268"/>
            <ac:spMk id="6" creationId="{DB88ED1D-04BD-47E7-BAE1-FAA0E70E6431}"/>
          </ac:spMkLst>
        </pc:spChg>
        <pc:spChg chg="add">
          <ac:chgData name="Jane Hayes" userId="S::jane.hayes@dulwich-singapore.edu.sg::8b62943b-dd02-4680-9d6f-1d3e28a9a71e" providerId="AD" clId="Web-{88BBEC39-F0A5-338C-D109-562390824A29}" dt="2021-01-13T06:08:49.582" v="118"/>
          <ac:spMkLst>
            <pc:docMk/>
            <pc:sldMk cId="3152950384" sldId="268"/>
            <ac:spMk id="11" creationId="{9B37791B-B040-4694-BFDC-8DD132D86E8E}"/>
          </ac:spMkLst>
        </pc:spChg>
        <pc:spChg chg="add">
          <ac:chgData name="Jane Hayes" userId="S::jane.hayes@dulwich-singapore.edu.sg::8b62943b-dd02-4680-9d6f-1d3e28a9a71e" providerId="AD" clId="Web-{88BBEC39-F0A5-338C-D109-562390824A29}" dt="2021-01-13T06:08:49.582" v="118"/>
          <ac:spMkLst>
            <pc:docMk/>
            <pc:sldMk cId="3152950384" sldId="268"/>
            <ac:spMk id="13" creationId="{ADA7B28A-56E6-40AC-BFEB-4CC5F2F13A8C}"/>
          </ac:spMkLst>
        </pc:spChg>
        <pc:picChg chg="add mod ord modCrop">
          <ac:chgData name="Jane Hayes" userId="S::jane.hayes@dulwich-singapore.edu.sg::8b62943b-dd02-4680-9d6f-1d3e28a9a71e" providerId="AD" clId="Web-{88BBEC39-F0A5-338C-D109-562390824A29}" dt="2021-01-13T06:08:49.582" v="118"/>
          <ac:picMkLst>
            <pc:docMk/>
            <pc:sldMk cId="3152950384" sldId="268"/>
            <ac:picMk id="5" creationId="{1C760F08-384B-4BC7-AA93-F668C2C9723D}"/>
          </ac:picMkLst>
        </pc:picChg>
      </pc:sldChg>
      <pc:sldMasterChg chg="add del addSldLayout delSldLayout">
        <pc:chgData name="Jane Hayes" userId="S::jane.hayes@dulwich-singapore.edu.sg::8b62943b-dd02-4680-9d6f-1d3e28a9a71e" providerId="AD" clId="Web-{88BBEC39-F0A5-338C-D109-562390824A29}" dt="2021-01-13T06:07:20.076" v="112"/>
        <pc:sldMasterMkLst>
          <pc:docMk/>
          <pc:sldMasterMk cId="55397660" sldId="2147483771"/>
        </pc:sldMasterMkLst>
        <pc:sldLayoutChg chg="add del">
          <pc:chgData name="Jane Hayes" userId="S::jane.hayes@dulwich-singapore.edu.sg::8b62943b-dd02-4680-9d6f-1d3e28a9a71e" providerId="AD" clId="Web-{88BBEC39-F0A5-338C-D109-562390824A29}" dt="2021-01-13T06:07:20.076" v="112"/>
          <pc:sldLayoutMkLst>
            <pc:docMk/>
            <pc:sldMasterMk cId="55397660" sldId="2147483771"/>
            <pc:sldLayoutMk cId="1293674438" sldId="2147483760"/>
          </pc:sldLayoutMkLst>
        </pc:sldLayoutChg>
        <pc:sldLayoutChg chg="add del">
          <pc:chgData name="Jane Hayes" userId="S::jane.hayes@dulwich-singapore.edu.sg::8b62943b-dd02-4680-9d6f-1d3e28a9a71e" providerId="AD" clId="Web-{88BBEC39-F0A5-338C-D109-562390824A29}" dt="2021-01-13T06:07:20.076" v="112"/>
          <pc:sldLayoutMkLst>
            <pc:docMk/>
            <pc:sldMasterMk cId="55397660" sldId="2147483771"/>
            <pc:sldLayoutMk cId="2659829266" sldId="2147483761"/>
          </pc:sldLayoutMkLst>
        </pc:sldLayoutChg>
        <pc:sldLayoutChg chg="add del">
          <pc:chgData name="Jane Hayes" userId="S::jane.hayes@dulwich-singapore.edu.sg::8b62943b-dd02-4680-9d6f-1d3e28a9a71e" providerId="AD" clId="Web-{88BBEC39-F0A5-338C-D109-562390824A29}" dt="2021-01-13T06:07:20.076" v="112"/>
          <pc:sldLayoutMkLst>
            <pc:docMk/>
            <pc:sldMasterMk cId="55397660" sldId="2147483771"/>
            <pc:sldLayoutMk cId="2453330461" sldId="2147483762"/>
          </pc:sldLayoutMkLst>
        </pc:sldLayoutChg>
        <pc:sldLayoutChg chg="add del">
          <pc:chgData name="Jane Hayes" userId="S::jane.hayes@dulwich-singapore.edu.sg::8b62943b-dd02-4680-9d6f-1d3e28a9a71e" providerId="AD" clId="Web-{88BBEC39-F0A5-338C-D109-562390824A29}" dt="2021-01-13T06:07:20.076" v="112"/>
          <pc:sldLayoutMkLst>
            <pc:docMk/>
            <pc:sldMasterMk cId="55397660" sldId="2147483771"/>
            <pc:sldLayoutMk cId="2940801149" sldId="2147483763"/>
          </pc:sldLayoutMkLst>
        </pc:sldLayoutChg>
        <pc:sldLayoutChg chg="add del">
          <pc:chgData name="Jane Hayes" userId="S::jane.hayes@dulwich-singapore.edu.sg::8b62943b-dd02-4680-9d6f-1d3e28a9a71e" providerId="AD" clId="Web-{88BBEC39-F0A5-338C-D109-562390824A29}" dt="2021-01-13T06:07:20.076" v="112"/>
          <pc:sldLayoutMkLst>
            <pc:docMk/>
            <pc:sldMasterMk cId="55397660" sldId="2147483771"/>
            <pc:sldLayoutMk cId="3984488835" sldId="2147483764"/>
          </pc:sldLayoutMkLst>
        </pc:sldLayoutChg>
        <pc:sldLayoutChg chg="add del">
          <pc:chgData name="Jane Hayes" userId="S::jane.hayes@dulwich-singapore.edu.sg::8b62943b-dd02-4680-9d6f-1d3e28a9a71e" providerId="AD" clId="Web-{88BBEC39-F0A5-338C-D109-562390824A29}" dt="2021-01-13T06:07:20.076" v="112"/>
          <pc:sldLayoutMkLst>
            <pc:docMk/>
            <pc:sldMasterMk cId="55397660" sldId="2147483771"/>
            <pc:sldLayoutMk cId="2620871400" sldId="2147483765"/>
          </pc:sldLayoutMkLst>
        </pc:sldLayoutChg>
        <pc:sldLayoutChg chg="add del">
          <pc:chgData name="Jane Hayes" userId="S::jane.hayes@dulwich-singapore.edu.sg::8b62943b-dd02-4680-9d6f-1d3e28a9a71e" providerId="AD" clId="Web-{88BBEC39-F0A5-338C-D109-562390824A29}" dt="2021-01-13T06:07:20.076" v="112"/>
          <pc:sldLayoutMkLst>
            <pc:docMk/>
            <pc:sldMasterMk cId="55397660" sldId="2147483771"/>
            <pc:sldLayoutMk cId="1796687516" sldId="2147483766"/>
          </pc:sldLayoutMkLst>
        </pc:sldLayoutChg>
        <pc:sldLayoutChg chg="add del">
          <pc:chgData name="Jane Hayes" userId="S::jane.hayes@dulwich-singapore.edu.sg::8b62943b-dd02-4680-9d6f-1d3e28a9a71e" providerId="AD" clId="Web-{88BBEC39-F0A5-338C-D109-562390824A29}" dt="2021-01-13T06:07:20.076" v="112"/>
          <pc:sldLayoutMkLst>
            <pc:docMk/>
            <pc:sldMasterMk cId="55397660" sldId="2147483771"/>
            <pc:sldLayoutMk cId="809348915" sldId="2147483767"/>
          </pc:sldLayoutMkLst>
        </pc:sldLayoutChg>
        <pc:sldLayoutChg chg="add del">
          <pc:chgData name="Jane Hayes" userId="S::jane.hayes@dulwich-singapore.edu.sg::8b62943b-dd02-4680-9d6f-1d3e28a9a71e" providerId="AD" clId="Web-{88BBEC39-F0A5-338C-D109-562390824A29}" dt="2021-01-13T06:07:20.076" v="112"/>
          <pc:sldLayoutMkLst>
            <pc:docMk/>
            <pc:sldMasterMk cId="55397660" sldId="2147483771"/>
            <pc:sldLayoutMk cId="94693471" sldId="2147483768"/>
          </pc:sldLayoutMkLst>
        </pc:sldLayoutChg>
        <pc:sldLayoutChg chg="add del">
          <pc:chgData name="Jane Hayes" userId="S::jane.hayes@dulwich-singapore.edu.sg::8b62943b-dd02-4680-9d6f-1d3e28a9a71e" providerId="AD" clId="Web-{88BBEC39-F0A5-338C-D109-562390824A29}" dt="2021-01-13T06:07:20.076" v="112"/>
          <pc:sldLayoutMkLst>
            <pc:docMk/>
            <pc:sldMasterMk cId="55397660" sldId="2147483771"/>
            <pc:sldLayoutMk cId="2047492458" sldId="2147483769"/>
          </pc:sldLayoutMkLst>
        </pc:sldLayoutChg>
        <pc:sldLayoutChg chg="add del">
          <pc:chgData name="Jane Hayes" userId="S::jane.hayes@dulwich-singapore.edu.sg::8b62943b-dd02-4680-9d6f-1d3e28a9a71e" providerId="AD" clId="Web-{88BBEC39-F0A5-338C-D109-562390824A29}" dt="2021-01-13T06:07:20.076" v="112"/>
          <pc:sldLayoutMkLst>
            <pc:docMk/>
            <pc:sldMasterMk cId="55397660" sldId="2147483771"/>
            <pc:sldLayoutMk cId="2884927441" sldId="2147483770"/>
          </pc:sldLayoutMkLst>
        </pc:sldLayoutChg>
      </pc:sldMasterChg>
      <pc:sldMasterChg chg="add del addSldLayout delSldLayout modSldLayout">
        <pc:chgData name="Jane Hayes" userId="S::jane.hayes@dulwich-singapore.edu.sg::8b62943b-dd02-4680-9d6f-1d3e28a9a71e" providerId="AD" clId="Web-{88BBEC39-F0A5-338C-D109-562390824A29}" dt="2021-01-13T06:07:20.076" v="112"/>
        <pc:sldMasterMkLst>
          <pc:docMk/>
          <pc:sldMasterMk cId="3204608836" sldId="2147483772"/>
        </pc:sldMasterMkLst>
        <pc:sldLayoutChg chg="add del mod replId">
          <pc:chgData name="Jane Hayes" userId="S::jane.hayes@dulwich-singapore.edu.sg::8b62943b-dd02-4680-9d6f-1d3e28a9a71e" providerId="AD" clId="Web-{88BBEC39-F0A5-338C-D109-562390824A29}" dt="2021-01-13T06:07:20.076" v="112"/>
          <pc:sldLayoutMkLst>
            <pc:docMk/>
            <pc:sldMasterMk cId="3204608836" sldId="2147483772"/>
            <pc:sldLayoutMk cId="443882694" sldId="2147483773"/>
          </pc:sldLayoutMkLst>
        </pc:sldLayoutChg>
        <pc:sldLayoutChg chg="add del mod replId">
          <pc:chgData name="Jane Hayes" userId="S::jane.hayes@dulwich-singapore.edu.sg::8b62943b-dd02-4680-9d6f-1d3e28a9a71e" providerId="AD" clId="Web-{88BBEC39-F0A5-338C-D109-562390824A29}" dt="2021-01-13T06:07:20.076" v="112"/>
          <pc:sldLayoutMkLst>
            <pc:docMk/>
            <pc:sldMasterMk cId="3204608836" sldId="2147483772"/>
            <pc:sldLayoutMk cId="672664508" sldId="2147483774"/>
          </pc:sldLayoutMkLst>
        </pc:sldLayoutChg>
        <pc:sldLayoutChg chg="add del mod replId">
          <pc:chgData name="Jane Hayes" userId="S::jane.hayes@dulwich-singapore.edu.sg::8b62943b-dd02-4680-9d6f-1d3e28a9a71e" providerId="AD" clId="Web-{88BBEC39-F0A5-338C-D109-562390824A29}" dt="2021-01-13T06:07:20.076" v="112"/>
          <pc:sldLayoutMkLst>
            <pc:docMk/>
            <pc:sldMasterMk cId="3204608836" sldId="2147483772"/>
            <pc:sldLayoutMk cId="1278611149" sldId="2147483775"/>
          </pc:sldLayoutMkLst>
        </pc:sldLayoutChg>
        <pc:sldLayoutChg chg="add del mod replId">
          <pc:chgData name="Jane Hayes" userId="S::jane.hayes@dulwich-singapore.edu.sg::8b62943b-dd02-4680-9d6f-1d3e28a9a71e" providerId="AD" clId="Web-{88BBEC39-F0A5-338C-D109-562390824A29}" dt="2021-01-13T06:07:20.076" v="112"/>
          <pc:sldLayoutMkLst>
            <pc:docMk/>
            <pc:sldMasterMk cId="3204608836" sldId="2147483772"/>
            <pc:sldLayoutMk cId="2122436774" sldId="2147483776"/>
          </pc:sldLayoutMkLst>
        </pc:sldLayoutChg>
        <pc:sldLayoutChg chg="add del mod replId">
          <pc:chgData name="Jane Hayes" userId="S::jane.hayes@dulwich-singapore.edu.sg::8b62943b-dd02-4680-9d6f-1d3e28a9a71e" providerId="AD" clId="Web-{88BBEC39-F0A5-338C-D109-562390824A29}" dt="2021-01-13T06:07:20.076" v="112"/>
          <pc:sldLayoutMkLst>
            <pc:docMk/>
            <pc:sldMasterMk cId="3204608836" sldId="2147483772"/>
            <pc:sldLayoutMk cId="3419366152" sldId="2147483777"/>
          </pc:sldLayoutMkLst>
        </pc:sldLayoutChg>
        <pc:sldLayoutChg chg="add del mod replId">
          <pc:chgData name="Jane Hayes" userId="S::jane.hayes@dulwich-singapore.edu.sg::8b62943b-dd02-4680-9d6f-1d3e28a9a71e" providerId="AD" clId="Web-{88BBEC39-F0A5-338C-D109-562390824A29}" dt="2021-01-13T06:07:20.076" v="112"/>
          <pc:sldLayoutMkLst>
            <pc:docMk/>
            <pc:sldMasterMk cId="3204608836" sldId="2147483772"/>
            <pc:sldLayoutMk cId="2872205732" sldId="2147483778"/>
          </pc:sldLayoutMkLst>
        </pc:sldLayoutChg>
        <pc:sldLayoutChg chg="add del mod replId">
          <pc:chgData name="Jane Hayes" userId="S::jane.hayes@dulwich-singapore.edu.sg::8b62943b-dd02-4680-9d6f-1d3e28a9a71e" providerId="AD" clId="Web-{88BBEC39-F0A5-338C-D109-562390824A29}" dt="2021-01-13T06:07:20.076" v="112"/>
          <pc:sldLayoutMkLst>
            <pc:docMk/>
            <pc:sldMasterMk cId="3204608836" sldId="2147483772"/>
            <pc:sldLayoutMk cId="3082805965" sldId="2147483779"/>
          </pc:sldLayoutMkLst>
        </pc:sldLayoutChg>
        <pc:sldLayoutChg chg="add del mod replId">
          <pc:chgData name="Jane Hayes" userId="S::jane.hayes@dulwich-singapore.edu.sg::8b62943b-dd02-4680-9d6f-1d3e28a9a71e" providerId="AD" clId="Web-{88BBEC39-F0A5-338C-D109-562390824A29}" dt="2021-01-13T06:07:20.076" v="112"/>
          <pc:sldLayoutMkLst>
            <pc:docMk/>
            <pc:sldMasterMk cId="3204608836" sldId="2147483772"/>
            <pc:sldLayoutMk cId="78706812" sldId="2147483780"/>
          </pc:sldLayoutMkLst>
        </pc:sldLayoutChg>
        <pc:sldLayoutChg chg="add del mod replId">
          <pc:chgData name="Jane Hayes" userId="S::jane.hayes@dulwich-singapore.edu.sg::8b62943b-dd02-4680-9d6f-1d3e28a9a71e" providerId="AD" clId="Web-{88BBEC39-F0A5-338C-D109-562390824A29}" dt="2021-01-13T06:07:20.076" v="112"/>
          <pc:sldLayoutMkLst>
            <pc:docMk/>
            <pc:sldMasterMk cId="3204608836" sldId="2147483772"/>
            <pc:sldLayoutMk cId="329506030" sldId="2147483781"/>
          </pc:sldLayoutMkLst>
        </pc:sldLayoutChg>
        <pc:sldLayoutChg chg="add del mod replId">
          <pc:chgData name="Jane Hayes" userId="S::jane.hayes@dulwich-singapore.edu.sg::8b62943b-dd02-4680-9d6f-1d3e28a9a71e" providerId="AD" clId="Web-{88BBEC39-F0A5-338C-D109-562390824A29}" dt="2021-01-13T06:07:20.076" v="112"/>
          <pc:sldLayoutMkLst>
            <pc:docMk/>
            <pc:sldMasterMk cId="3204608836" sldId="2147483772"/>
            <pc:sldLayoutMk cId="992740016" sldId="2147483782"/>
          </pc:sldLayoutMkLst>
        </pc:sldLayoutChg>
        <pc:sldLayoutChg chg="add del mod replId">
          <pc:chgData name="Jane Hayes" userId="S::jane.hayes@dulwich-singapore.edu.sg::8b62943b-dd02-4680-9d6f-1d3e28a9a71e" providerId="AD" clId="Web-{88BBEC39-F0A5-338C-D109-562390824A29}" dt="2021-01-13T06:07:20.076" v="112"/>
          <pc:sldLayoutMkLst>
            <pc:docMk/>
            <pc:sldMasterMk cId="3204608836" sldId="2147483772"/>
            <pc:sldLayoutMk cId="1057114078" sldId="2147483783"/>
          </pc:sldLayoutMkLst>
        </pc:sldLayoutChg>
      </pc:sldMasterChg>
    </pc:docChg>
  </pc:docChgLst>
  <pc:docChgLst>
    <pc:chgData name="Jane Hayes" userId="S::jane.hayes@dulwich-singapore.edu.sg::8b62943b-dd02-4680-9d6f-1d3e28a9a71e" providerId="AD" clId="Web-{416F5D36-0303-72FA-5116-DBAAF6A53A61}"/>
    <pc:docChg chg="modSld">
      <pc:chgData name="Jane Hayes" userId="S::jane.hayes@dulwich-singapore.edu.sg::8b62943b-dd02-4680-9d6f-1d3e28a9a71e" providerId="AD" clId="Web-{416F5D36-0303-72FA-5116-DBAAF6A53A61}" dt="2021-01-13T07:11:36.022" v="9" actId="14100"/>
      <pc:docMkLst>
        <pc:docMk/>
      </pc:docMkLst>
      <pc:sldChg chg="modSp">
        <pc:chgData name="Jane Hayes" userId="S::jane.hayes@dulwich-singapore.edu.sg::8b62943b-dd02-4680-9d6f-1d3e28a9a71e" providerId="AD" clId="Web-{416F5D36-0303-72FA-5116-DBAAF6A53A61}" dt="2021-01-13T07:10:42.084" v="0" actId="20577"/>
        <pc:sldMkLst>
          <pc:docMk/>
          <pc:sldMk cId="655919127" sldId="261"/>
        </pc:sldMkLst>
        <pc:spChg chg="mod">
          <ac:chgData name="Jane Hayes" userId="S::jane.hayes@dulwich-singapore.edu.sg::8b62943b-dd02-4680-9d6f-1d3e28a9a71e" providerId="AD" clId="Web-{416F5D36-0303-72FA-5116-DBAAF6A53A61}" dt="2021-01-13T07:10:42.084" v="0" actId="20577"/>
          <ac:spMkLst>
            <pc:docMk/>
            <pc:sldMk cId="655919127" sldId="261"/>
            <ac:spMk id="4" creationId="{273A5995-F899-447D-A190-6FB6060A5194}"/>
          </ac:spMkLst>
        </pc:spChg>
      </pc:sldChg>
      <pc:sldChg chg="modSp">
        <pc:chgData name="Jane Hayes" userId="S::jane.hayes@dulwich-singapore.edu.sg::8b62943b-dd02-4680-9d6f-1d3e28a9a71e" providerId="AD" clId="Web-{416F5D36-0303-72FA-5116-DBAAF6A53A61}" dt="2021-01-13T07:11:06.053" v="4" actId="20577"/>
        <pc:sldMkLst>
          <pc:docMk/>
          <pc:sldMk cId="115287529" sldId="264"/>
        </pc:sldMkLst>
        <pc:spChg chg="mod">
          <ac:chgData name="Jane Hayes" userId="S::jane.hayes@dulwich-singapore.edu.sg::8b62943b-dd02-4680-9d6f-1d3e28a9a71e" providerId="AD" clId="Web-{416F5D36-0303-72FA-5116-DBAAF6A53A61}" dt="2021-01-13T07:11:06.053" v="4" actId="20577"/>
          <ac:spMkLst>
            <pc:docMk/>
            <pc:sldMk cId="115287529" sldId="264"/>
            <ac:spMk id="4" creationId="{7F80748E-8BFD-4795-AE14-84C3CB1D72E1}"/>
          </ac:spMkLst>
        </pc:spChg>
      </pc:sldChg>
      <pc:sldChg chg="addSp modSp">
        <pc:chgData name="Jane Hayes" userId="S::jane.hayes@dulwich-singapore.edu.sg::8b62943b-dd02-4680-9d6f-1d3e28a9a71e" providerId="AD" clId="Web-{416F5D36-0303-72FA-5116-DBAAF6A53A61}" dt="2021-01-13T07:11:36.022" v="9" actId="14100"/>
        <pc:sldMkLst>
          <pc:docMk/>
          <pc:sldMk cId="985621127" sldId="266"/>
        </pc:sldMkLst>
        <pc:spChg chg="add mod">
          <ac:chgData name="Jane Hayes" userId="S::jane.hayes@dulwich-singapore.edu.sg::8b62943b-dd02-4680-9d6f-1d3e28a9a71e" providerId="AD" clId="Web-{416F5D36-0303-72FA-5116-DBAAF6A53A61}" dt="2021-01-13T07:11:36.022" v="9" actId="14100"/>
          <ac:spMkLst>
            <pc:docMk/>
            <pc:sldMk cId="985621127" sldId="266"/>
            <ac:spMk id="3" creationId="{31FDFAE5-BEFC-42C8-8B39-2B82D663FFF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1/12/2021</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293674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4749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9469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5982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5333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94080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84488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8492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20871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79668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1/12/2021</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80934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1/12/2021</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55397660"/>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70" r:id="rId6"/>
    <p:sldLayoutId id="2147483765" r:id="rId7"/>
    <p:sldLayoutId id="2147483766" r:id="rId8"/>
    <p:sldLayoutId id="2147483767" r:id="rId9"/>
    <p:sldLayoutId id="2147483769"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41C81D09-D05C-48D5-AFD0-E5E341E350A9}"/>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4"/>
          <a:stretch/>
        </p:blipFill>
        <p:spPr>
          <a:xfrm>
            <a:off x="20" y="10"/>
            <a:ext cx="12191435" cy="6857989"/>
          </a:xfrm>
          <a:prstGeom prst="rect">
            <a:avLst/>
          </a:prstGeom>
        </p:spPr>
      </p:pic>
      <p:sp>
        <p:nvSpPr>
          <p:cNvPr id="37" name="Rectangle 36">
            <a:extLst>
              <a:ext uri="{FF2B5EF4-FFF2-40B4-BE49-F238E27FC236}">
                <a16:creationId xmlns:a16="http://schemas.microsoft.com/office/drawing/2014/main" id="{A17823FA-1B3E-4584-8A71-416FCE831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2074"/>
            <a:ext cx="12192001"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07057" y="776377"/>
            <a:ext cx="10668000" cy="3535018"/>
          </a:xfrm>
        </p:spPr>
        <p:txBody>
          <a:bodyPr anchor="ctr">
            <a:normAutofit/>
          </a:bodyPr>
          <a:lstStyle/>
          <a:p>
            <a:r>
              <a:rPr lang="en-US" sz="8000" dirty="0">
                <a:solidFill>
                  <a:srgbClr val="FF0000"/>
                </a:solidFill>
              </a:rPr>
              <a:t> Red Dot Award Books</a:t>
            </a:r>
          </a:p>
        </p:txBody>
      </p:sp>
      <p:sp>
        <p:nvSpPr>
          <p:cNvPr id="3" name="Subtitle 2"/>
          <p:cNvSpPr>
            <a:spLocks noGrp="1"/>
          </p:cNvSpPr>
          <p:nvPr>
            <p:ph type="subTitle" idx="1"/>
          </p:nvPr>
        </p:nvSpPr>
        <p:spPr>
          <a:xfrm>
            <a:off x="3608717" y="4054413"/>
            <a:ext cx="6096000" cy="629480"/>
          </a:xfrm>
        </p:spPr>
        <p:txBody>
          <a:bodyPr vert="horz" lIns="91440" tIns="45720" rIns="91440" bIns="45720" rtlCol="0" anchor="ctr">
            <a:noAutofit/>
          </a:bodyPr>
          <a:lstStyle/>
          <a:p>
            <a:r>
              <a:rPr lang="en-US" sz="3600">
                <a:solidFill>
                  <a:srgbClr val="FF0000"/>
                </a:solidFill>
              </a:rPr>
              <a:t>Older Readers</a:t>
            </a:r>
            <a:endParaRPr lang="en-US" sz="3600" dirty="0">
              <a:solidFill>
                <a:srgbClr val="FF0000"/>
              </a:solidFill>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31"/>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05E135E-FDA6-42EA-8230-5EBAE2235F78}"/>
              </a:ext>
            </a:extLst>
          </p:cNvPr>
          <p:cNvSpPr>
            <a:spLocks noGrp="1"/>
          </p:cNvSpPr>
          <p:nvPr>
            <p:ph type="body" sz="half" idx="2"/>
          </p:nvPr>
        </p:nvSpPr>
        <p:spPr>
          <a:xfrm>
            <a:off x="381002" y="2088930"/>
            <a:ext cx="4926723" cy="4125311"/>
          </a:xfrm>
        </p:spPr>
        <p:txBody>
          <a:bodyPr vert="horz" lIns="91440" tIns="45720" rIns="91440" bIns="45720" rtlCol="0" anchor="t">
            <a:noAutofit/>
          </a:bodyPr>
          <a:lstStyle/>
          <a:p>
            <a:r>
              <a:rPr lang="en-US" sz="2000">
                <a:ea typeface="+mn-lt"/>
                <a:cs typeface="+mn-lt"/>
              </a:rPr>
              <a:t>Could Dr. Frankenstein's machine ever animate a body? Why should vampires drink from veins and not arteries? What body parts are best for zombies to eat? (It's not brains.) This fascinating encyclopaedia of monsters delves into the history and science behind eight legendary creatures, from Bigfoot and the kraken to zombies and more. Find out each monster's origin story and the real-world history that informed it, and then explore the science of each creature in fun and surprising ways. Tips and infographics―including monster anatomy, maps, timelines, quizzes, survival kits, and real-life giant creatures of the deep sea―make this a highly visual and fun-to-browse book.</a:t>
            </a:r>
            <a:endParaRPr lang="en-US" sz="2000" dirty="0"/>
          </a:p>
          <a:p>
            <a:pPr indent="-228600">
              <a:buFont typeface="Arial" panose="020B0604020202020204" pitchFamily="34" charset="0"/>
              <a:buChar char="•"/>
            </a:pPr>
            <a:endParaRPr lang="en-US" dirty="0"/>
          </a:p>
        </p:txBody>
      </p:sp>
      <p:sp>
        <p:nvSpPr>
          <p:cNvPr id="8" name="Freeform: Shape 11">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3">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476"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5343412-7172-456B-8C8F-A8B5F14CEB55}"/>
              </a:ext>
            </a:extLst>
          </p:cNvPr>
          <p:cNvSpPr>
            <a:spLocks noGrp="1"/>
          </p:cNvSpPr>
          <p:nvPr>
            <p:ph type="title"/>
          </p:nvPr>
        </p:nvSpPr>
        <p:spPr>
          <a:xfrm>
            <a:off x="354724" y="341586"/>
            <a:ext cx="4979276" cy="1263649"/>
          </a:xfrm>
        </p:spPr>
        <p:txBody>
          <a:bodyPr vert="horz" lIns="91440" tIns="45720" rIns="91440" bIns="45720" rtlCol="0" anchor="t" anchorCtr="0">
            <a:noAutofit/>
          </a:bodyPr>
          <a:lstStyle/>
          <a:p>
            <a:r>
              <a:rPr lang="en-US" dirty="0">
                <a:ea typeface="+mj-lt"/>
                <a:cs typeface="+mj-lt"/>
              </a:rPr>
              <a:t>Monstrous: The Lore, Gore and Science Behind Your Favorite </a:t>
            </a:r>
            <a:r>
              <a:rPr lang="en-US">
                <a:ea typeface="+mj-lt"/>
                <a:cs typeface="+mj-lt"/>
              </a:rPr>
              <a:t>Monsters – Older Reader</a:t>
            </a:r>
            <a:endParaRPr lang="en-US">
              <a:ea typeface="+mj-ea"/>
              <a:cs typeface="+mj-cs"/>
            </a:endParaRPr>
          </a:p>
        </p:txBody>
      </p:sp>
      <p:pic>
        <p:nvPicPr>
          <p:cNvPr id="5" name="Picture 5" descr="A picture containing text&#10;&#10;Description automatically generated">
            <a:extLst>
              <a:ext uri="{FF2B5EF4-FFF2-40B4-BE49-F238E27FC236}">
                <a16:creationId xmlns:a16="http://schemas.microsoft.com/office/drawing/2014/main" id="{A5BC5E4B-09E8-489E-822D-9A5C43A323CE}"/>
              </a:ext>
            </a:extLst>
          </p:cNvPr>
          <p:cNvPicPr>
            <a:picLocks noGrp="1" noChangeAspect="1"/>
          </p:cNvPicPr>
          <p:nvPr>
            <p:ph type="pic" idx="1"/>
          </p:nvPr>
        </p:nvPicPr>
        <p:blipFill rotWithShape="1">
          <a:blip r:embed="rId3"/>
          <a:srcRect t="1972" r="1" b="2091"/>
          <a:stretch/>
        </p:blipFill>
        <p:spPr>
          <a:xfrm>
            <a:off x="5334476" y="762001"/>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3" name="Star: 5 Points 2">
            <a:extLst>
              <a:ext uri="{FF2B5EF4-FFF2-40B4-BE49-F238E27FC236}">
                <a16:creationId xmlns:a16="http://schemas.microsoft.com/office/drawing/2014/main" id="{31FDFAE5-BEFC-42C8-8B39-2B82D663FFF5}"/>
              </a:ext>
            </a:extLst>
          </p:cNvPr>
          <p:cNvSpPr/>
          <p:nvPr/>
        </p:nvSpPr>
        <p:spPr>
          <a:xfrm>
            <a:off x="10412084" y="5387197"/>
            <a:ext cx="1308337" cy="110705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62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photo, many, bunch, colorful&#10;&#10;Description automatically generated">
            <a:extLst>
              <a:ext uri="{FF2B5EF4-FFF2-40B4-BE49-F238E27FC236}">
                <a16:creationId xmlns:a16="http://schemas.microsoft.com/office/drawing/2014/main" id="{70C4898E-49CA-4037-AFAD-EA69711D67E8}"/>
              </a:ext>
            </a:extLst>
          </p:cNvPr>
          <p:cNvPicPr>
            <a:picLocks noChangeAspect="1"/>
          </p:cNvPicPr>
          <p:nvPr/>
        </p:nvPicPr>
        <p:blipFill>
          <a:blip r:embed="rId2"/>
          <a:stretch>
            <a:fillRect/>
          </a:stretch>
        </p:blipFill>
        <p:spPr>
          <a:xfrm>
            <a:off x="1201948" y="579469"/>
            <a:ext cx="9399916" cy="5684687"/>
          </a:xfrm>
          <a:prstGeom prst="rect">
            <a:avLst/>
          </a:prstGeom>
        </p:spPr>
      </p:pic>
    </p:spTree>
    <p:extLst>
      <p:ext uri="{BB962C8B-B14F-4D97-AF65-F5344CB8AC3E}">
        <p14:creationId xmlns:p14="http://schemas.microsoft.com/office/powerpoint/2010/main" val="281535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A8E5D5D-27E8-4552-8DF0-8FD194EEEFF1}"/>
              </a:ext>
            </a:extLst>
          </p:cNvPr>
          <p:cNvSpPr>
            <a:spLocks noGrp="1"/>
          </p:cNvSpPr>
          <p:nvPr>
            <p:ph type="body" sz="half" idx="2"/>
          </p:nvPr>
        </p:nvSpPr>
        <p:spPr>
          <a:xfrm>
            <a:off x="4802039" y="1207698"/>
            <a:ext cx="6944262" cy="5362753"/>
          </a:xfrm>
        </p:spPr>
        <p:txBody>
          <a:bodyPr vert="horz" lIns="91440" tIns="45720" rIns="91440" bIns="45720" rtlCol="0" anchor="t">
            <a:noAutofit/>
          </a:bodyPr>
          <a:lstStyle/>
          <a:p>
            <a:pPr>
              <a:buFont typeface="Arial" panose="020B0604020202020204" pitchFamily="34" charset="0"/>
              <a:buChar char="•"/>
            </a:pPr>
            <a:endParaRPr lang="en-US" sz="2400" dirty="0"/>
          </a:p>
          <a:p>
            <a:r>
              <a:rPr lang="en-US" sz="2000" dirty="0">
                <a:ea typeface="+mn-lt"/>
                <a:cs typeface="+mn-lt"/>
              </a:rPr>
              <a:t>Morrigan Crow is cursed. Born on an unlucky day, she is blamed for all local misfortunes, from hailstorms to heart attacks - and, worst of all, the curse means that Morrigan is doomed to die at midnight on Eventide. But as Morrigan awaits her fate, a strange and remarkable man named Jupiter North appears. Chased by black-smoke hounds and shadowy hunters on horseback, he whisks her away into the safety of a secret, magical city called </a:t>
            </a:r>
            <a:r>
              <a:rPr lang="en-US" sz="2000" dirty="0" err="1">
                <a:ea typeface="+mn-lt"/>
                <a:cs typeface="+mn-lt"/>
              </a:rPr>
              <a:t>Nevermoor</a:t>
            </a:r>
            <a:r>
              <a:rPr lang="en-US" sz="2000" dirty="0">
                <a:ea typeface="+mn-lt"/>
                <a:cs typeface="+mn-lt"/>
              </a:rPr>
              <a:t>. It's there that Morrigan discovers Jupiter has chosen her to contend for a place in the city's most prestigious </a:t>
            </a:r>
            <a:r>
              <a:rPr lang="en-US" sz="2000" dirty="0" err="1">
                <a:ea typeface="+mn-lt"/>
                <a:cs typeface="+mn-lt"/>
              </a:rPr>
              <a:t>organisation</a:t>
            </a:r>
            <a:r>
              <a:rPr lang="en-US" sz="2000" dirty="0">
                <a:ea typeface="+mn-lt"/>
                <a:cs typeface="+mn-lt"/>
              </a:rPr>
              <a:t>: the </a:t>
            </a:r>
            <a:r>
              <a:rPr lang="en-US" sz="2000" dirty="0" err="1">
                <a:ea typeface="+mn-lt"/>
                <a:cs typeface="+mn-lt"/>
              </a:rPr>
              <a:t>Wundrous</a:t>
            </a:r>
            <a:r>
              <a:rPr lang="en-US" sz="2000" dirty="0">
                <a:ea typeface="+mn-lt"/>
                <a:cs typeface="+mn-lt"/>
              </a:rPr>
              <a:t> Society. In order to join, she must compete in four difficult and dangerous trials against hundreds of other children, each boasting an extraordinary talent that sets them apart. Except for Morrigan, who doesn't seem to have any special talent at all. To stay in the safety of </a:t>
            </a:r>
            <a:r>
              <a:rPr lang="en-US" sz="2000" dirty="0" err="1">
                <a:ea typeface="+mn-lt"/>
                <a:cs typeface="+mn-lt"/>
              </a:rPr>
              <a:t>Nevermoor</a:t>
            </a:r>
            <a:r>
              <a:rPr lang="en-US" sz="2000" dirty="0">
                <a:ea typeface="+mn-lt"/>
                <a:cs typeface="+mn-lt"/>
              </a:rPr>
              <a:t> for good, Morrigan will need to find a way to pass the tests - or she'll have to leave the city to confront her deadly fate.</a:t>
            </a:r>
            <a:endParaRPr lang="en-US" sz="2000" dirty="0"/>
          </a:p>
          <a:p>
            <a:pPr indent="-228600">
              <a:buFont typeface="Arial" panose="020B0604020202020204" pitchFamily="34" charset="0"/>
              <a:buChar char="•"/>
            </a:pPr>
            <a:endParaRPr lang="en-US" sz="2000" dirty="0"/>
          </a:p>
        </p:txBody>
      </p:sp>
      <p:sp>
        <p:nvSpPr>
          <p:cNvPr id="2" name="Title 1">
            <a:extLst>
              <a:ext uri="{FF2B5EF4-FFF2-40B4-BE49-F238E27FC236}">
                <a16:creationId xmlns:a16="http://schemas.microsoft.com/office/drawing/2014/main" id="{EDB5661B-5739-44A6-910C-4291C46048C3}"/>
              </a:ext>
            </a:extLst>
          </p:cNvPr>
          <p:cNvSpPr>
            <a:spLocks noGrp="1"/>
          </p:cNvSpPr>
          <p:nvPr>
            <p:ph type="title"/>
          </p:nvPr>
        </p:nvSpPr>
        <p:spPr>
          <a:xfrm>
            <a:off x="4643888" y="273170"/>
            <a:ext cx="7102413" cy="1263649"/>
          </a:xfrm>
        </p:spPr>
        <p:txBody>
          <a:bodyPr vert="horz" lIns="91440" tIns="45720" rIns="91440" bIns="45720" rtlCol="0" anchor="t" anchorCtr="0">
            <a:normAutofit fontScale="90000"/>
          </a:bodyPr>
          <a:lstStyle/>
          <a:p>
            <a:r>
              <a:rPr lang="en-US" sz="4400" dirty="0" err="1">
                <a:ea typeface="+mj-lt"/>
                <a:cs typeface="+mj-lt"/>
              </a:rPr>
              <a:t>Nevermoor</a:t>
            </a:r>
            <a:r>
              <a:rPr lang="en-US" sz="4400" dirty="0">
                <a:ea typeface="+mj-lt"/>
                <a:cs typeface="+mj-lt"/>
              </a:rPr>
              <a:t>: The Trials of Morrigan Crow – Older Reader</a:t>
            </a:r>
            <a:endParaRPr lang="en-US" dirty="0">
              <a:ea typeface="+mj-ea"/>
              <a:cs typeface="+mj-cs"/>
            </a:endParaRPr>
          </a:p>
        </p:txBody>
      </p:sp>
      <p:pic>
        <p:nvPicPr>
          <p:cNvPr id="5" name="Picture 5" descr="A picture containing table, filled, computer, person&#10;&#10;Description automatically generated">
            <a:extLst>
              <a:ext uri="{FF2B5EF4-FFF2-40B4-BE49-F238E27FC236}">
                <a16:creationId xmlns:a16="http://schemas.microsoft.com/office/drawing/2014/main" id="{BE8FC6C0-8C12-4222-9B5B-A2D2B36EFFE6}"/>
              </a:ext>
            </a:extLst>
          </p:cNvPr>
          <p:cNvPicPr>
            <a:picLocks noGrp="1" noChangeAspect="1"/>
          </p:cNvPicPr>
          <p:nvPr>
            <p:ph type="pic" idx="1"/>
          </p:nvPr>
        </p:nvPicPr>
        <p:blipFill rotWithShape="1">
          <a:blip r:embed="rId2"/>
          <a:srcRect l="2821"/>
          <a:stretch/>
        </p:blipFill>
        <p:spPr>
          <a:xfrm>
            <a:off x="20" y="10"/>
            <a:ext cx="4557605"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9149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0DD001D-C1C0-47C5-9635-B7CE740808EA}"/>
              </a:ext>
            </a:extLst>
          </p:cNvPr>
          <p:cNvSpPr>
            <a:spLocks noGrp="1"/>
          </p:cNvSpPr>
          <p:nvPr>
            <p:ph type="body" sz="half" idx="2"/>
          </p:nvPr>
        </p:nvSpPr>
        <p:spPr>
          <a:xfrm>
            <a:off x="560718" y="1078301"/>
            <a:ext cx="6613582" cy="5247736"/>
          </a:xfrm>
        </p:spPr>
        <p:txBody>
          <a:bodyPr vert="horz" lIns="91440" tIns="45720" rIns="91440" bIns="45720" rtlCol="0" anchor="t">
            <a:noAutofit/>
          </a:bodyPr>
          <a:lstStyle/>
          <a:p>
            <a:pPr>
              <a:buFont typeface="Arial" panose="020B0604020202020204" pitchFamily="34" charset="0"/>
              <a:buChar char="•"/>
            </a:pPr>
            <a:endParaRPr lang="en-US" dirty="0">
              <a:ea typeface="+mn-lt"/>
              <a:cs typeface="+mn-lt"/>
            </a:endParaRPr>
          </a:p>
          <a:p>
            <a:r>
              <a:rPr lang="en-US" sz="2400" dirty="0">
                <a:ea typeface="+mn-lt"/>
                <a:cs typeface="+mn-lt"/>
              </a:rPr>
              <a:t>Thirteen-year-old Juan's summer is off to a terrible start. First, his parents separate. Then, almost as bad, Juan is sent away to his strange Uncle Tito's house for the entire holiday! Who wants to live with an oddball recluse who has zigzag eyebrows, drinks fifteen cups of smoky tea a day, and lives inside a huge, mysterious library? As Juan adjusts to his new life among teetering, dusty shelves, he notices something odd: the books move on their own! He rushes to tell Uncle Tito, who lets his nephew in on a secret: Juan is a Princeps Reader, which means books respond magically to him, and he's the only one who can find the elusive, never-before-read Wild Book. An unforgettable adventure story about books, libraries, and the power of reading.</a:t>
            </a:r>
            <a:endParaRPr lang="en-US" sz="1800"/>
          </a:p>
          <a:p>
            <a:pPr indent="-228600">
              <a:buFont typeface="Arial" panose="020B0604020202020204" pitchFamily="34" charset="0"/>
              <a:buChar char="•"/>
            </a:pPr>
            <a:endParaRPr lang="en-US" dirty="0"/>
          </a:p>
        </p:txBody>
      </p:sp>
      <p:sp>
        <p:nvSpPr>
          <p:cNvPr id="14" name="Freeform: Shape 13">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8A6175-729B-49F8-BB71-B0E2A3F1613F}"/>
              </a:ext>
            </a:extLst>
          </p:cNvPr>
          <p:cNvSpPr>
            <a:spLocks noGrp="1"/>
          </p:cNvSpPr>
          <p:nvPr>
            <p:ph type="title"/>
          </p:nvPr>
        </p:nvSpPr>
        <p:spPr>
          <a:xfrm>
            <a:off x="431322" y="316302"/>
            <a:ext cx="7375582" cy="1220517"/>
          </a:xfrm>
        </p:spPr>
        <p:txBody>
          <a:bodyPr vert="horz" lIns="91440" tIns="45720" rIns="91440" bIns="45720" rtlCol="0" anchor="t" anchorCtr="0">
            <a:normAutofit/>
          </a:bodyPr>
          <a:lstStyle/>
          <a:p>
            <a:r>
              <a:rPr lang="en-US" sz="4400" dirty="0">
                <a:ea typeface="+mj-lt"/>
                <a:cs typeface="+mj-lt"/>
              </a:rPr>
              <a:t>The Wild Book – Older Reader</a:t>
            </a:r>
            <a:endParaRPr lang="en-US" dirty="0">
              <a:ea typeface="+mj-ea"/>
              <a:cs typeface="+mj-cs"/>
            </a:endParaRPr>
          </a:p>
        </p:txBody>
      </p:sp>
      <p:pic>
        <p:nvPicPr>
          <p:cNvPr id="5" name="Picture 5" descr="A picture containing text, book&#10;&#10;Description automatically generated">
            <a:extLst>
              <a:ext uri="{FF2B5EF4-FFF2-40B4-BE49-F238E27FC236}">
                <a16:creationId xmlns:a16="http://schemas.microsoft.com/office/drawing/2014/main" id="{D2425FD2-37BD-4970-8BEE-37E73A2E366D}"/>
              </a:ext>
            </a:extLst>
          </p:cNvPr>
          <p:cNvPicPr>
            <a:picLocks noGrp="1" noChangeAspect="1"/>
          </p:cNvPicPr>
          <p:nvPr>
            <p:ph type="pic" idx="1"/>
          </p:nvPr>
        </p:nvPicPr>
        <p:blipFill rotWithShape="1">
          <a:blip r:embed="rId3"/>
          <a:srcRect r="1536" b="-2"/>
          <a:stretch/>
        </p:blipFill>
        <p:spPr>
          <a:xfrm>
            <a:off x="7620000" y="10"/>
            <a:ext cx="4572002"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12" name="Freeform: Shape 11">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0858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80E1568-EFD5-4533-994B-C835AF1B2000}"/>
              </a:ext>
            </a:extLst>
          </p:cNvPr>
          <p:cNvSpPr>
            <a:spLocks noGrp="1"/>
          </p:cNvSpPr>
          <p:nvPr>
            <p:ph type="body" sz="half" idx="2"/>
          </p:nvPr>
        </p:nvSpPr>
        <p:spPr>
          <a:xfrm>
            <a:off x="4701398" y="1293962"/>
            <a:ext cx="7217432" cy="4960188"/>
          </a:xfrm>
        </p:spPr>
        <p:txBody>
          <a:bodyPr vert="horz" lIns="91440" tIns="45720" rIns="91440" bIns="45720" rtlCol="0" anchor="t">
            <a:noAutofit/>
          </a:bodyPr>
          <a:lstStyle/>
          <a:p>
            <a:r>
              <a:rPr lang="en-US" sz="2800" dirty="0">
                <a:ea typeface="+mn-lt"/>
                <a:cs typeface="+mn-lt"/>
              </a:rPr>
              <a:t>A coming of age story set within the mountains of the Philippines during the Philippine-American War. </a:t>
            </a:r>
            <a:r>
              <a:rPr lang="en-US" sz="2800" dirty="0" err="1">
                <a:ea typeface="+mn-lt"/>
                <a:cs typeface="+mn-lt"/>
              </a:rPr>
              <a:t>Samkad</a:t>
            </a:r>
            <a:r>
              <a:rPr lang="en-US" sz="2800" dirty="0">
                <a:ea typeface="+mn-lt"/>
                <a:cs typeface="+mn-lt"/>
              </a:rPr>
              <a:t> lived 100 years ago in the Philippines. He has never met anyone from outside his tribe. He’s desperate to go through the ceremony where you become a man, but he’s worried it will take him away from his best friend, Luki, as men and women aren’t allowed to mix. But then his long-lost brother returns, telling him that these strange people called Americans have arrived, they’ve attacked the lowland towns, and they’re heading for </a:t>
            </a:r>
            <a:r>
              <a:rPr lang="en-US" sz="2800" dirty="0" err="1">
                <a:ea typeface="+mn-lt"/>
                <a:cs typeface="+mn-lt"/>
              </a:rPr>
              <a:t>Samkad’s</a:t>
            </a:r>
            <a:r>
              <a:rPr lang="en-US" sz="2800" dirty="0">
                <a:ea typeface="+mn-lt"/>
                <a:cs typeface="+mn-lt"/>
              </a:rPr>
              <a:t> village…</a:t>
            </a:r>
            <a:endParaRPr lang="en-US" sz="2800" dirty="0"/>
          </a:p>
          <a:p>
            <a:pPr indent="-22860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F41F089E-465A-4208-90B8-3143A1A40B8F}"/>
              </a:ext>
            </a:extLst>
          </p:cNvPr>
          <p:cNvSpPr>
            <a:spLocks noGrp="1"/>
          </p:cNvSpPr>
          <p:nvPr>
            <p:ph type="title"/>
          </p:nvPr>
        </p:nvSpPr>
        <p:spPr>
          <a:xfrm>
            <a:off x="4557624" y="287547"/>
            <a:ext cx="7375583" cy="1263649"/>
          </a:xfrm>
        </p:spPr>
        <p:txBody>
          <a:bodyPr vert="horz" lIns="91440" tIns="45720" rIns="91440" bIns="45720" rtlCol="0" anchor="t" anchorCtr="0">
            <a:normAutofit/>
          </a:bodyPr>
          <a:lstStyle/>
          <a:p>
            <a:r>
              <a:rPr lang="en-US" sz="4400" dirty="0"/>
              <a:t>Bone Talk – Older Reader</a:t>
            </a:r>
            <a:endParaRPr lang="en-US" sz="4400" kern="1200" dirty="0">
              <a:solidFill>
                <a:schemeClr val="tx1"/>
              </a:solidFill>
              <a:latin typeface="+mj-lt"/>
              <a:ea typeface="+mj-ea"/>
              <a:cs typeface="+mj-cs"/>
            </a:endParaRPr>
          </a:p>
        </p:txBody>
      </p:sp>
      <p:pic>
        <p:nvPicPr>
          <p:cNvPr id="5" name="Picture 5" descr="A picture containing text, book&#10;&#10;Description automatically generated">
            <a:extLst>
              <a:ext uri="{FF2B5EF4-FFF2-40B4-BE49-F238E27FC236}">
                <a16:creationId xmlns:a16="http://schemas.microsoft.com/office/drawing/2014/main" id="{C32664A1-2750-4C62-B979-8F0FA4FC7A81}"/>
              </a:ext>
            </a:extLst>
          </p:cNvPr>
          <p:cNvPicPr>
            <a:picLocks noGrp="1" noChangeAspect="1"/>
          </p:cNvPicPr>
          <p:nvPr>
            <p:ph type="pic" idx="1"/>
          </p:nvPr>
        </p:nvPicPr>
        <p:blipFill rotWithShape="1">
          <a:blip r:embed="rId2"/>
          <a:srcRect b="4750"/>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837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94D6432-A04A-4CEE-9A23-76F586C65A8B}"/>
              </a:ext>
            </a:extLst>
          </p:cNvPr>
          <p:cNvSpPr>
            <a:spLocks noGrp="1"/>
          </p:cNvSpPr>
          <p:nvPr>
            <p:ph type="body" sz="half" idx="2"/>
          </p:nvPr>
        </p:nvSpPr>
        <p:spPr>
          <a:xfrm>
            <a:off x="186908" y="1408981"/>
            <a:ext cx="6915506" cy="5103962"/>
          </a:xfrm>
        </p:spPr>
        <p:txBody>
          <a:bodyPr vert="horz" lIns="91440" tIns="45720" rIns="91440" bIns="45720" rtlCol="0" anchor="t">
            <a:noAutofit/>
          </a:bodyPr>
          <a:lstStyle/>
          <a:p>
            <a:endParaRPr lang="en-US" sz="2400" dirty="0"/>
          </a:p>
          <a:p>
            <a:r>
              <a:rPr lang="en-US" sz="2400" dirty="0">
                <a:ea typeface="+mn-lt"/>
                <a:cs typeface="+mn-lt"/>
              </a:rPr>
              <a:t>Where are your arms? Aven Green gets that question a lot. She loves to tell people that she lost her arms in an alligator wrestling match, or a wildfire in Tanzania, but the truth is she was born without them. And when her parents take a job running Stagecoach Pass, a rundown western theme park in Arizona, Aven moves with them across the country knowing that she’ll have to answer the question over and over again. Her new life takes an unexpected turn when she bonds with Connor, a classmate who also feels isolated because of his own disability, and they discover a room at Stagecoach Pass that holds bigger secrets than Aven ever could have imagined. It’s hard to solve a mystery, help a friend, and face your worst fears. But Aven’s about to discover she can do it all.</a:t>
            </a:r>
            <a:endParaRPr lang="en-US" sz="1800" dirty="0"/>
          </a:p>
          <a:p>
            <a:endParaRPr lang="en-US" dirty="0"/>
          </a:p>
        </p:txBody>
      </p:sp>
      <p:sp>
        <p:nvSpPr>
          <p:cNvPr id="14" name="Freeform: Shape 13">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DA0237-1A71-4401-A5AF-A7273005F595}"/>
              </a:ext>
            </a:extLst>
          </p:cNvPr>
          <p:cNvSpPr>
            <a:spLocks noGrp="1"/>
          </p:cNvSpPr>
          <p:nvPr>
            <p:ph type="title"/>
          </p:nvPr>
        </p:nvSpPr>
        <p:spPr>
          <a:xfrm>
            <a:off x="287548" y="330679"/>
            <a:ext cx="7447469" cy="1263649"/>
          </a:xfrm>
        </p:spPr>
        <p:txBody>
          <a:bodyPr vert="horz" lIns="91440" tIns="45720" rIns="91440" bIns="45720" rtlCol="0" anchor="t" anchorCtr="0">
            <a:normAutofit fontScale="90000"/>
          </a:bodyPr>
          <a:lstStyle/>
          <a:p>
            <a:r>
              <a:rPr lang="en-US" sz="4400" dirty="0">
                <a:ea typeface="+mj-lt"/>
                <a:cs typeface="+mj-lt"/>
              </a:rPr>
              <a:t>Insignificant Events in the Life of Cactus – Older Reader</a:t>
            </a:r>
            <a:endParaRPr lang="en-US" dirty="0">
              <a:ea typeface="+mj-lt"/>
              <a:cs typeface="+mj-lt"/>
            </a:endParaRPr>
          </a:p>
        </p:txBody>
      </p:sp>
      <p:pic>
        <p:nvPicPr>
          <p:cNvPr id="5" name="Picture 5" descr="A close up of a sign&#10;&#10;Description automatically generated">
            <a:extLst>
              <a:ext uri="{FF2B5EF4-FFF2-40B4-BE49-F238E27FC236}">
                <a16:creationId xmlns:a16="http://schemas.microsoft.com/office/drawing/2014/main" id="{3376CE91-34BC-4272-892B-37EB46B9248B}"/>
              </a:ext>
            </a:extLst>
          </p:cNvPr>
          <p:cNvPicPr>
            <a:picLocks noGrp="1" noChangeAspect="1"/>
          </p:cNvPicPr>
          <p:nvPr>
            <p:ph type="pic" idx="1"/>
          </p:nvPr>
        </p:nvPicPr>
        <p:blipFill rotWithShape="1">
          <a:blip r:embed="rId3"/>
          <a:srcRect l="20826" r="12507"/>
          <a:stretch/>
        </p:blipFill>
        <p:spPr>
          <a:xfrm>
            <a:off x="7907547" y="10"/>
            <a:ext cx="4572002"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12" name="Freeform: Shape 11">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6417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73A5995-F899-447D-A190-6FB6060A5194}"/>
              </a:ext>
            </a:extLst>
          </p:cNvPr>
          <p:cNvSpPr>
            <a:spLocks noGrp="1"/>
          </p:cNvSpPr>
          <p:nvPr>
            <p:ph type="body" sz="half" idx="2"/>
          </p:nvPr>
        </p:nvSpPr>
        <p:spPr>
          <a:xfrm>
            <a:off x="4572002" y="1279584"/>
            <a:ext cx="7289318" cy="5060831"/>
          </a:xfrm>
        </p:spPr>
        <p:txBody>
          <a:bodyPr vert="horz" lIns="91440" tIns="45720" rIns="91440" bIns="45720" rtlCol="0" anchor="t">
            <a:normAutofit/>
          </a:bodyPr>
          <a:lstStyle/>
          <a:p>
            <a:endParaRPr lang="en-US" dirty="0"/>
          </a:p>
          <a:p>
            <a:r>
              <a:rPr lang="en-US" sz="2800" dirty="0">
                <a:ea typeface="+mn-lt"/>
                <a:cs typeface="+mn-lt"/>
              </a:rPr>
              <a:t>There are stories about people who want to live forever. This is not one of those stories. This is a story about someone who wants to stop… Alfie Monk is like any other nearly teenage boy – except he’s 1,000 years old and can remember the last Viking invasion of England. Obviously no one believes him. So when everything Alfie knows and loves is destroyed in a fire, and the modern world comes crashing in, Alfie embarks on a mission to find friendship, acceptance, and a different way to live...</a:t>
            </a:r>
            <a:endParaRPr lang="en-US" sz="2000" dirty="0"/>
          </a:p>
          <a:p>
            <a:endParaRPr lang="en-US" dirty="0"/>
          </a:p>
        </p:txBody>
      </p:sp>
      <p:sp>
        <p:nvSpPr>
          <p:cNvPr id="2" name="Title 1">
            <a:extLst>
              <a:ext uri="{FF2B5EF4-FFF2-40B4-BE49-F238E27FC236}">
                <a16:creationId xmlns:a16="http://schemas.microsoft.com/office/drawing/2014/main" id="{89EF9B14-2906-4221-97A2-82C258663A26}"/>
              </a:ext>
            </a:extLst>
          </p:cNvPr>
          <p:cNvSpPr>
            <a:spLocks noGrp="1"/>
          </p:cNvSpPr>
          <p:nvPr>
            <p:ph type="title"/>
          </p:nvPr>
        </p:nvSpPr>
        <p:spPr>
          <a:xfrm>
            <a:off x="4572001" y="273170"/>
            <a:ext cx="7217432" cy="1263649"/>
          </a:xfrm>
        </p:spPr>
        <p:txBody>
          <a:bodyPr vert="horz" lIns="91440" tIns="45720" rIns="91440" bIns="45720" rtlCol="0" anchor="t" anchorCtr="0">
            <a:normAutofit fontScale="90000"/>
          </a:bodyPr>
          <a:lstStyle/>
          <a:p>
            <a:r>
              <a:rPr lang="en-US" sz="4400" dirty="0">
                <a:ea typeface="+mj-lt"/>
                <a:cs typeface="+mj-lt"/>
              </a:rPr>
              <a:t>The 1,000-Year-Old Boy – Older Reader</a:t>
            </a:r>
            <a:endParaRPr lang="en-US" dirty="0">
              <a:ea typeface="+mj-ea"/>
              <a:cs typeface="+mj-cs"/>
            </a:endParaRPr>
          </a:p>
        </p:txBody>
      </p:sp>
      <p:pic>
        <p:nvPicPr>
          <p:cNvPr id="5" name="Picture 5" descr="A picture containing calendar&#10;&#10;Description automatically generated">
            <a:extLst>
              <a:ext uri="{FF2B5EF4-FFF2-40B4-BE49-F238E27FC236}">
                <a16:creationId xmlns:a16="http://schemas.microsoft.com/office/drawing/2014/main" id="{DEAEFAA1-82F5-47FD-A191-485E32C2C70B}"/>
              </a:ext>
            </a:extLst>
          </p:cNvPr>
          <p:cNvPicPr>
            <a:picLocks noGrp="1" noChangeAspect="1"/>
          </p:cNvPicPr>
          <p:nvPr>
            <p:ph type="pic" idx="1"/>
          </p:nvPr>
        </p:nvPicPr>
        <p:blipFill rotWithShape="1">
          <a:blip r:embed="rId2"/>
          <a:srcRect r="3" b="1765"/>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5591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590929A-2052-45F4-B342-E391934216AE}"/>
              </a:ext>
            </a:extLst>
          </p:cNvPr>
          <p:cNvSpPr txBox="1"/>
          <p:nvPr/>
        </p:nvSpPr>
        <p:spPr>
          <a:xfrm>
            <a:off x="230039" y="-316303"/>
            <a:ext cx="7159922" cy="1755926"/>
          </a:xfrm>
          <a:prstGeom prst="rect">
            <a:avLst/>
          </a:prstGeom>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r>
              <a:rPr lang="en-US" sz="4800" dirty="0">
                <a:ea typeface="+mn-lt"/>
                <a:cs typeface="+mn-lt"/>
              </a:rPr>
              <a:t>White Bird – Older Reader</a:t>
            </a:r>
            <a:endParaRPr lang="en-US" sz="4800" dirty="0"/>
          </a:p>
          <a:p>
            <a:pPr>
              <a:lnSpc>
                <a:spcPct val="90000"/>
              </a:lnSpc>
              <a:spcBef>
                <a:spcPct val="0"/>
              </a:spcBef>
              <a:spcAft>
                <a:spcPts val="600"/>
              </a:spcAft>
            </a:pPr>
            <a:endParaRPr lang="en-US">
              <a:ea typeface="+mj-ea"/>
              <a:cs typeface="+mj-cs"/>
            </a:endParaRPr>
          </a:p>
        </p:txBody>
      </p:sp>
      <p:sp>
        <p:nvSpPr>
          <p:cNvPr id="7" name="TextBox 6">
            <a:extLst>
              <a:ext uri="{FF2B5EF4-FFF2-40B4-BE49-F238E27FC236}">
                <a16:creationId xmlns:a16="http://schemas.microsoft.com/office/drawing/2014/main" id="{F9EE70D8-C979-4737-9033-7EFA7843F93D}"/>
              </a:ext>
            </a:extLst>
          </p:cNvPr>
          <p:cNvSpPr txBox="1"/>
          <p:nvPr/>
        </p:nvSpPr>
        <p:spPr>
          <a:xfrm>
            <a:off x="230038" y="1207698"/>
            <a:ext cx="6570452" cy="39412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dirty="0"/>
          </a:p>
          <a:p>
            <a:r>
              <a:rPr lang="en-US" sz="2000" dirty="0">
                <a:ea typeface="+mn-lt"/>
                <a:cs typeface="+mn-lt"/>
              </a:rPr>
              <a:t>In R. J. Palacio’s bestselling collection of stories Auggie &amp; Me, which expands on characters in Wonder, readers were introduced to Julian’s grandmother, </a:t>
            </a:r>
            <a:r>
              <a:rPr lang="en-US" sz="2000" dirty="0" err="1">
                <a:ea typeface="+mn-lt"/>
                <a:cs typeface="+mn-lt"/>
              </a:rPr>
              <a:t>Grandmère</a:t>
            </a:r>
            <a:r>
              <a:rPr lang="en-US" sz="2000" dirty="0">
                <a:ea typeface="+mn-lt"/>
                <a:cs typeface="+mn-lt"/>
              </a:rPr>
              <a:t>. Here, Palacio makes her graphic novel debut with </a:t>
            </a:r>
            <a:r>
              <a:rPr lang="en-US" sz="2000" dirty="0" err="1">
                <a:ea typeface="+mn-lt"/>
                <a:cs typeface="+mn-lt"/>
              </a:rPr>
              <a:t>Grandmère’s</a:t>
            </a:r>
            <a:r>
              <a:rPr lang="en-US" sz="2000" dirty="0">
                <a:ea typeface="+mn-lt"/>
                <a:cs typeface="+mn-lt"/>
              </a:rPr>
              <a:t> heartrending story: how she, a young Jewish girl, was hidden by a family in a Nazi-occupied French village during World War II; how the boy she and her classmates once shunned became her savior and best friend. Sara’s harrowing experience movingly demonstrates the power of kindness to change hearts, build bridges, and even save lives. As </a:t>
            </a:r>
            <a:r>
              <a:rPr lang="en-US" sz="2000" dirty="0" err="1">
                <a:ea typeface="+mn-lt"/>
                <a:cs typeface="+mn-lt"/>
              </a:rPr>
              <a:t>Grandmère</a:t>
            </a:r>
            <a:r>
              <a:rPr lang="en-US" sz="2000" dirty="0">
                <a:ea typeface="+mn-lt"/>
                <a:cs typeface="+mn-lt"/>
              </a:rPr>
              <a:t> tells Julian, “It always takes courage to be kind, but in those days, such kindness could cost you everything.” With poignant symbolism and gorgeous artwork that brings Sara’s story out of the past and cements it firmly in this moment in history, White Bird is sure to captivate anyone who was moved by the book Wonder or the blockbuster movie adaptation and its message.</a:t>
            </a:r>
            <a:endParaRPr lang="en-US" sz="2000" dirty="0"/>
          </a:p>
          <a:p>
            <a:pPr>
              <a:lnSpc>
                <a:spcPct val="90000"/>
              </a:lnSpc>
              <a:spcBef>
                <a:spcPts val="1000"/>
              </a:spcBef>
            </a:pPr>
            <a:endParaRPr lang="en-US" sz="2400" dirty="0"/>
          </a:p>
        </p:txBody>
      </p:sp>
      <p:pic>
        <p:nvPicPr>
          <p:cNvPr id="5" name="Picture 5" descr="A close up of a sign&#10;&#10;Description automatically generated">
            <a:extLst>
              <a:ext uri="{FF2B5EF4-FFF2-40B4-BE49-F238E27FC236}">
                <a16:creationId xmlns:a16="http://schemas.microsoft.com/office/drawing/2014/main" id="{EDDB0896-65D3-475B-9BDD-9DF46F138757}"/>
              </a:ext>
            </a:extLst>
          </p:cNvPr>
          <p:cNvPicPr>
            <a:picLocks noGrp="1" noChangeAspect="1"/>
          </p:cNvPicPr>
          <p:nvPr>
            <p:ph type="pic" idx="1"/>
          </p:nvPr>
        </p:nvPicPr>
        <p:blipFill rotWithShape="1">
          <a:blip r:embed="rId2"/>
          <a:srcRect l="2898" r="2811" b="-1"/>
          <a:stretch/>
        </p:blipFill>
        <p:spPr>
          <a:xfrm>
            <a:off x="7648048"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30" name="Group 29">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31" name="Freeform: Shape 30">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1647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F80748E-8BFD-4795-AE14-84C3CB1D72E1}"/>
              </a:ext>
            </a:extLst>
          </p:cNvPr>
          <p:cNvSpPr>
            <a:spLocks noGrp="1"/>
          </p:cNvSpPr>
          <p:nvPr>
            <p:ph type="body" sz="half" idx="2"/>
          </p:nvPr>
        </p:nvSpPr>
        <p:spPr>
          <a:xfrm>
            <a:off x="4769070" y="1182413"/>
            <a:ext cx="7041930" cy="5163207"/>
          </a:xfrm>
        </p:spPr>
        <p:txBody>
          <a:bodyPr vert="horz" lIns="91440" tIns="45720" rIns="91440" bIns="45720" rtlCol="0" anchor="t">
            <a:normAutofit/>
          </a:bodyPr>
          <a:lstStyle/>
          <a:p>
            <a:r>
              <a:rPr lang="en-US" sz="2800" dirty="0">
                <a:ea typeface="+mn-lt"/>
                <a:cs typeface="+mn-lt"/>
              </a:rPr>
              <a:t>From his seat in the tiny airplane, Fred watches as the mysteries of the Amazon jungle pass by below him. He has always dreamed of becoming an explorer, of making history and of reading his name amongst the lists of great discoveries. If only he could land and look about him. As the plane crashes into the canopy, Fred is suddenly left without a choice. He and the three other children may be alive, but the jungle is a vast, untamed place. With no hope of rescue, the chance of getting home feels impossibly small. Except, it seems, someone has been there before them …</a:t>
            </a:r>
            <a:endParaRPr lang="en-US" sz="2800" dirty="0"/>
          </a:p>
          <a:p>
            <a:pPr indent="-22860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5AB99430-3514-4B5E-A02A-16DA79D543D7}"/>
              </a:ext>
            </a:extLst>
          </p:cNvPr>
          <p:cNvSpPr>
            <a:spLocks noGrp="1"/>
          </p:cNvSpPr>
          <p:nvPr>
            <p:ph type="title"/>
          </p:nvPr>
        </p:nvSpPr>
        <p:spPr>
          <a:xfrm>
            <a:off x="4769070" y="210207"/>
            <a:ext cx="6095999" cy="1263649"/>
          </a:xfrm>
        </p:spPr>
        <p:txBody>
          <a:bodyPr vert="horz" lIns="91440" tIns="45720" rIns="91440" bIns="45720" rtlCol="0" anchor="t" anchorCtr="0">
            <a:normAutofit fontScale="90000"/>
          </a:bodyPr>
          <a:lstStyle/>
          <a:p>
            <a:r>
              <a:rPr lang="en-US" sz="4400"/>
              <a:t>The Explorer – Older Reader</a:t>
            </a:r>
            <a:endParaRPr lang="en-US" sz="4400" kern="1200">
              <a:solidFill>
                <a:schemeClr val="tx1"/>
              </a:solidFill>
              <a:latin typeface="+mj-lt"/>
              <a:ea typeface="+mj-ea"/>
              <a:cs typeface="+mj-cs"/>
            </a:endParaRPr>
          </a:p>
        </p:txBody>
      </p:sp>
      <p:pic>
        <p:nvPicPr>
          <p:cNvPr id="5" name="Picture 5" descr="A picture containing table, food, salad, broccoli&#10;&#10;Description automatically generated">
            <a:extLst>
              <a:ext uri="{FF2B5EF4-FFF2-40B4-BE49-F238E27FC236}">
                <a16:creationId xmlns:a16="http://schemas.microsoft.com/office/drawing/2014/main" id="{CC05D9DE-C8F8-422D-B9E1-90205FEB1EA2}"/>
              </a:ext>
            </a:extLst>
          </p:cNvPr>
          <p:cNvPicPr>
            <a:picLocks noGrp="1" noChangeAspect="1"/>
          </p:cNvPicPr>
          <p:nvPr>
            <p:ph type="pic" idx="1"/>
          </p:nvPr>
        </p:nvPicPr>
        <p:blipFill rotWithShape="1">
          <a:blip r:embed="rId2"/>
          <a:srcRect t="1515" r="3" b="3"/>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5287529"/>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TornVTI</vt:lpstr>
      <vt:lpstr> Red Dot Award Books</vt:lpstr>
      <vt:lpstr>PowerPoint Presentation</vt:lpstr>
      <vt:lpstr>Nevermoor: The Trials of Morrigan Crow – Older Reader</vt:lpstr>
      <vt:lpstr>The Wild Book – Older Reader</vt:lpstr>
      <vt:lpstr>Bone Talk – Older Reader</vt:lpstr>
      <vt:lpstr>Insignificant Events in the Life of Cactus – Older Reader</vt:lpstr>
      <vt:lpstr>The 1,000-Year-Old Boy – Older Reader</vt:lpstr>
      <vt:lpstr>PowerPoint Presentation</vt:lpstr>
      <vt:lpstr>The Explorer – Older Reader</vt:lpstr>
      <vt:lpstr>Monstrous: The Lore, Gore and Science Behind Your Favorite Monsters – Older Reader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205</cp:revision>
  <dcterms:created xsi:type="dcterms:W3CDTF">2021-01-13T02:52:59Z</dcterms:created>
  <dcterms:modified xsi:type="dcterms:W3CDTF">2021-01-13T07:11:43Z</dcterms:modified>
</cp:coreProperties>
</file>