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61" r:id="rId2"/>
    <p:sldId id="262" r:id="rId3"/>
    <p:sldId id="263" r:id="rId4"/>
    <p:sldId id="264" r:id="rId5"/>
    <p:sldId id="265" r:id="rId6"/>
    <p:sldId id="266" r:id="rId7"/>
    <p:sldId id="268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56" r:id="rId23"/>
  </p:sldIdLst>
  <p:sldSz cx="9144000" cy="5143500" type="screen16x9"/>
  <p:notesSz cx="6858000" cy="9144000"/>
  <p:embeddedFontLst>
    <p:embeddedFont>
      <p:font typeface="Lato" panose="020B0604020202020204" charset="0"/>
      <p:regular r:id="rId25"/>
      <p:bold r:id="rId26"/>
      <p:italic r:id="rId27"/>
      <p:boldItalic r:id="rId28"/>
    </p:embeddedFont>
    <p:embeddedFont>
      <p:font typeface="Raleway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93C5C6-4407-9D5E-F4C6-CF42D7E60EA5}" v="5" dt="2018-11-12T01:44:01.9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e Hayes" userId="S::jane.hayes@dulwich-singapore.edu.sg::8b62943b-dd02-4680-9d6f-1d3e28a9a71e" providerId="AD" clId="Web-{418A1DD6-A6D6-90CD-6EF4-043838E94DFE}"/>
    <pc:docChg chg="sldOrd">
      <pc:chgData name="Jane Hayes" userId="S::jane.hayes@dulwich-singapore.edu.sg::8b62943b-dd02-4680-9d6f-1d3e28a9a71e" providerId="AD" clId="Web-{418A1DD6-A6D6-90CD-6EF4-043838E94DFE}" dt="2018-11-12T02:24:42.318" v="0"/>
      <pc:docMkLst>
        <pc:docMk/>
      </pc:docMkLst>
      <pc:sldChg chg="ord">
        <pc:chgData name="Jane Hayes" userId="S::jane.hayes@dulwich-singapore.edu.sg::8b62943b-dd02-4680-9d6f-1d3e28a9a71e" providerId="AD" clId="Web-{418A1DD6-A6D6-90CD-6EF4-043838E94DFE}" dt="2018-11-12T02:24:42.318" v="0"/>
        <pc:sldMkLst>
          <pc:docMk/>
          <pc:sldMk cId="0" sldId="256"/>
        </pc:sldMkLst>
      </pc:sldChg>
    </pc:docChg>
  </pc:docChgLst>
  <pc:docChgLst>
    <pc:chgData name="Jane Hayes" userId="S::jane.hayes@dulwich-singapore.edu.sg::8b62943b-dd02-4680-9d6f-1d3e28a9a71e" providerId="AD" clId="Web-{995DF55C-D3D8-3D1B-61B5-BF4E2189C70E}"/>
    <pc:docChg chg="delSld">
      <pc:chgData name="Jane Hayes" userId="S::jane.hayes@dulwich-singapore.edu.sg::8b62943b-dd02-4680-9d6f-1d3e28a9a71e" providerId="AD" clId="Web-{995DF55C-D3D8-3D1B-61B5-BF4E2189C70E}" dt="2018-11-12T02:14:14.424" v="8"/>
      <pc:docMkLst>
        <pc:docMk/>
      </pc:docMkLst>
      <pc:sldChg chg="del">
        <pc:chgData name="Jane Hayes" userId="S::jane.hayes@dulwich-singapore.edu.sg::8b62943b-dd02-4680-9d6f-1d3e28a9a71e" providerId="AD" clId="Web-{995DF55C-D3D8-3D1B-61B5-BF4E2189C70E}" dt="2018-11-12T02:13:39.127" v="0"/>
        <pc:sldMkLst>
          <pc:docMk/>
          <pc:sldMk cId="0" sldId="257"/>
        </pc:sldMkLst>
      </pc:sldChg>
      <pc:sldChg chg="del">
        <pc:chgData name="Jane Hayes" userId="S::jane.hayes@dulwich-singapore.edu.sg::8b62943b-dd02-4680-9d6f-1d3e28a9a71e" providerId="AD" clId="Web-{995DF55C-D3D8-3D1B-61B5-BF4E2189C70E}" dt="2018-11-12T02:13:41.236" v="1"/>
        <pc:sldMkLst>
          <pc:docMk/>
          <pc:sldMk cId="0" sldId="258"/>
        </pc:sldMkLst>
      </pc:sldChg>
      <pc:sldChg chg="del">
        <pc:chgData name="Jane Hayes" userId="S::jane.hayes@dulwich-singapore.edu.sg::8b62943b-dd02-4680-9d6f-1d3e28a9a71e" providerId="AD" clId="Web-{995DF55C-D3D8-3D1B-61B5-BF4E2189C70E}" dt="2018-11-12T02:13:41.830" v="2"/>
        <pc:sldMkLst>
          <pc:docMk/>
          <pc:sldMk cId="0" sldId="259"/>
        </pc:sldMkLst>
      </pc:sldChg>
      <pc:sldChg chg="del">
        <pc:chgData name="Jane Hayes" userId="S::jane.hayes@dulwich-singapore.edu.sg::8b62943b-dd02-4680-9d6f-1d3e28a9a71e" providerId="AD" clId="Web-{995DF55C-D3D8-3D1B-61B5-BF4E2189C70E}" dt="2018-11-12T02:13:42.455" v="3"/>
        <pc:sldMkLst>
          <pc:docMk/>
          <pc:sldMk cId="0" sldId="260"/>
        </pc:sldMkLst>
      </pc:sldChg>
      <pc:sldChg chg="del">
        <pc:chgData name="Jane Hayes" userId="S::jane.hayes@dulwich-singapore.edu.sg::8b62943b-dd02-4680-9d6f-1d3e28a9a71e" providerId="AD" clId="Web-{995DF55C-D3D8-3D1B-61B5-BF4E2189C70E}" dt="2018-11-12T02:14:14.424" v="8"/>
        <pc:sldMkLst>
          <pc:docMk/>
          <pc:sldMk cId="0" sldId="289"/>
        </pc:sldMkLst>
      </pc:sldChg>
      <pc:sldChg chg="del">
        <pc:chgData name="Jane Hayes" userId="S::jane.hayes@dulwich-singapore.edu.sg::8b62943b-dd02-4680-9d6f-1d3e28a9a71e" providerId="AD" clId="Web-{995DF55C-D3D8-3D1B-61B5-BF4E2189C70E}" dt="2018-11-12T02:14:08.752" v="7"/>
        <pc:sldMkLst>
          <pc:docMk/>
          <pc:sldMk cId="0" sldId="290"/>
        </pc:sldMkLst>
      </pc:sldChg>
      <pc:sldChg chg="del">
        <pc:chgData name="Jane Hayes" userId="S::jane.hayes@dulwich-singapore.edu.sg::8b62943b-dd02-4680-9d6f-1d3e28a9a71e" providerId="AD" clId="Web-{995DF55C-D3D8-3D1B-61B5-BF4E2189C70E}" dt="2018-11-12T02:14:05.142" v="6"/>
        <pc:sldMkLst>
          <pc:docMk/>
          <pc:sldMk cId="0" sldId="291"/>
        </pc:sldMkLst>
      </pc:sldChg>
      <pc:sldChg chg="del">
        <pc:chgData name="Jane Hayes" userId="S::jane.hayes@dulwich-singapore.edu.sg::8b62943b-dd02-4680-9d6f-1d3e28a9a71e" providerId="AD" clId="Web-{995DF55C-D3D8-3D1B-61B5-BF4E2189C70E}" dt="2018-11-12T02:14:00.002" v="5"/>
        <pc:sldMkLst>
          <pc:docMk/>
          <pc:sldMk cId="0" sldId="292"/>
        </pc:sldMkLst>
      </pc:sldChg>
      <pc:sldChg chg="del">
        <pc:chgData name="Jane Hayes" userId="S::jane.hayes@dulwich-singapore.edu.sg::8b62943b-dd02-4680-9d6f-1d3e28a9a71e" providerId="AD" clId="Web-{995DF55C-D3D8-3D1B-61B5-BF4E2189C70E}" dt="2018-11-12T02:13:58.096" v="4"/>
        <pc:sldMkLst>
          <pc:docMk/>
          <pc:sldMk cId="0" sldId="293"/>
        </pc:sldMkLst>
      </pc:sldChg>
    </pc:docChg>
  </pc:docChgLst>
  <pc:docChgLst>
    <pc:chgData name="Jane Hayes" userId="S::jane.hayes@dulwich-singapore.edu.sg::8b62943b-dd02-4680-9d6f-1d3e28a9a71e" providerId="AD" clId="Web-{4093C5C6-4407-9D5E-F4C6-CF42D7E60EA5}"/>
    <pc:docChg chg="addSld delSld modSld">
      <pc:chgData name="Jane Hayes" userId="S::jane.hayes@dulwich-singapore.edu.sg::8b62943b-dd02-4680-9d6f-1d3e28a9a71e" providerId="AD" clId="Web-{4093C5C6-4407-9D5E-F4C6-CF42D7E60EA5}" dt="2018-11-12T01:47:07.714" v="261" actId="20577"/>
      <pc:docMkLst>
        <pc:docMk/>
      </pc:docMkLst>
      <pc:sldChg chg="modSp">
        <pc:chgData name="Jane Hayes" userId="S::jane.hayes@dulwich-singapore.edu.sg::8b62943b-dd02-4680-9d6f-1d3e28a9a71e" providerId="AD" clId="Web-{4093C5C6-4407-9D5E-F4C6-CF42D7E60EA5}" dt="2018-11-12T01:47:07.714" v="261" actId="20577"/>
        <pc:sldMkLst>
          <pc:docMk/>
          <pc:sldMk cId="0" sldId="256"/>
        </pc:sldMkLst>
        <pc:spChg chg="mod">
          <ac:chgData name="Jane Hayes" userId="S::jane.hayes@dulwich-singapore.edu.sg::8b62943b-dd02-4680-9d6f-1d3e28a9a71e" providerId="AD" clId="Web-{4093C5C6-4407-9D5E-F4C6-CF42D7E60EA5}" dt="2018-11-12T01:45:43.355" v="236" actId="20577"/>
          <ac:spMkLst>
            <pc:docMk/>
            <pc:sldMk cId="0" sldId="256"/>
            <ac:spMk id="86" creationId="{00000000-0000-0000-0000-000000000000}"/>
          </ac:spMkLst>
        </pc:spChg>
        <pc:spChg chg="mod">
          <ac:chgData name="Jane Hayes" userId="S::jane.hayes@dulwich-singapore.edu.sg::8b62943b-dd02-4680-9d6f-1d3e28a9a71e" providerId="AD" clId="Web-{4093C5C6-4407-9D5E-F4C6-CF42D7E60EA5}" dt="2018-11-12T01:47:07.714" v="261" actId="20577"/>
          <ac:spMkLst>
            <pc:docMk/>
            <pc:sldMk cId="0" sldId="256"/>
            <ac:spMk id="87" creationId="{00000000-0000-0000-0000-000000000000}"/>
          </ac:spMkLst>
        </pc:spChg>
      </pc:sldChg>
      <pc:sldChg chg="delSp modSp">
        <pc:chgData name="Jane Hayes" userId="S::jane.hayes@dulwich-singapore.edu.sg::8b62943b-dd02-4680-9d6f-1d3e28a9a71e" providerId="AD" clId="Web-{4093C5C6-4407-9D5E-F4C6-CF42D7E60EA5}" dt="2018-11-12T01:10:27.999" v="16" actId="14100"/>
        <pc:sldMkLst>
          <pc:docMk/>
          <pc:sldMk cId="0" sldId="262"/>
        </pc:sldMkLst>
        <pc:picChg chg="mod">
          <ac:chgData name="Jane Hayes" userId="S::jane.hayes@dulwich-singapore.edu.sg::8b62943b-dd02-4680-9d6f-1d3e28a9a71e" providerId="AD" clId="Web-{4093C5C6-4407-9D5E-F4C6-CF42D7E60EA5}" dt="2018-11-12T01:10:25.655" v="15" actId="14100"/>
          <ac:picMkLst>
            <pc:docMk/>
            <pc:sldMk cId="0" sldId="262"/>
            <ac:picMk id="121" creationId="{00000000-0000-0000-0000-000000000000}"/>
          </ac:picMkLst>
        </pc:picChg>
        <pc:picChg chg="mod">
          <ac:chgData name="Jane Hayes" userId="S::jane.hayes@dulwich-singapore.edu.sg::8b62943b-dd02-4680-9d6f-1d3e28a9a71e" providerId="AD" clId="Web-{4093C5C6-4407-9D5E-F4C6-CF42D7E60EA5}" dt="2018-11-12T01:10:27.999" v="16" actId="14100"/>
          <ac:picMkLst>
            <pc:docMk/>
            <pc:sldMk cId="0" sldId="262"/>
            <ac:picMk id="122" creationId="{00000000-0000-0000-0000-000000000000}"/>
          </ac:picMkLst>
        </pc:picChg>
        <pc:picChg chg="del">
          <ac:chgData name="Jane Hayes" userId="S::jane.hayes@dulwich-singapore.edu.sg::8b62943b-dd02-4680-9d6f-1d3e28a9a71e" providerId="AD" clId="Web-{4093C5C6-4407-9D5E-F4C6-CF42D7E60EA5}" dt="2018-11-12T01:10:20.437" v="13"/>
          <ac:picMkLst>
            <pc:docMk/>
            <pc:sldMk cId="0" sldId="262"/>
            <ac:picMk id="123" creationId="{00000000-0000-0000-0000-000000000000}"/>
          </ac:picMkLst>
        </pc:picChg>
      </pc:sldChg>
      <pc:sldChg chg="addSp delSp modSp">
        <pc:chgData name="Jane Hayes" userId="S::jane.hayes@dulwich-singapore.edu.sg::8b62943b-dd02-4680-9d6f-1d3e28a9a71e" providerId="AD" clId="Web-{4093C5C6-4407-9D5E-F4C6-CF42D7E60EA5}" dt="2018-11-12T01:32:18.756" v="76" actId="1076"/>
        <pc:sldMkLst>
          <pc:docMk/>
          <pc:sldMk cId="0" sldId="266"/>
        </pc:sldMkLst>
        <pc:spChg chg="mod">
          <ac:chgData name="Jane Hayes" userId="S::jane.hayes@dulwich-singapore.edu.sg::8b62943b-dd02-4680-9d6f-1d3e28a9a71e" providerId="AD" clId="Web-{4093C5C6-4407-9D5E-F4C6-CF42D7E60EA5}" dt="2018-11-12T01:19:53.268" v="50" actId="20577"/>
          <ac:spMkLst>
            <pc:docMk/>
            <pc:sldMk cId="0" sldId="266"/>
            <ac:spMk id="158" creationId="{00000000-0000-0000-0000-000000000000}"/>
          </ac:spMkLst>
        </pc:spChg>
        <pc:spChg chg="mod">
          <ac:chgData name="Jane Hayes" userId="S::jane.hayes@dulwich-singapore.edu.sg::8b62943b-dd02-4680-9d6f-1d3e28a9a71e" providerId="AD" clId="Web-{4093C5C6-4407-9D5E-F4C6-CF42D7E60EA5}" dt="2018-11-12T01:32:18.756" v="76" actId="1076"/>
          <ac:spMkLst>
            <pc:docMk/>
            <pc:sldMk cId="0" sldId="266"/>
            <ac:spMk id="160" creationId="{00000000-0000-0000-0000-000000000000}"/>
          </ac:spMkLst>
        </pc:spChg>
        <pc:spChg chg="mod">
          <ac:chgData name="Jane Hayes" userId="S::jane.hayes@dulwich-singapore.edu.sg::8b62943b-dd02-4680-9d6f-1d3e28a9a71e" providerId="AD" clId="Web-{4093C5C6-4407-9D5E-F4C6-CF42D7E60EA5}" dt="2018-11-12T01:20:11.987" v="55" actId="14100"/>
          <ac:spMkLst>
            <pc:docMk/>
            <pc:sldMk cId="0" sldId="266"/>
            <ac:spMk id="161" creationId="{00000000-0000-0000-0000-000000000000}"/>
          </ac:spMkLst>
        </pc:spChg>
        <pc:picChg chg="add mod ord">
          <ac:chgData name="Jane Hayes" userId="S::jane.hayes@dulwich-singapore.edu.sg::8b62943b-dd02-4680-9d6f-1d3e28a9a71e" providerId="AD" clId="Web-{4093C5C6-4407-9D5E-F4C6-CF42D7E60EA5}" dt="2018-11-12T01:20:06.799" v="52" actId="1076"/>
          <ac:picMkLst>
            <pc:docMk/>
            <pc:sldMk cId="0" sldId="266"/>
            <ac:picMk id="2" creationId="{36B87D7C-EBE7-4136-9349-7B279B9C6FB4}"/>
          </ac:picMkLst>
        </pc:picChg>
        <pc:picChg chg="del mod">
          <ac:chgData name="Jane Hayes" userId="S::jane.hayes@dulwich-singapore.edu.sg::8b62943b-dd02-4680-9d6f-1d3e28a9a71e" providerId="AD" clId="Web-{4093C5C6-4407-9D5E-F4C6-CF42D7E60EA5}" dt="2018-11-12T01:11:11.562" v="19"/>
          <ac:picMkLst>
            <pc:docMk/>
            <pc:sldMk cId="0" sldId="266"/>
            <ac:picMk id="159" creationId="{00000000-0000-0000-0000-000000000000}"/>
          </ac:picMkLst>
        </pc:picChg>
        <pc:cxnChg chg="mod">
          <ac:chgData name="Jane Hayes" userId="S::jane.hayes@dulwich-singapore.edu.sg::8b62943b-dd02-4680-9d6f-1d3e28a9a71e" providerId="AD" clId="Web-{4093C5C6-4407-9D5E-F4C6-CF42D7E60EA5}" dt="2018-11-12T01:20:59.440" v="60" actId="1076"/>
          <ac:cxnSpMkLst>
            <pc:docMk/>
            <pc:sldMk cId="0" sldId="266"/>
            <ac:cxnSpMk id="162" creationId="{00000000-0000-0000-0000-000000000000}"/>
          </ac:cxnSpMkLst>
        </pc:cxnChg>
      </pc:sldChg>
      <pc:sldChg chg="del">
        <pc:chgData name="Jane Hayes" userId="S::jane.hayes@dulwich-singapore.edu.sg::8b62943b-dd02-4680-9d6f-1d3e28a9a71e" providerId="AD" clId="Web-{4093C5C6-4407-9D5E-F4C6-CF42D7E60EA5}" dt="2018-11-12T01:21:58.831" v="67"/>
        <pc:sldMkLst>
          <pc:docMk/>
          <pc:sldMk cId="0" sldId="267"/>
        </pc:sldMkLst>
      </pc:sldChg>
      <pc:sldChg chg="del">
        <pc:chgData name="Jane Hayes" userId="S::jane.hayes@dulwich-singapore.edu.sg::8b62943b-dd02-4680-9d6f-1d3e28a9a71e" providerId="AD" clId="Web-{4093C5C6-4407-9D5E-F4C6-CF42D7E60EA5}" dt="2018-11-12T01:22:30.738" v="68"/>
        <pc:sldMkLst>
          <pc:docMk/>
          <pc:sldMk cId="0" sldId="269"/>
        </pc:sldMkLst>
      </pc:sldChg>
      <pc:sldChg chg="del">
        <pc:chgData name="Jane Hayes" userId="S::jane.hayes@dulwich-singapore.edu.sg::8b62943b-dd02-4680-9d6f-1d3e28a9a71e" providerId="AD" clId="Web-{4093C5C6-4407-9D5E-F4C6-CF42D7E60EA5}" dt="2018-11-12T01:22:35.488" v="69"/>
        <pc:sldMkLst>
          <pc:docMk/>
          <pc:sldMk cId="0" sldId="270"/>
        </pc:sldMkLst>
      </pc:sldChg>
      <pc:sldChg chg="del">
        <pc:chgData name="Jane Hayes" userId="S::jane.hayes@dulwich-singapore.edu.sg::8b62943b-dd02-4680-9d6f-1d3e28a9a71e" providerId="AD" clId="Web-{4093C5C6-4407-9D5E-F4C6-CF42D7E60EA5}" dt="2018-11-12T01:22:38.628" v="70"/>
        <pc:sldMkLst>
          <pc:docMk/>
          <pc:sldMk cId="0" sldId="271"/>
        </pc:sldMkLst>
      </pc:sldChg>
      <pc:sldChg chg="del">
        <pc:chgData name="Jane Hayes" userId="S::jane.hayes@dulwich-singapore.edu.sg::8b62943b-dd02-4680-9d6f-1d3e28a9a71e" providerId="AD" clId="Web-{4093C5C6-4407-9D5E-F4C6-CF42D7E60EA5}" dt="2018-11-12T01:22:41.659" v="71"/>
        <pc:sldMkLst>
          <pc:docMk/>
          <pc:sldMk cId="0" sldId="272"/>
        </pc:sldMkLst>
      </pc:sldChg>
      <pc:sldChg chg="del">
        <pc:chgData name="Jane Hayes" userId="S::jane.hayes@dulwich-singapore.edu.sg::8b62943b-dd02-4680-9d6f-1d3e28a9a71e" providerId="AD" clId="Web-{4093C5C6-4407-9D5E-F4C6-CF42D7E60EA5}" dt="2018-11-12T01:22:43.081" v="72"/>
        <pc:sldMkLst>
          <pc:docMk/>
          <pc:sldMk cId="0" sldId="273"/>
        </pc:sldMkLst>
      </pc:sldChg>
      <pc:sldChg chg="del">
        <pc:chgData name="Jane Hayes" userId="S::jane.hayes@dulwich-singapore.edu.sg::8b62943b-dd02-4680-9d6f-1d3e28a9a71e" providerId="AD" clId="Web-{4093C5C6-4407-9D5E-F4C6-CF42D7E60EA5}" dt="2018-11-12T01:22:47.800" v="73"/>
        <pc:sldMkLst>
          <pc:docMk/>
          <pc:sldMk cId="0" sldId="274"/>
        </pc:sldMkLst>
      </pc:sldChg>
      <pc:sldChg chg="modSp">
        <pc:chgData name="Jane Hayes" userId="S::jane.hayes@dulwich-singapore.edu.sg::8b62943b-dd02-4680-9d6f-1d3e28a9a71e" providerId="AD" clId="Web-{4093C5C6-4407-9D5E-F4C6-CF42D7E60EA5}" dt="2018-11-12T01:42:24.791" v="170" actId="20577"/>
        <pc:sldMkLst>
          <pc:docMk/>
          <pc:sldMk cId="0" sldId="281"/>
        </pc:sldMkLst>
        <pc:spChg chg="mod">
          <ac:chgData name="Jane Hayes" userId="S::jane.hayes@dulwich-singapore.edu.sg::8b62943b-dd02-4680-9d6f-1d3e28a9a71e" providerId="AD" clId="Web-{4093C5C6-4407-9D5E-F4C6-CF42D7E60EA5}" dt="2018-11-12T01:42:24.791" v="170" actId="20577"/>
          <ac:spMkLst>
            <pc:docMk/>
            <pc:sldMk cId="0" sldId="281"/>
            <ac:spMk id="315" creationId="{00000000-0000-0000-0000-000000000000}"/>
          </ac:spMkLst>
        </pc:spChg>
      </pc:sldChg>
      <pc:sldChg chg="addSp delSp modSp add del">
        <pc:chgData name="Jane Hayes" userId="S::jane.hayes@dulwich-singapore.edu.sg::8b62943b-dd02-4680-9d6f-1d3e28a9a71e" providerId="AD" clId="Web-{4093C5C6-4407-9D5E-F4C6-CF42D7E60EA5}" dt="2018-11-12T01:36:54.539" v="127" actId="1076"/>
        <pc:sldMkLst>
          <pc:docMk/>
          <pc:sldMk cId="0" sldId="283"/>
        </pc:sldMkLst>
        <pc:picChg chg="add mod">
          <ac:chgData name="Jane Hayes" userId="S::jane.hayes@dulwich-singapore.edu.sg::8b62943b-dd02-4680-9d6f-1d3e28a9a71e" providerId="AD" clId="Web-{4093C5C6-4407-9D5E-F4C6-CF42D7E60EA5}" dt="2018-11-12T01:36:54.539" v="127" actId="1076"/>
          <ac:picMkLst>
            <pc:docMk/>
            <pc:sldMk cId="0" sldId="283"/>
            <ac:picMk id="2" creationId="{48C35E76-E892-4CC1-B5F5-10470889E890}"/>
          </ac:picMkLst>
        </pc:picChg>
        <pc:picChg chg="del">
          <ac:chgData name="Jane Hayes" userId="S::jane.hayes@dulwich-singapore.edu.sg::8b62943b-dd02-4680-9d6f-1d3e28a9a71e" providerId="AD" clId="Web-{4093C5C6-4407-9D5E-F4C6-CF42D7E60EA5}" dt="2018-11-12T01:34:01.523" v="115"/>
          <ac:picMkLst>
            <pc:docMk/>
            <pc:sldMk cId="0" sldId="283"/>
            <ac:picMk id="330" creationId="{00000000-0000-0000-0000-000000000000}"/>
          </ac:picMkLst>
        </pc:picChg>
      </pc:sldChg>
      <pc:sldChg chg="addSp delSp modSp">
        <pc:chgData name="Jane Hayes" userId="S::jane.hayes@dulwich-singapore.edu.sg::8b62943b-dd02-4680-9d6f-1d3e28a9a71e" providerId="AD" clId="Web-{4093C5C6-4407-9D5E-F4C6-CF42D7E60EA5}" dt="2018-11-12T01:38:16.477" v="137"/>
        <pc:sldMkLst>
          <pc:docMk/>
          <pc:sldMk cId="0" sldId="286"/>
        </pc:sldMkLst>
        <pc:spChg chg="add del">
          <ac:chgData name="Jane Hayes" userId="S::jane.hayes@dulwich-singapore.edu.sg::8b62943b-dd02-4680-9d6f-1d3e28a9a71e" providerId="AD" clId="Web-{4093C5C6-4407-9D5E-F4C6-CF42D7E60EA5}" dt="2018-11-12T01:36:52.180" v="126"/>
          <ac:spMkLst>
            <pc:docMk/>
            <pc:sldMk cId="0" sldId="286"/>
            <ac:spMk id="2" creationId="{9843D274-D337-4188-BB98-1C81B85BBC4C}"/>
          </ac:spMkLst>
        </pc:spChg>
        <pc:spChg chg="add mod">
          <ac:chgData name="Jane Hayes" userId="S::jane.hayes@dulwich-singapore.edu.sg::8b62943b-dd02-4680-9d6f-1d3e28a9a71e" providerId="AD" clId="Web-{4093C5C6-4407-9D5E-F4C6-CF42D7E60EA5}" dt="2018-11-12T01:38:16.477" v="137"/>
          <ac:spMkLst>
            <pc:docMk/>
            <pc:sldMk cId="0" sldId="286"/>
            <ac:spMk id="3" creationId="{1C4B5D4F-4A28-4F20-A147-86F8A2B8A8C3}"/>
          </ac:spMkLst>
        </pc:spChg>
        <pc:picChg chg="mod">
          <ac:chgData name="Jane Hayes" userId="S::jane.hayes@dulwich-singapore.edu.sg::8b62943b-dd02-4680-9d6f-1d3e28a9a71e" providerId="AD" clId="Web-{4093C5C6-4407-9D5E-F4C6-CF42D7E60EA5}" dt="2018-11-12T01:38:01.836" v="135" actId="1076"/>
          <ac:picMkLst>
            <pc:docMk/>
            <pc:sldMk cId="0" sldId="286"/>
            <ac:picMk id="360" creationId="{00000000-0000-0000-0000-000000000000}"/>
          </ac:picMkLst>
        </pc:picChg>
      </pc:sldChg>
      <pc:sldChg chg="addSp delSp modSp">
        <pc:chgData name="Jane Hayes" userId="S::jane.hayes@dulwich-singapore.edu.sg::8b62943b-dd02-4680-9d6f-1d3e28a9a71e" providerId="AD" clId="Web-{4093C5C6-4407-9D5E-F4C6-CF42D7E60EA5}" dt="2018-11-12T01:42:50.041" v="201" actId="20577"/>
        <pc:sldMkLst>
          <pc:docMk/>
          <pc:sldMk cId="0" sldId="288"/>
        </pc:sldMkLst>
        <pc:spChg chg="mod">
          <ac:chgData name="Jane Hayes" userId="S::jane.hayes@dulwich-singapore.edu.sg::8b62943b-dd02-4680-9d6f-1d3e28a9a71e" providerId="AD" clId="Web-{4093C5C6-4407-9D5E-F4C6-CF42D7E60EA5}" dt="2018-11-12T01:42:50.041" v="201" actId="20577"/>
          <ac:spMkLst>
            <pc:docMk/>
            <pc:sldMk cId="0" sldId="288"/>
            <ac:spMk id="386" creationId="{00000000-0000-0000-0000-000000000000}"/>
          </ac:spMkLst>
        </pc:spChg>
        <pc:picChg chg="add mod">
          <ac:chgData name="Jane Hayes" userId="S::jane.hayes@dulwich-singapore.edu.sg::8b62943b-dd02-4680-9d6f-1d3e28a9a71e" providerId="AD" clId="Web-{4093C5C6-4407-9D5E-F4C6-CF42D7E60EA5}" dt="2018-11-12T01:41:26.697" v="147" actId="1076"/>
          <ac:picMkLst>
            <pc:docMk/>
            <pc:sldMk cId="0" sldId="288"/>
            <ac:picMk id="2" creationId="{925D89D8-D05F-4B40-9C04-63EF57067A62}"/>
          </ac:picMkLst>
        </pc:picChg>
        <pc:picChg chg="del">
          <ac:chgData name="Jane Hayes" userId="S::jane.hayes@dulwich-singapore.edu.sg::8b62943b-dd02-4680-9d6f-1d3e28a9a71e" providerId="AD" clId="Web-{4093C5C6-4407-9D5E-F4C6-CF42D7E60EA5}" dt="2018-11-12T01:39:06.962" v="138"/>
          <ac:picMkLst>
            <pc:docMk/>
            <pc:sldMk cId="0" sldId="288"/>
            <ac:picMk id="388" creationId="{00000000-0000-0000-0000-000000000000}"/>
          </ac:picMkLst>
        </pc:picChg>
      </pc:sldChg>
      <pc:sldChg chg="modSp del">
        <pc:chgData name="Jane Hayes" userId="S::jane.hayes@dulwich-singapore.edu.sg::8b62943b-dd02-4680-9d6f-1d3e28a9a71e" providerId="AD" clId="Web-{4093C5C6-4407-9D5E-F4C6-CF42D7E60EA5}" dt="2018-11-12T01:44:06.104" v="204"/>
        <pc:sldMkLst>
          <pc:docMk/>
          <pc:sldMk cId="0" sldId="294"/>
        </pc:sldMkLst>
        <pc:spChg chg="mod">
          <ac:chgData name="Jane Hayes" userId="S::jane.hayes@dulwich-singapore.edu.sg::8b62943b-dd02-4680-9d6f-1d3e28a9a71e" providerId="AD" clId="Web-{4093C5C6-4407-9D5E-F4C6-CF42D7E60EA5}" dt="2018-11-12T01:44:01.948" v="203" actId="20577"/>
          <ac:spMkLst>
            <pc:docMk/>
            <pc:sldMk cId="0" sldId="294"/>
            <ac:spMk id="43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5b7731de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5b7731de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5ac38ccce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5ac38ccce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5ac38ccce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25ac38ccce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5ac38ccce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5ac38ccce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5ac38ccce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5ac38ccce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4451a6935e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4451a6935e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78fd767c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278fd767c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Broader range of reading levels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5a9ed803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25a9ed803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5a4f853e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25a4f853ef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5ac38cc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25ac38ccc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5ac38ccc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25ac38ccc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5a9ed803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5a9ed803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5ac38ccce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25ac38ccce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4451a6935e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4451a6935e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59fde766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59fde766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94cdc0f1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94cdc0f1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94cdc0f1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94cdc0f1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94cdc0f1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94cdc0f1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433b46ff4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433b46ff4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451a6935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4451a6935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78fd767c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78fd767c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59fde76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59fde766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hyperlink" Target="https://www.jstor.org/" TargetMode="Externa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hyperlink" Target="https://www.jstor.org/" TargetMode="Externa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stor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://www.jstor.org/analyze/" TargetMode="Externa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1.png"/><Relationship Id="rId4" Type="http://schemas.openxmlformats.org/officeDocument/2006/relationships/hyperlink" Target="https://www.jstor.or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loud.asia/student-dashboard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hyperlink" Target="https://www.jstor.org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earch.ebscohost.co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earch.ebscohost.co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T1kzWfWxi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hyperlink" Target="https://search.ebscohost.com" TargetMode="External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search.ebscohost.com/" TargetMode="External"/><Relationship Id="rId7" Type="http://schemas.openxmlformats.org/officeDocument/2006/relationships/hyperlink" Target="https://search.ebscohost.co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earch.ebscohost.co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stor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hyperlink" Target="https://search.ebscohost.com" TargetMode="Externa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earch.ebscohost.co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loud.asia/student-dashboard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stor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stor.or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g"/><Relationship Id="rId4" Type="http://schemas.openxmlformats.org/officeDocument/2006/relationships/hyperlink" Target="http://www.youtube.com/watch?v=JTO859YCxD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2. Finding Sources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4"/>
          <p:cNvSpPr txBox="1">
            <a:spLocks noGrp="1"/>
          </p:cNvSpPr>
          <p:nvPr>
            <p:ph type="title"/>
          </p:nvPr>
        </p:nvSpPr>
        <p:spPr>
          <a:xfrm>
            <a:off x="727650" y="6594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Step 1: Refine your results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1" name="Google Shape;261;p34"/>
          <p:cNvPicPr preferRelativeResize="0"/>
          <p:nvPr/>
        </p:nvPicPr>
        <p:blipFill rotWithShape="1">
          <a:blip r:embed="rId3">
            <a:alphaModFix/>
          </a:blip>
          <a:srcRect l="20005" t="16701" r="64195" b="69774"/>
          <a:stretch/>
        </p:blipFill>
        <p:spPr>
          <a:xfrm>
            <a:off x="475826" y="1877675"/>
            <a:ext cx="2230373" cy="1073949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2" name="Google Shape;262;p34"/>
          <p:cNvPicPr preferRelativeResize="0"/>
          <p:nvPr/>
        </p:nvPicPr>
        <p:blipFill rotWithShape="1">
          <a:blip r:embed="rId3">
            <a:alphaModFix/>
          </a:blip>
          <a:srcRect l="20005" t="29716" r="64195" b="57913"/>
          <a:stretch/>
        </p:blipFill>
        <p:spPr>
          <a:xfrm>
            <a:off x="475825" y="3385300"/>
            <a:ext cx="2230373" cy="982365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3" name="Google Shape;263;p34"/>
          <p:cNvPicPr preferRelativeResize="0"/>
          <p:nvPr/>
        </p:nvPicPr>
        <p:blipFill rotWithShape="1">
          <a:blip r:embed="rId3">
            <a:alphaModFix/>
          </a:blip>
          <a:srcRect l="20005" t="42808" r="64195" b="42504"/>
          <a:stretch/>
        </p:blipFill>
        <p:spPr>
          <a:xfrm>
            <a:off x="6368389" y="1877675"/>
            <a:ext cx="2053709" cy="1073949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4" name="Google Shape;264;p34"/>
          <p:cNvPicPr preferRelativeResize="0"/>
          <p:nvPr/>
        </p:nvPicPr>
        <p:blipFill rotWithShape="1">
          <a:blip r:embed="rId3">
            <a:alphaModFix/>
          </a:blip>
          <a:srcRect l="20005" t="61000" r="64195" b="9528"/>
          <a:stretch/>
        </p:blipFill>
        <p:spPr>
          <a:xfrm>
            <a:off x="3550912" y="1877675"/>
            <a:ext cx="1972776" cy="2070025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65" name="Google Shape;265;p34"/>
          <p:cNvSpPr/>
          <p:nvPr/>
        </p:nvSpPr>
        <p:spPr>
          <a:xfrm>
            <a:off x="317049" y="1606400"/>
            <a:ext cx="1972782" cy="832680"/>
          </a:xfrm>
          <a:prstGeom prst="irregularSeal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34"/>
          <p:cNvSpPr/>
          <p:nvPr/>
        </p:nvSpPr>
        <p:spPr>
          <a:xfrm>
            <a:off x="421225" y="3103225"/>
            <a:ext cx="1270134" cy="832680"/>
          </a:xfrm>
          <a:prstGeom prst="irregularSeal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4"/>
          <p:cNvSpPr/>
          <p:nvPr/>
        </p:nvSpPr>
        <p:spPr>
          <a:xfrm>
            <a:off x="3331876" y="1649000"/>
            <a:ext cx="1092906" cy="747468"/>
          </a:xfrm>
          <a:prstGeom prst="irregularSeal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8" name="Google Shape;268;p34"/>
          <p:cNvPicPr preferRelativeResize="0"/>
          <p:nvPr/>
        </p:nvPicPr>
        <p:blipFill rotWithShape="1">
          <a:blip r:embed="rId4">
            <a:alphaModFix/>
          </a:blip>
          <a:srcRect l="18240" t="55350" r="69761" b="31042"/>
          <a:stretch/>
        </p:blipFill>
        <p:spPr>
          <a:xfrm>
            <a:off x="6368400" y="3221437"/>
            <a:ext cx="2053699" cy="1310108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69" name="Google Shape;269;p34"/>
          <p:cNvSpPr/>
          <p:nvPr/>
        </p:nvSpPr>
        <p:spPr>
          <a:xfrm>
            <a:off x="6303225" y="1683000"/>
            <a:ext cx="1412640" cy="832680"/>
          </a:xfrm>
          <a:prstGeom prst="irregularSeal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34"/>
          <p:cNvSpPr/>
          <p:nvPr/>
        </p:nvSpPr>
        <p:spPr>
          <a:xfrm>
            <a:off x="6627900" y="3004050"/>
            <a:ext cx="1412640" cy="832680"/>
          </a:xfrm>
          <a:prstGeom prst="irregularSeal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1" name="Google Shape;271;p3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450" y="659448"/>
            <a:ext cx="589344" cy="747473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5"/>
          <p:cNvSpPr txBox="1">
            <a:spLocks noGrp="1"/>
          </p:cNvSpPr>
          <p:nvPr>
            <p:ph type="title"/>
          </p:nvPr>
        </p:nvSpPr>
        <p:spPr>
          <a:xfrm>
            <a:off x="727650" y="5987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Step 2: Try an Advanced Search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7" name="Google Shape;277;p35"/>
          <p:cNvPicPr preferRelativeResize="0"/>
          <p:nvPr/>
        </p:nvPicPr>
        <p:blipFill rotWithShape="1">
          <a:blip r:embed="rId3">
            <a:alphaModFix/>
          </a:blip>
          <a:srcRect l="19878" t="22281" r="43378" b="5843"/>
          <a:stretch/>
        </p:blipFill>
        <p:spPr>
          <a:xfrm>
            <a:off x="1509250" y="1501725"/>
            <a:ext cx="3087826" cy="3397726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8" name="Google Shape;278;p35"/>
          <p:cNvPicPr preferRelativeResize="0"/>
          <p:nvPr/>
        </p:nvPicPr>
        <p:blipFill rotWithShape="1">
          <a:blip r:embed="rId4">
            <a:alphaModFix/>
          </a:blip>
          <a:srcRect l="18857" t="9746" r="54325" b="31187"/>
          <a:stretch/>
        </p:blipFill>
        <p:spPr>
          <a:xfrm>
            <a:off x="4895525" y="1501725"/>
            <a:ext cx="2742326" cy="3397726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79" name="Google Shape;279;p35"/>
          <p:cNvSpPr/>
          <p:nvPr/>
        </p:nvSpPr>
        <p:spPr>
          <a:xfrm>
            <a:off x="4860825" y="1380125"/>
            <a:ext cx="1254150" cy="747468"/>
          </a:xfrm>
          <a:prstGeom prst="irregularSeal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5"/>
          <p:cNvSpPr/>
          <p:nvPr/>
        </p:nvSpPr>
        <p:spPr>
          <a:xfrm>
            <a:off x="3024575" y="1380125"/>
            <a:ext cx="1254150" cy="1338714"/>
          </a:xfrm>
          <a:prstGeom prst="irregularSeal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35"/>
          <p:cNvSpPr/>
          <p:nvPr/>
        </p:nvSpPr>
        <p:spPr>
          <a:xfrm>
            <a:off x="1268751" y="2994625"/>
            <a:ext cx="1092906" cy="747468"/>
          </a:xfrm>
          <a:prstGeom prst="irregularSeal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2" name="Google Shape;282;p35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450" y="659448"/>
            <a:ext cx="589344" cy="747473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6"/>
          <p:cNvSpPr txBox="1">
            <a:spLocks noGrp="1"/>
          </p:cNvSpPr>
          <p:nvPr>
            <p:ph type="title"/>
          </p:nvPr>
        </p:nvSpPr>
        <p:spPr>
          <a:xfrm>
            <a:off x="729450" y="6594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Step 3: Scan, Save and Cite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8" name="Google Shape;288;p3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450" y="659448"/>
            <a:ext cx="589344" cy="747473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9" name="Google Shape;289;p36"/>
          <p:cNvPicPr preferRelativeResize="0"/>
          <p:nvPr/>
        </p:nvPicPr>
        <p:blipFill rotWithShape="1">
          <a:blip r:embed="rId5">
            <a:alphaModFix/>
          </a:blip>
          <a:srcRect l="17815" t="9313" r="29131" b="15515"/>
          <a:stretch/>
        </p:blipFill>
        <p:spPr>
          <a:xfrm>
            <a:off x="845100" y="1511550"/>
            <a:ext cx="4123853" cy="3286651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90" name="Google Shape;290;p36"/>
          <p:cNvPicPr preferRelativeResize="0"/>
          <p:nvPr/>
        </p:nvPicPr>
        <p:blipFill rotWithShape="1">
          <a:blip r:embed="rId6">
            <a:alphaModFix/>
          </a:blip>
          <a:srcRect l="20045" t="29022" r="39327" b="6181"/>
          <a:stretch/>
        </p:blipFill>
        <p:spPr>
          <a:xfrm>
            <a:off x="5200133" y="1511550"/>
            <a:ext cx="3663466" cy="3286651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91" name="Google Shape;291;p36"/>
          <p:cNvSpPr/>
          <p:nvPr/>
        </p:nvSpPr>
        <p:spPr>
          <a:xfrm>
            <a:off x="4430625" y="1278424"/>
            <a:ext cx="771174" cy="649620"/>
          </a:xfrm>
          <a:prstGeom prst="irregularSeal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6"/>
          <p:cNvSpPr/>
          <p:nvPr/>
        </p:nvSpPr>
        <p:spPr>
          <a:xfrm>
            <a:off x="6010951" y="1406925"/>
            <a:ext cx="1092906" cy="747468"/>
          </a:xfrm>
          <a:prstGeom prst="irregularSeal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6"/>
          <p:cNvSpPr/>
          <p:nvPr/>
        </p:nvSpPr>
        <p:spPr>
          <a:xfrm>
            <a:off x="5128826" y="1847925"/>
            <a:ext cx="1092906" cy="747468"/>
          </a:xfrm>
          <a:prstGeom prst="irregularSeal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36"/>
          <p:cNvSpPr/>
          <p:nvPr/>
        </p:nvSpPr>
        <p:spPr>
          <a:xfrm>
            <a:off x="2506175" y="1759250"/>
            <a:ext cx="1478952" cy="1924560"/>
          </a:xfrm>
          <a:prstGeom prst="irregularSeal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36"/>
          <p:cNvSpPr/>
          <p:nvPr/>
        </p:nvSpPr>
        <p:spPr>
          <a:xfrm>
            <a:off x="1361076" y="3939350"/>
            <a:ext cx="1092906" cy="747468"/>
          </a:xfrm>
          <a:prstGeom prst="irregularSeal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6" name="Google Shape;296;p36"/>
          <p:cNvCxnSpPr>
            <a:stCxn id="295" idx="3"/>
            <a:endCxn id="290" idx="1"/>
          </p:cNvCxnSpPr>
          <p:nvPr/>
        </p:nvCxnSpPr>
        <p:spPr>
          <a:xfrm rot="10800000" flipH="1">
            <a:off x="2453982" y="3154850"/>
            <a:ext cx="2746200" cy="124440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7"/>
          <p:cNvSpPr txBox="1">
            <a:spLocks noGrp="1"/>
          </p:cNvSpPr>
          <p:nvPr>
            <p:ph type="title"/>
          </p:nvPr>
        </p:nvSpPr>
        <p:spPr>
          <a:xfrm>
            <a:off x="772825" y="5711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Step 4: Try the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Text Analyser</a:t>
            </a:r>
            <a:r>
              <a:rPr lang="en-GB"/>
              <a:t>! </a:t>
            </a:r>
            <a:endParaRPr/>
          </a:p>
        </p:txBody>
      </p:sp>
      <p:pic>
        <p:nvPicPr>
          <p:cNvPr id="302" name="Google Shape;302;p37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450" y="571173"/>
            <a:ext cx="589344" cy="747473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03" name="Google Shape;303;p37"/>
          <p:cNvPicPr preferRelativeResize="0"/>
          <p:nvPr/>
        </p:nvPicPr>
        <p:blipFill rotWithShape="1">
          <a:blip r:embed="rId6">
            <a:alphaModFix/>
          </a:blip>
          <a:srcRect l="30142" t="30992" r="31035" b="43297"/>
          <a:stretch/>
        </p:blipFill>
        <p:spPr>
          <a:xfrm>
            <a:off x="3023750" y="1318650"/>
            <a:ext cx="3096499" cy="11534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04" name="Google Shape;304;p37"/>
          <p:cNvPicPr preferRelativeResize="0"/>
          <p:nvPr/>
        </p:nvPicPr>
        <p:blipFill rotWithShape="1">
          <a:blip r:embed="rId7">
            <a:alphaModFix/>
          </a:blip>
          <a:srcRect l="20237" t="27997" r="54892" b="43019"/>
          <a:stretch/>
        </p:blipFill>
        <p:spPr>
          <a:xfrm>
            <a:off x="3180300" y="2970775"/>
            <a:ext cx="2783400" cy="1824401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05" name="Google Shape;305;p37"/>
          <p:cNvPicPr preferRelativeResize="0"/>
          <p:nvPr/>
        </p:nvPicPr>
        <p:blipFill rotWithShape="1">
          <a:blip r:embed="rId7">
            <a:alphaModFix/>
          </a:blip>
          <a:srcRect l="43993" t="27722" r="21406" b="3709"/>
          <a:stretch/>
        </p:blipFill>
        <p:spPr>
          <a:xfrm>
            <a:off x="6471425" y="2125913"/>
            <a:ext cx="2441150" cy="2721311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06" name="Google Shape;306;p37"/>
          <p:cNvPicPr preferRelativeResize="0"/>
          <p:nvPr/>
        </p:nvPicPr>
        <p:blipFill rotWithShape="1">
          <a:blip r:embed="rId8">
            <a:alphaModFix/>
          </a:blip>
          <a:srcRect l="19701" t="29478" r="55540" b="10421"/>
          <a:stretch/>
        </p:blipFill>
        <p:spPr>
          <a:xfrm>
            <a:off x="312250" y="1756125"/>
            <a:ext cx="2263848" cy="30911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307" name="Google Shape;307;p37"/>
          <p:cNvCxnSpPr>
            <a:endCxn id="304" idx="0"/>
          </p:cNvCxnSpPr>
          <p:nvPr/>
        </p:nvCxnSpPr>
        <p:spPr>
          <a:xfrm flipH="1">
            <a:off x="4572000" y="2198575"/>
            <a:ext cx="7800" cy="77220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8" name="Google Shape;308;p37"/>
          <p:cNvCxnSpPr>
            <a:endCxn id="306" idx="3"/>
          </p:cNvCxnSpPr>
          <p:nvPr/>
        </p:nvCxnSpPr>
        <p:spPr>
          <a:xfrm flipH="1">
            <a:off x="2576098" y="2207275"/>
            <a:ext cx="1995000" cy="109440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9" name="Google Shape;309;p37"/>
          <p:cNvCxnSpPr>
            <a:endCxn id="305" idx="1"/>
          </p:cNvCxnSpPr>
          <p:nvPr/>
        </p:nvCxnSpPr>
        <p:spPr>
          <a:xfrm>
            <a:off x="5638025" y="2207368"/>
            <a:ext cx="833400" cy="127920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8"/>
          <p:cNvSpPr txBox="1">
            <a:spLocks noGrp="1"/>
          </p:cNvSpPr>
          <p:nvPr>
            <p:ph type="title"/>
          </p:nvPr>
        </p:nvSpPr>
        <p:spPr>
          <a:xfrm>
            <a:off x="1625550" y="84513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Try using the advanced search!</a:t>
            </a:r>
            <a:endParaRPr/>
          </a:p>
        </p:txBody>
      </p:sp>
      <p:sp>
        <p:nvSpPr>
          <p:cNvPr id="315" name="Google Shape;315;p38"/>
          <p:cNvSpPr txBox="1">
            <a:spLocks noGrp="1"/>
          </p:cNvSpPr>
          <p:nvPr>
            <p:ph type="body" idx="1"/>
          </p:nvPr>
        </p:nvSpPr>
        <p:spPr>
          <a:xfrm>
            <a:off x="727650" y="1593925"/>
            <a:ext cx="3763517" cy="28055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42900">
              <a:buSzPts val="1800"/>
            </a:pPr>
            <a:r>
              <a:rPr lang="en-GB" sz="1800"/>
              <a:t>Go to the library links in firefly: </a:t>
            </a:r>
            <a:r>
              <a:rPr lang="en-US" sz="1800" b="1">
                <a:hlinkClick r:id="rId3"/>
              </a:rPr>
              <a:t>https://dcsg.fireflycloud.asia/student-dashboard</a:t>
            </a:r>
            <a:r>
              <a:rPr lang="en-US" sz="1800" b="1"/>
              <a:t> </a:t>
            </a:r>
            <a:endParaRPr lang="en-US"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Go to the JSTOR tab on the search bar</a:t>
            </a:r>
            <a:endParaRPr sz="1800"/>
          </a:p>
          <a:p>
            <a:pPr indent="-342900">
              <a:buSzPts val="1800"/>
            </a:pPr>
            <a:r>
              <a:rPr lang="en-GB" sz="1800"/>
              <a:t>Search for a topic related to one of your subjects or assignments</a:t>
            </a:r>
            <a:endParaRPr sz="1800"/>
          </a:p>
        </p:txBody>
      </p:sp>
      <p:sp>
        <p:nvSpPr>
          <p:cNvPr id="316" name="Google Shape;316;p38"/>
          <p:cNvSpPr txBox="1">
            <a:spLocks noGrp="1"/>
          </p:cNvSpPr>
          <p:nvPr>
            <p:ph type="body" idx="2"/>
          </p:nvPr>
        </p:nvSpPr>
        <p:spPr>
          <a:xfrm>
            <a:off x="4593300" y="1666675"/>
            <a:ext cx="39645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/>
              <a:t>Use the advanced search! What happens when you search for:</a:t>
            </a:r>
            <a:endParaRPr sz="1800" b="1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words or phrases in the abstract?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specific types of sources (articles or books, for example)?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results from specific subject areas/journals?</a:t>
            </a:r>
            <a:endParaRPr sz="1800"/>
          </a:p>
        </p:txBody>
      </p:sp>
      <p:pic>
        <p:nvPicPr>
          <p:cNvPr id="317" name="Google Shape;317;p38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450" y="571173"/>
            <a:ext cx="589344" cy="747473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9"/>
          <p:cNvSpPr txBox="1">
            <a:spLocks noGrp="1"/>
          </p:cNvSpPr>
          <p:nvPr>
            <p:ph type="title"/>
          </p:nvPr>
        </p:nvSpPr>
        <p:spPr>
          <a:xfrm>
            <a:off x="721225" y="558725"/>
            <a:ext cx="6222300" cy="6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Introducing EBSCOHost</a:t>
            </a:r>
            <a:endParaRPr/>
          </a:p>
        </p:txBody>
      </p:sp>
      <p:pic>
        <p:nvPicPr>
          <p:cNvPr id="323" name="Google Shape;323;p3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1226" y="1525850"/>
            <a:ext cx="28575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39"/>
          <p:cNvSpPr txBox="1">
            <a:spLocks noGrp="1"/>
          </p:cNvSpPr>
          <p:nvPr>
            <p:ph type="body" idx="1"/>
          </p:nvPr>
        </p:nvSpPr>
        <p:spPr>
          <a:xfrm>
            <a:off x="721225" y="1525850"/>
            <a:ext cx="4606200" cy="30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Newspapers, magazines, and academic journals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Newer content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Clunkier interface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Great first stop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Covers most areas of study</a:t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0"/>
          <p:cNvSpPr txBox="1">
            <a:spLocks noGrp="1"/>
          </p:cNvSpPr>
          <p:nvPr>
            <p:ph type="title"/>
          </p:nvPr>
        </p:nvSpPr>
        <p:spPr>
          <a:xfrm>
            <a:off x="727650" y="6387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Searching </a:t>
            </a:r>
            <a:r>
              <a:rPr lang="en-GB" err="1"/>
              <a:t>EBSCOHost</a:t>
            </a:r>
            <a:endParaRPr err="1"/>
          </a:p>
        </p:txBody>
      </p:sp>
      <p:pic>
        <p:nvPicPr>
          <p:cNvPr id="331" name="Google Shape;331;p4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450" y="579849"/>
            <a:ext cx="652950" cy="65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8C35E76-E892-4CC1-B5F5-10470889E8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7355" y="1306744"/>
            <a:ext cx="5159086" cy="379424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1"/>
          <p:cNvSpPr txBox="1">
            <a:spLocks noGrp="1"/>
          </p:cNvSpPr>
          <p:nvPr>
            <p:ph type="title"/>
          </p:nvPr>
        </p:nvSpPr>
        <p:spPr>
          <a:xfrm>
            <a:off x="634025" y="598725"/>
            <a:ext cx="8277300" cy="5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EBSCOHost: Important Features</a:t>
            </a:r>
            <a:endParaRPr/>
          </a:p>
        </p:txBody>
      </p:sp>
      <p:sp>
        <p:nvSpPr>
          <p:cNvPr id="337" name="Google Shape;337;p41"/>
          <p:cNvSpPr txBox="1">
            <a:spLocks noGrp="1"/>
          </p:cNvSpPr>
          <p:nvPr>
            <p:ph type="body" idx="1"/>
          </p:nvPr>
        </p:nvSpPr>
        <p:spPr>
          <a:xfrm>
            <a:off x="634025" y="1457338"/>
            <a:ext cx="3300900" cy="30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Access!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Basic Searching (and Refining) 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Advanced searching 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GB" sz="2000"/>
              <a:t>Boolean operators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GB" sz="2000"/>
              <a:t>Search limits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GB" sz="2000"/>
              <a:t>Images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Abstracts, citations, and saving articles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/>
          </a:p>
        </p:txBody>
      </p:sp>
      <p:pic>
        <p:nvPicPr>
          <p:cNvPr id="338" name="Google Shape;338;p41" descr="This tutorial demonstrates how to use Advanced Searching on the EBSCOhost interface with the Guided Style Find Fields." title="EBSCOhost Advanced Searching - Tutorial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85675" y="1394850"/>
            <a:ext cx="4401400" cy="3301050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39" name="Google Shape;339;p41"/>
          <p:cNvSpPr txBox="1"/>
          <p:nvPr/>
        </p:nvSpPr>
        <p:spPr>
          <a:xfrm>
            <a:off x="4185675" y="4695900"/>
            <a:ext cx="40926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5"/>
              </a:rPr>
              <a:t>https://search.ebscohost.com</a:t>
            </a:r>
            <a:r>
              <a:rPr lang="en-GB" sz="2400">
                <a:latin typeface="Lato"/>
                <a:ea typeface="Lato"/>
                <a:cs typeface="Lato"/>
                <a:sym typeface="Lato"/>
              </a:rPr>
              <a:t> 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40" name="Google Shape;340;p41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250" y="569200"/>
            <a:ext cx="623950" cy="62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2"/>
          <p:cNvSpPr txBox="1">
            <a:spLocks noGrp="1"/>
          </p:cNvSpPr>
          <p:nvPr>
            <p:ph type="title"/>
          </p:nvPr>
        </p:nvSpPr>
        <p:spPr>
          <a:xfrm>
            <a:off x="729450" y="6160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Step 1: Refine your results</a:t>
            </a:r>
            <a:endParaRPr/>
          </a:p>
        </p:txBody>
      </p:sp>
      <p:pic>
        <p:nvPicPr>
          <p:cNvPr id="346" name="Google Shape;346;p4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t="61904" r="75333" b="5163"/>
          <a:stretch/>
        </p:blipFill>
        <p:spPr>
          <a:xfrm>
            <a:off x="308075" y="1623750"/>
            <a:ext cx="2737373" cy="2055675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47" name="Google Shape;347;p42">
            <a:hlinkClick r:id="rId3"/>
          </p:cNvPr>
          <p:cNvPicPr preferRelativeResize="0"/>
          <p:nvPr/>
        </p:nvPicPr>
        <p:blipFill rotWithShape="1">
          <a:blip r:embed="rId5">
            <a:alphaModFix/>
          </a:blip>
          <a:srcRect l="1410" t="9203" r="75502" b="49152"/>
          <a:stretch/>
        </p:blipFill>
        <p:spPr>
          <a:xfrm>
            <a:off x="3441025" y="1623750"/>
            <a:ext cx="2421677" cy="2457024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48" name="Google Shape;348;p42">
            <a:hlinkClick r:id="rId3"/>
          </p:cNvPr>
          <p:cNvPicPr preferRelativeResize="0"/>
          <p:nvPr/>
        </p:nvPicPr>
        <p:blipFill rotWithShape="1">
          <a:blip r:embed="rId6">
            <a:alphaModFix/>
          </a:blip>
          <a:srcRect l="402" t="23436" r="75513" b="29681"/>
          <a:stretch/>
        </p:blipFill>
        <p:spPr>
          <a:xfrm>
            <a:off x="6258275" y="1609525"/>
            <a:ext cx="2202250" cy="2411276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49" name="Google Shape;349;p42"/>
          <p:cNvSpPr/>
          <p:nvPr/>
        </p:nvSpPr>
        <p:spPr>
          <a:xfrm>
            <a:off x="416275" y="1432925"/>
            <a:ext cx="1084212" cy="832680"/>
          </a:xfrm>
          <a:prstGeom prst="irregularSeal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42"/>
          <p:cNvSpPr/>
          <p:nvPr/>
        </p:nvSpPr>
        <p:spPr>
          <a:xfrm>
            <a:off x="3278650" y="1432924"/>
            <a:ext cx="1569942" cy="770688"/>
          </a:xfrm>
          <a:prstGeom prst="irregularSeal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42"/>
          <p:cNvSpPr/>
          <p:nvPr/>
        </p:nvSpPr>
        <p:spPr>
          <a:xfrm>
            <a:off x="6194225" y="1370913"/>
            <a:ext cx="1084212" cy="832680"/>
          </a:xfrm>
          <a:prstGeom prst="irregularSeal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42"/>
          <p:cNvSpPr txBox="1"/>
          <p:nvPr/>
        </p:nvSpPr>
        <p:spPr>
          <a:xfrm>
            <a:off x="2605563" y="4479075"/>
            <a:ext cx="40926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7"/>
              </a:rPr>
              <a:t>https://search.ebscohost.com</a:t>
            </a:r>
            <a:r>
              <a:rPr lang="en-GB" sz="2400">
                <a:latin typeface="Lato"/>
                <a:ea typeface="Lato"/>
                <a:cs typeface="Lato"/>
                <a:sym typeface="Lato"/>
              </a:rPr>
              <a:t> 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53" name="Google Shape;353;p42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616077"/>
            <a:ext cx="770675" cy="77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3"/>
          <p:cNvSpPr txBox="1">
            <a:spLocks noGrp="1"/>
          </p:cNvSpPr>
          <p:nvPr>
            <p:ph type="title"/>
          </p:nvPr>
        </p:nvSpPr>
        <p:spPr>
          <a:xfrm>
            <a:off x="727650" y="6334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Step 2: Try an Advanced Search</a:t>
            </a:r>
            <a:endParaRPr/>
          </a:p>
        </p:txBody>
      </p:sp>
      <p:pic>
        <p:nvPicPr>
          <p:cNvPr id="359" name="Google Shape;359;p4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15714"/>
            <a:ext cx="770675" cy="77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43"/>
          <p:cNvPicPr preferRelativeResize="0"/>
          <p:nvPr/>
        </p:nvPicPr>
        <p:blipFill rotWithShape="1">
          <a:blip r:embed="rId5">
            <a:alphaModFix/>
          </a:blip>
          <a:srcRect l="2156" t="15607" r="43941" b="7434"/>
          <a:stretch/>
        </p:blipFill>
        <p:spPr>
          <a:xfrm>
            <a:off x="4426291" y="1483245"/>
            <a:ext cx="4281850" cy="3438801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61" name="Google Shape;361;p43"/>
          <p:cNvSpPr txBox="1"/>
          <p:nvPr/>
        </p:nvSpPr>
        <p:spPr>
          <a:xfrm>
            <a:off x="1309675" y="1640500"/>
            <a:ext cx="1053900" cy="481200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Lato"/>
                <a:ea typeface="Lato"/>
                <a:cs typeface="Lato"/>
                <a:sym typeface="Lato"/>
              </a:rPr>
              <a:t>Fields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62" name="Google Shape;362;p43"/>
          <p:cNvCxnSpPr>
            <a:stCxn id="361" idx="3"/>
          </p:cNvCxnSpPr>
          <p:nvPr/>
        </p:nvCxnSpPr>
        <p:spPr>
          <a:xfrm>
            <a:off x="2363575" y="1881100"/>
            <a:ext cx="3638700" cy="525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63" name="Google Shape;363;p43"/>
          <p:cNvSpPr txBox="1"/>
          <p:nvPr/>
        </p:nvSpPr>
        <p:spPr>
          <a:xfrm>
            <a:off x="325225" y="2593575"/>
            <a:ext cx="3022800" cy="481200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Lato"/>
                <a:ea typeface="Lato"/>
                <a:cs typeface="Lato"/>
                <a:sym typeface="Lato"/>
              </a:rPr>
              <a:t>SmartText Searching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64" name="Google Shape;364;p43"/>
          <p:cNvCxnSpPr/>
          <p:nvPr/>
        </p:nvCxnSpPr>
        <p:spPr>
          <a:xfrm>
            <a:off x="3348025" y="2795150"/>
            <a:ext cx="1353000" cy="479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65" name="Google Shape;365;p43"/>
          <p:cNvSpPr txBox="1"/>
          <p:nvPr/>
        </p:nvSpPr>
        <p:spPr>
          <a:xfrm>
            <a:off x="1379675" y="3546650"/>
            <a:ext cx="1053900" cy="481200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Lato"/>
                <a:ea typeface="Lato"/>
                <a:cs typeface="Lato"/>
                <a:sym typeface="Lato"/>
              </a:rPr>
              <a:t>Limits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66" name="Google Shape;366;p43"/>
          <p:cNvCxnSpPr>
            <a:stCxn id="365" idx="3"/>
          </p:cNvCxnSpPr>
          <p:nvPr/>
        </p:nvCxnSpPr>
        <p:spPr>
          <a:xfrm rot="10800000" flipH="1">
            <a:off x="2433575" y="3681650"/>
            <a:ext cx="2154900" cy="105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1C4B5D4F-4A28-4F20-A147-86F8A2B8A8C3}"/>
              </a:ext>
            </a:extLst>
          </p:cNvPr>
          <p:cNvSpPr/>
          <p:nvPr/>
        </p:nvSpPr>
        <p:spPr>
          <a:xfrm>
            <a:off x="7794914" y="1482436"/>
            <a:ext cx="758536" cy="152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Using Databases to Find Articles</a:t>
            </a:r>
            <a:endParaRPr/>
          </a:p>
        </p:txBody>
      </p:sp>
      <p:pic>
        <p:nvPicPr>
          <p:cNvPr id="121" name="Google Shape;121;p1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4600" y="156650"/>
            <a:ext cx="2341758" cy="2486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83755" y="2698375"/>
            <a:ext cx="2338888" cy="2306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4"/>
          <p:cNvSpPr txBox="1">
            <a:spLocks noGrp="1"/>
          </p:cNvSpPr>
          <p:nvPr>
            <p:ph type="title"/>
          </p:nvPr>
        </p:nvSpPr>
        <p:spPr>
          <a:xfrm>
            <a:off x="727650" y="6421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Step 3: Scan, Save and Cite</a:t>
            </a:r>
            <a:endParaRPr/>
          </a:p>
        </p:txBody>
      </p:sp>
      <p:pic>
        <p:nvPicPr>
          <p:cNvPr id="372" name="Google Shape;372;p4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67727"/>
            <a:ext cx="770675" cy="77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44"/>
          <p:cNvPicPr preferRelativeResize="0"/>
          <p:nvPr/>
        </p:nvPicPr>
        <p:blipFill rotWithShape="1">
          <a:blip r:embed="rId5">
            <a:alphaModFix/>
          </a:blip>
          <a:srcRect l="2131" t="6372" r="44318" b="7982"/>
          <a:stretch/>
        </p:blipFill>
        <p:spPr>
          <a:xfrm>
            <a:off x="2359738" y="1451212"/>
            <a:ext cx="3695923" cy="3324926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74" name="Google Shape;374;p44"/>
          <p:cNvPicPr preferRelativeResize="0"/>
          <p:nvPr/>
        </p:nvPicPr>
        <p:blipFill rotWithShape="1">
          <a:blip r:embed="rId6">
            <a:alphaModFix/>
          </a:blip>
          <a:srcRect l="87854" t="19397" r="1951" b="7678"/>
          <a:stretch/>
        </p:blipFill>
        <p:spPr>
          <a:xfrm>
            <a:off x="7421750" y="925962"/>
            <a:ext cx="994598" cy="4002099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75" name="Google Shape;375;p44"/>
          <p:cNvSpPr/>
          <p:nvPr/>
        </p:nvSpPr>
        <p:spPr>
          <a:xfrm>
            <a:off x="5559950" y="2242750"/>
            <a:ext cx="433800" cy="1882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44"/>
          <p:cNvSpPr/>
          <p:nvPr/>
        </p:nvSpPr>
        <p:spPr>
          <a:xfrm>
            <a:off x="3530400" y="3300150"/>
            <a:ext cx="1951500" cy="928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44"/>
          <p:cNvSpPr txBox="1"/>
          <p:nvPr/>
        </p:nvSpPr>
        <p:spPr>
          <a:xfrm>
            <a:off x="408250" y="3524950"/>
            <a:ext cx="1314000" cy="6000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Lato"/>
                <a:ea typeface="Lato"/>
                <a:cs typeface="Lato"/>
                <a:sym typeface="Lato"/>
              </a:rPr>
              <a:t>abstract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78" name="Google Shape;378;p44"/>
          <p:cNvCxnSpPr>
            <a:stCxn id="377" idx="3"/>
            <a:endCxn id="376" idx="1"/>
          </p:cNvCxnSpPr>
          <p:nvPr/>
        </p:nvCxnSpPr>
        <p:spPr>
          <a:xfrm rot="10800000" flipH="1">
            <a:off x="1722250" y="3764350"/>
            <a:ext cx="1808100" cy="6060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79" name="Google Shape;379;p44"/>
          <p:cNvCxnSpPr>
            <a:stCxn id="375" idx="3"/>
            <a:endCxn id="374" idx="1"/>
          </p:cNvCxnSpPr>
          <p:nvPr/>
        </p:nvCxnSpPr>
        <p:spPr>
          <a:xfrm rot="10800000" flipH="1">
            <a:off x="5993750" y="2927050"/>
            <a:ext cx="1428000" cy="25680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80" name="Google Shape;380;p44"/>
          <p:cNvSpPr/>
          <p:nvPr/>
        </p:nvSpPr>
        <p:spPr>
          <a:xfrm>
            <a:off x="5559900" y="1246701"/>
            <a:ext cx="806706" cy="671598"/>
          </a:xfrm>
          <a:prstGeom prst="irregularSeal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5"/>
          <p:cNvSpPr txBox="1">
            <a:spLocks noGrp="1"/>
          </p:cNvSpPr>
          <p:nvPr>
            <p:ph type="title"/>
          </p:nvPr>
        </p:nvSpPr>
        <p:spPr>
          <a:xfrm>
            <a:off x="798600" y="620688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Try scanning, citing, and saving!</a:t>
            </a:r>
            <a:endParaRPr/>
          </a:p>
        </p:txBody>
      </p:sp>
      <p:sp>
        <p:nvSpPr>
          <p:cNvPr id="386" name="Google Shape;386;p45"/>
          <p:cNvSpPr txBox="1">
            <a:spLocks noGrp="1"/>
          </p:cNvSpPr>
          <p:nvPr>
            <p:ph type="body" idx="1"/>
          </p:nvPr>
        </p:nvSpPr>
        <p:spPr>
          <a:xfrm>
            <a:off x="727650" y="1593925"/>
            <a:ext cx="3774300" cy="24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42900">
              <a:buSzPts val="1800"/>
            </a:pPr>
            <a:r>
              <a:rPr lang="en-GB" sz="1800"/>
              <a:t>Go to library links in firefly:  </a:t>
            </a:r>
            <a:r>
              <a:rPr lang="en-US" sz="1800" b="1" u="sng">
                <a:hlinkClick r:id="rId3"/>
              </a:rPr>
              <a:t>https://dcsg.fireflycloud.asia/student-dashboard</a:t>
            </a:r>
            <a:r>
              <a:rPr lang="en-US" sz="1800" b="1" u="sng"/>
              <a:t> 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Go to the EBSCO tab on the search bar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Search for a topic related to one of your A-level courses</a:t>
            </a:r>
            <a:endParaRPr sz="1800"/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387" name="Google Shape;387;p45"/>
          <p:cNvSpPr txBox="1">
            <a:spLocks noGrp="1"/>
          </p:cNvSpPr>
          <p:nvPr>
            <p:ph type="body" idx="2"/>
          </p:nvPr>
        </p:nvSpPr>
        <p:spPr>
          <a:xfrm>
            <a:off x="4593300" y="1666675"/>
            <a:ext cx="39645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/>
              <a:t>Pick an article that looks relevant! </a:t>
            </a:r>
            <a:endParaRPr sz="1800" b="1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Read the abstract (if it has one)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What happens when you click on Find Similar Results?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Email or save the article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Can you find the permalink?</a:t>
            </a:r>
            <a:endParaRPr sz="180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25D89D8-D05F-4B40-9C04-63EF57067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89" y="518933"/>
            <a:ext cx="849163" cy="82759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/>
              <a:t>EE Research Skills:</a:t>
            </a:r>
            <a:endParaRPr/>
          </a:p>
          <a:p>
            <a:r>
              <a:rPr lang="en-GB"/>
              <a:t>EBSCO and JSTOR databases</a:t>
            </a: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9452" y="3476875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GB"/>
              <a:t>Thanks to Kim Beeman, teacher librarian @ Tanglin Trust School for allowing us to adapt this presentation for use at Dulwich College, Singapore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>
            <a:spLocks noGrp="1"/>
          </p:cNvSpPr>
          <p:nvPr>
            <p:ph type="title"/>
          </p:nvPr>
        </p:nvSpPr>
        <p:spPr>
          <a:xfrm>
            <a:off x="727800" y="630700"/>
            <a:ext cx="78153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Articles in Databases: Newspapers &amp; Magazines</a:t>
            </a:r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body" idx="1"/>
          </p:nvPr>
        </p:nvSpPr>
        <p:spPr>
          <a:xfrm>
            <a:off x="727800" y="1555675"/>
            <a:ext cx="3926700" cy="27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Written by journalists (non-specialists)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Reviewed by an editor, not a panel of experts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Sources may not be mentioned in the text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Written to inform and entertain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Funded by advertising and subscriptions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Good for: up-to-the-minute information, analysis of current events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0" name="Google Shape;130;p20"/>
          <p:cNvPicPr preferRelativeResize="0"/>
          <p:nvPr/>
        </p:nvPicPr>
        <p:blipFill rotWithShape="1">
          <a:blip r:embed="rId3">
            <a:alphaModFix/>
          </a:blip>
          <a:srcRect t="28790" b="24930"/>
          <a:stretch/>
        </p:blipFill>
        <p:spPr>
          <a:xfrm>
            <a:off x="4656025" y="1752500"/>
            <a:ext cx="2952750" cy="5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6025" y="2571963"/>
            <a:ext cx="174307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45333" y="3791425"/>
            <a:ext cx="2883543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51500" y="2476188"/>
            <a:ext cx="2377375" cy="103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56025" y="3986901"/>
            <a:ext cx="1273374" cy="35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12875" y="1792500"/>
            <a:ext cx="886325" cy="88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>
            <a:spLocks noGrp="1"/>
          </p:cNvSpPr>
          <p:nvPr>
            <p:ph type="title"/>
          </p:nvPr>
        </p:nvSpPr>
        <p:spPr>
          <a:xfrm>
            <a:off x="727800" y="63070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Articles in Databases: Academic Articles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body" idx="2"/>
          </p:nvPr>
        </p:nvSpPr>
        <p:spPr>
          <a:xfrm>
            <a:off x="4860650" y="1555675"/>
            <a:ext cx="4082400" cy="27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Written by scholars (specialists in their field)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Often go through </a:t>
            </a:r>
            <a:r>
              <a:rPr lang="en-GB" sz="1600" b="1"/>
              <a:t>peer review</a:t>
            </a:r>
            <a:endParaRPr sz="1600" b="1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Specialised terminology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Generally have bibliographies and citations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Appear in specialised journals (often published by universities) with minimal advertising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Good for: In-depth, expert analysis</a:t>
            </a:r>
            <a:endParaRPr sz="1600"/>
          </a:p>
        </p:txBody>
      </p:sp>
      <p:pic>
        <p:nvPicPr>
          <p:cNvPr id="142" name="Google Shape;14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400" y="1398300"/>
            <a:ext cx="1191525" cy="171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2450" y="1378300"/>
            <a:ext cx="1286577" cy="175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47538" y="1398300"/>
            <a:ext cx="1340475" cy="171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20876" y="3326375"/>
            <a:ext cx="1209726" cy="175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74488" y="3296525"/>
            <a:ext cx="1286575" cy="1815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2400" y="3346506"/>
            <a:ext cx="1191525" cy="1715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727800" y="63870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Power searching: Boolean operators</a:t>
            </a:r>
            <a:endParaRPr/>
          </a:p>
        </p:txBody>
      </p:sp>
      <p:pic>
        <p:nvPicPr>
          <p:cNvPr id="153" name="Google Shape;153;p22"/>
          <p:cNvPicPr preferRelativeResize="0"/>
          <p:nvPr/>
        </p:nvPicPr>
        <p:blipFill rotWithShape="1">
          <a:blip r:embed="rId3">
            <a:alphaModFix/>
          </a:blip>
          <a:srcRect t="32230"/>
          <a:stretch/>
        </p:blipFill>
        <p:spPr>
          <a:xfrm>
            <a:off x="2414450" y="1249475"/>
            <a:ext cx="4315101" cy="3785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>
            <a:spLocks noGrp="1"/>
          </p:cNvSpPr>
          <p:nvPr>
            <p:ph type="title"/>
          </p:nvPr>
        </p:nvSpPr>
        <p:spPr>
          <a:xfrm>
            <a:off x="727800" y="5715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/>
              <a:t>Your Starting Point: Library Links on Firefly</a:t>
            </a:r>
            <a:endParaRPr/>
          </a:p>
        </p:txBody>
      </p:sp>
      <p:sp>
        <p:nvSpPr>
          <p:cNvPr id="160" name="Google Shape;160;p23"/>
          <p:cNvSpPr txBox="1"/>
          <p:nvPr/>
        </p:nvSpPr>
        <p:spPr>
          <a:xfrm>
            <a:off x="2364059" y="4252979"/>
            <a:ext cx="6658750" cy="1030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2200" b="1">
                <a:latin typeface="Raleway"/>
              </a:rPr>
              <a:t>https://dcsg.fireflycloud.asia/student-dashboard</a:t>
            </a:r>
            <a:endParaRPr lang="en-US" sz="2200" b="1"/>
          </a:p>
        </p:txBody>
      </p:sp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6B87D7C-EBE7-4136-9349-7B279B9C6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260" y="1485764"/>
            <a:ext cx="7315198" cy="2667990"/>
          </a:xfrm>
          <a:prstGeom prst="rect">
            <a:avLst/>
          </a:prstGeom>
        </p:spPr>
      </p:pic>
      <p:sp>
        <p:nvSpPr>
          <p:cNvPr id="161" name="Google Shape;161;p23"/>
          <p:cNvSpPr/>
          <p:nvPr/>
        </p:nvSpPr>
        <p:spPr>
          <a:xfrm>
            <a:off x="3513941" y="2141107"/>
            <a:ext cx="2823673" cy="15669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2" name="Google Shape;162;p23"/>
          <p:cNvCxnSpPr>
            <a:cxnSpLocks/>
          </p:cNvCxnSpPr>
          <p:nvPr/>
        </p:nvCxnSpPr>
        <p:spPr>
          <a:xfrm rot="10800000" flipH="1">
            <a:off x="1822156" y="3452925"/>
            <a:ext cx="1745700" cy="190710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 txBox="1">
            <a:spLocks noGrp="1"/>
          </p:cNvSpPr>
          <p:nvPr>
            <p:ph type="title"/>
          </p:nvPr>
        </p:nvSpPr>
        <p:spPr>
          <a:xfrm>
            <a:off x="727800" y="614425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For ANY database</a:t>
            </a:r>
            <a:endParaRPr/>
          </a:p>
        </p:txBody>
      </p:sp>
      <p:sp>
        <p:nvSpPr>
          <p:cNvPr id="177" name="Google Shape;177;p25"/>
          <p:cNvSpPr/>
          <p:nvPr/>
        </p:nvSpPr>
        <p:spPr>
          <a:xfrm>
            <a:off x="1691550" y="1738550"/>
            <a:ext cx="1163100" cy="10626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5"/>
          <p:cNvSpPr txBox="1"/>
          <p:nvPr/>
        </p:nvSpPr>
        <p:spPr>
          <a:xfrm>
            <a:off x="2808150" y="1681975"/>
            <a:ext cx="35277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Lato"/>
                <a:ea typeface="Lato"/>
                <a:cs typeface="Lato"/>
                <a:sym typeface="Lato"/>
              </a:rPr>
              <a:t>Refine your results</a:t>
            </a:r>
            <a:endParaRPr sz="3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9" name="Google Shape;179;p25"/>
          <p:cNvSpPr/>
          <p:nvPr/>
        </p:nvSpPr>
        <p:spPr>
          <a:xfrm rot="5400000">
            <a:off x="6188100" y="1916100"/>
            <a:ext cx="1163100" cy="10626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5"/>
          <p:cNvSpPr txBox="1"/>
          <p:nvPr/>
        </p:nvSpPr>
        <p:spPr>
          <a:xfrm>
            <a:off x="5199025" y="3028950"/>
            <a:ext cx="35277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Lato"/>
                <a:ea typeface="Lato"/>
                <a:cs typeface="Lato"/>
                <a:sym typeface="Lato"/>
              </a:rPr>
              <a:t>Use the advanced search </a:t>
            </a:r>
            <a:endParaRPr sz="3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1" name="Google Shape;181;p25"/>
          <p:cNvSpPr txBox="1"/>
          <p:nvPr/>
        </p:nvSpPr>
        <p:spPr>
          <a:xfrm>
            <a:off x="553250" y="3028950"/>
            <a:ext cx="35277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Lato"/>
                <a:ea typeface="Lato"/>
                <a:cs typeface="Lato"/>
                <a:sym typeface="Lato"/>
              </a:rPr>
              <a:t>Scan, Cite and Save</a:t>
            </a:r>
            <a:endParaRPr sz="3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2" name="Google Shape;182;p25"/>
          <p:cNvSpPr/>
          <p:nvPr/>
        </p:nvSpPr>
        <p:spPr>
          <a:xfrm rot="-8476950">
            <a:off x="3990450" y="3370317"/>
            <a:ext cx="1163105" cy="1062607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2"/>
          <p:cNvSpPr txBox="1">
            <a:spLocks noGrp="1"/>
          </p:cNvSpPr>
          <p:nvPr>
            <p:ph type="title"/>
          </p:nvPr>
        </p:nvSpPr>
        <p:spPr>
          <a:xfrm>
            <a:off x="727800" y="60670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Introducing JSTOR</a:t>
            </a:r>
            <a:endParaRPr/>
          </a:p>
        </p:txBody>
      </p:sp>
      <p:pic>
        <p:nvPicPr>
          <p:cNvPr id="247" name="Google Shape;247;p3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650" y="1456363"/>
            <a:ext cx="2599374" cy="3296876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8" name="Google Shape;248;p32"/>
          <p:cNvSpPr txBox="1">
            <a:spLocks noGrp="1"/>
          </p:cNvSpPr>
          <p:nvPr>
            <p:ph type="body" idx="2"/>
          </p:nvPr>
        </p:nvSpPr>
        <p:spPr>
          <a:xfrm>
            <a:off x="4090350" y="1456375"/>
            <a:ext cx="4362300" cy="28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Mostly academic articles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Older content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User-friendly search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Covers most areas of study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3"/>
          <p:cNvSpPr txBox="1">
            <a:spLocks noGrp="1"/>
          </p:cNvSpPr>
          <p:nvPr>
            <p:ph type="title"/>
          </p:nvPr>
        </p:nvSpPr>
        <p:spPr>
          <a:xfrm>
            <a:off x="666025" y="614700"/>
            <a:ext cx="7173300" cy="5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JSTOR (</a:t>
            </a:r>
            <a:r>
              <a:rPr lang="en-GB" u="sng">
                <a:solidFill>
                  <a:schemeClr val="hlink"/>
                </a:solidFill>
                <a:hlinkClick r:id="rId3"/>
              </a:rPr>
              <a:t>www.jstor.org</a:t>
            </a:r>
            <a:r>
              <a:rPr lang="en-GB"/>
              <a:t>): Important Features</a:t>
            </a:r>
            <a:endParaRPr/>
          </a:p>
        </p:txBody>
      </p:sp>
      <p:sp>
        <p:nvSpPr>
          <p:cNvPr id="254" name="Google Shape;254;p33"/>
          <p:cNvSpPr txBox="1">
            <a:spLocks noGrp="1"/>
          </p:cNvSpPr>
          <p:nvPr>
            <p:ph type="body" idx="1"/>
          </p:nvPr>
        </p:nvSpPr>
        <p:spPr>
          <a:xfrm>
            <a:off x="666025" y="1332000"/>
            <a:ext cx="3453300" cy="28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Access!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Advanced searching 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/>
              <a:t>Boolean operators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/>
              <a:t>Search limits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/>
              <a:t>Journal filter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Abstracts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References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Citations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Text analyzer (NEW!)</a:t>
            </a:r>
            <a:endParaRPr sz="1800"/>
          </a:p>
        </p:txBody>
      </p:sp>
      <p:pic>
        <p:nvPicPr>
          <p:cNvPr id="255" name="Google Shape;255;p33" descr="Do you ever find yourself in a bind when searching for relevant sources? Keyword search not working? Text Analyzer from JSTOR Labs lets you upload a document and search for articles based on your text! Test it out here: http://ow.ly/hpPw30a0PDf" title="Introducing JSTOR Text Analyz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19325" y="1332000"/>
            <a:ext cx="4572000" cy="34290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22</Slides>
  <Notes>22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Streamline</vt:lpstr>
      <vt:lpstr>2. Finding Sources</vt:lpstr>
      <vt:lpstr>Using Databases to Find Articles</vt:lpstr>
      <vt:lpstr>Articles in Databases: Newspapers &amp; Magazines</vt:lpstr>
      <vt:lpstr>Articles in Databases: Academic Articles </vt:lpstr>
      <vt:lpstr>Power searching: Boolean operators</vt:lpstr>
      <vt:lpstr>Your Starting Point: Library Links on Firefly</vt:lpstr>
      <vt:lpstr>For ANY database</vt:lpstr>
      <vt:lpstr>Introducing JSTOR</vt:lpstr>
      <vt:lpstr>JSTOR (www.jstor.org): Important Features</vt:lpstr>
      <vt:lpstr>Step 1: Refine your results </vt:lpstr>
      <vt:lpstr>Step 2: Try an Advanced Search </vt:lpstr>
      <vt:lpstr>Step 3: Scan, Save and Cite </vt:lpstr>
      <vt:lpstr>Step 4: Try the Text Analyser! </vt:lpstr>
      <vt:lpstr>Try using the advanced search!</vt:lpstr>
      <vt:lpstr>Introducing EBSCOHost</vt:lpstr>
      <vt:lpstr>Searching EBSCOHost</vt:lpstr>
      <vt:lpstr>EBSCOHost: Important Features</vt:lpstr>
      <vt:lpstr>Step 1: Refine your results</vt:lpstr>
      <vt:lpstr>Step 2: Try an Advanced Search</vt:lpstr>
      <vt:lpstr>Step 3: Scan, Save and Cite</vt:lpstr>
      <vt:lpstr>Try scanning, citing, and saving!</vt:lpstr>
      <vt:lpstr>EE Research Skills: EBSCO and JSTOR databases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EPQ Research Skills: ProQuest EBSCO and JSTOR</dc:title>
  <cp:revision>1</cp:revision>
  <dcterms:modified xsi:type="dcterms:W3CDTF">2018-11-12T02:24:48Z</dcterms:modified>
</cp:coreProperties>
</file>