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0761A-29E1-0100-F0EA-A6E714065C1F}" v="22" dt="2024-03-05T05:13:48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A5E859-9D17-D6CB-880F-ABD90818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270" y="643467"/>
            <a:ext cx="3454060" cy="5571066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4D335E4-28EE-03D7-3809-AC85649CE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308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D581252-C709-202D-804E-3E5DD4BDA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67" y="643467"/>
            <a:ext cx="4261865" cy="5571066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69EA8C1-CFDA-40DC-9862-8E63078F7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308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2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D7B740-A9C1-66D8-880C-5ED7C766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03" y="643467"/>
            <a:ext cx="4275793" cy="5571066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E89DE15-5C29-303A-29D2-EC1FC3415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308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8B5F1C6-D6D6-352A-7BDC-9AC77526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03" y="643467"/>
            <a:ext cx="4275793" cy="5571066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A4459E3-5AD5-3567-82E1-A3F828E82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308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F8D05FE-0594-B291-BF8D-C735E66B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03" y="643467"/>
            <a:ext cx="4275793" cy="5571066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7850CBB-DAF8-43A8-D568-68502109B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308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1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8D7619D-BFCE-1F18-CA85-CBA80892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76" y="643467"/>
            <a:ext cx="4303648" cy="5571066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966D724-F345-DDF9-A414-E558DC424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308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Jane HAYES</cp:lastModifiedBy>
  <cp:revision>31</cp:revision>
  <dcterms:created xsi:type="dcterms:W3CDTF">2022-08-15T12:31:08Z</dcterms:created>
  <dcterms:modified xsi:type="dcterms:W3CDTF">2024-03-05T05:14:32Z</dcterms:modified>
</cp:coreProperties>
</file>