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8"/>
  </p:notesMasterIdLst>
  <p:sldIdLst>
    <p:sldId id="256" r:id="rId2"/>
    <p:sldId id="259" r:id="rId3"/>
    <p:sldId id="261" r:id="rId4"/>
    <p:sldId id="260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CBB2E-F344-4BB1-824F-2AD2758DF9B3}" type="datetimeFigureOut">
              <a:rPr lang="en-US"/>
              <a:t>12/15/2016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B5E29-C4FA-4C45-9A64-D72AA10889F0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5E29-C4FA-4C45-9A64-D72AA10889F0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87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5E29-C4FA-4C45-9A64-D72AA10889F0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883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5E29-C4FA-4C45-9A64-D72AA10889F0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9798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5E29-C4FA-4C45-9A64-D72AA10889F0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6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5E29-C4FA-4C45-9A64-D72AA10889F0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206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12/15/2016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12/15/2016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12/15/2016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ulwichsingapore.sharepoint.com/sites/ssstaff/_layouts/15/WopiFrame.aspx?sourcedoc=%7b10D6A8A1-9CEF-4C95-9856-F7FFB167F2FC%7d&amp;file=DCSG%20Academic%20Honesty%20Policy%20-%20Upload%20Final%200511.docx&amp;action=default&amp;IsList=1&amp;ListId=%7b7BFE7456-3C77-4310-9A55-30AB92244D8D%7d&amp;ListItemId=12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refme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9z3EHIoa9HI" TargetMode="Externa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library.acadiau.ca/tutoria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err="1">
                <a:solidFill>
                  <a:schemeClr val="tx1"/>
                </a:solidFill>
              </a:rPr>
              <a:t>GLObal</a:t>
            </a:r>
            <a:r>
              <a:rPr lang="EN-US">
                <a:solidFill>
                  <a:schemeClr val="tx1"/>
                </a:solidFill>
              </a:rPr>
              <a:t> Skills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Lesson 3 – Review: Avoiding Plagiarism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346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Academic Honesty Policy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176" y="1752600"/>
            <a:ext cx="10058400" cy="405079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hlinkClick r:id="rId3"/>
              </a:rPr>
              <a:t>Dulwich Senior School  Academic Honesty Policy</a:t>
            </a:r>
            <a:endParaRPr lang="en-US">
              <a:hlinkClick r:id="rId3"/>
            </a:endParaRPr>
          </a:p>
          <a:p>
            <a:endParaRPr lang="en-US"/>
          </a:p>
          <a:p>
            <a:pPr marL="0" indent="0">
              <a:buNone/>
            </a:pP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105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>
                <a:solidFill>
                  <a:schemeClr val="tx1"/>
                </a:solidFill>
              </a:rPr>
              <a:t>Turnitin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>
              <a:solidFill>
                <a:srgbClr val="252525"/>
              </a:solidFill>
              <a:latin typeface="Rockwell"/>
            </a:endParaRPr>
          </a:p>
          <a:p>
            <a:r>
              <a:rPr lang="EN-US">
                <a:solidFill>
                  <a:srgbClr val="252525"/>
                </a:solidFill>
              </a:rPr>
              <a:t>Internet based plagiarism software</a:t>
            </a:r>
          </a:p>
          <a:p>
            <a:r>
              <a:rPr lang="EN-US">
                <a:solidFill>
                  <a:srgbClr val="252525"/>
                </a:solidFill>
              </a:rPr>
              <a:t>Used by universities and high-schools all around the world</a:t>
            </a:r>
          </a:p>
          <a:p>
            <a:r>
              <a:rPr lang="EN-US">
                <a:solidFill>
                  <a:srgbClr val="252525"/>
                </a:solidFill>
              </a:rPr>
              <a:t>Essays, assignments, written assessment tasks submitted via the </a:t>
            </a:r>
            <a:r>
              <a:rPr lang="EN-US" b="1"/>
              <a:t>Turnitin </a:t>
            </a:r>
            <a:r>
              <a:rPr lang="EN-US"/>
              <a:t>website which checks the documents for unoriginal content</a:t>
            </a:r>
          </a:p>
        </p:txBody>
      </p:sp>
    </p:spTree>
    <p:extLst>
      <p:ext uri="{BB962C8B-B14F-4D97-AF65-F5344CB8AC3E}">
        <p14:creationId xmlns:p14="http://schemas.microsoft.com/office/powerpoint/2010/main" val="912192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>
                <a:solidFill>
                  <a:schemeClr val="tx1"/>
                </a:solidFill>
              </a:rPr>
              <a:t>Refme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hlinkClick r:id="rId3"/>
              </a:rPr>
              <a:t>https://app.refme.com</a:t>
            </a:r>
            <a:r>
              <a:rPr lang="EN-US"/>
              <a:t> </a:t>
            </a:r>
            <a:endParaRPr lang="EN-US"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3933658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Paraphrasing</a:t>
            </a:r>
            <a:endParaRPr lang="en-US">
              <a:solidFill>
                <a:schemeClr val="tx1"/>
              </a:solidFill>
            </a:endParaRPr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277433" y="1466850"/>
            <a:ext cx="9571037" cy="517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63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Additional </a:t>
            </a:r>
            <a:r>
              <a:rPr lang="EN-US" err="1">
                <a:solidFill>
                  <a:schemeClr val="tx1"/>
                </a:solidFill>
              </a:rPr>
              <a:t>UseFUL</a:t>
            </a:r>
            <a:r>
              <a:rPr lang="EN-US">
                <a:solidFill>
                  <a:schemeClr val="tx1"/>
                </a:solidFill>
              </a:rPr>
              <a:t> Tutorials 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hlinkClick r:id="rId3"/>
              </a:rPr>
              <a:t>http://library.acadiau.ca/tutorials</a:t>
            </a:r>
            <a:r>
              <a:rPr lang="EN-US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235268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6</Slides>
  <Notes>5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Wood Type</vt:lpstr>
      <vt:lpstr>GLObal Skills</vt:lpstr>
      <vt:lpstr>Academic Honesty Policy</vt:lpstr>
      <vt:lpstr>Turnitin</vt:lpstr>
      <vt:lpstr>Refme</vt:lpstr>
      <vt:lpstr>Paraphrasing</vt:lpstr>
      <vt:lpstr>Additional UseFUL Tutorials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Skills</dc:title>
  <cp:revision>1</cp:revision>
  <dcterms:modified xsi:type="dcterms:W3CDTF">2016-12-15T04:52:39Z</dcterms:modified>
</cp:coreProperties>
</file>