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1DA56CB-DB68-48AB-AA66-85463C3F933D}"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311215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A56CB-DB68-48AB-AA66-85463C3F933D}"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357305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A56CB-DB68-48AB-AA66-85463C3F933D}"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350800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A56CB-DB68-48AB-AA66-85463C3F933D}"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286390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A56CB-DB68-48AB-AA66-85463C3F933D}"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418323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DA56CB-DB68-48AB-AA66-85463C3F933D}"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23695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DA56CB-DB68-48AB-AA66-85463C3F933D}" type="datetimeFigureOut">
              <a:rPr lang="en-GB" smtClean="0"/>
              <a:t>28/11/2017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13708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A56CB-DB68-48AB-AA66-85463C3F933D}" type="datetimeFigureOut">
              <a:rPr lang="en-GB" smtClean="0"/>
              <a:t>28/11/2017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316576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A56CB-DB68-48AB-AA66-85463C3F933D}" type="datetimeFigureOut">
              <a:rPr lang="en-GB" smtClean="0"/>
              <a:t>28/11/2017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368252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DA56CB-DB68-48AB-AA66-85463C3F933D}"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203906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DA56CB-DB68-48AB-AA66-85463C3F933D}"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2ACD7C-FC7D-4230-8D1D-33AC1E6EDCCF}" type="slidenum">
              <a:rPr lang="en-GB" smtClean="0"/>
              <a:t>‹#›</a:t>
            </a:fld>
            <a:endParaRPr lang="en-GB"/>
          </a:p>
        </p:txBody>
      </p:sp>
    </p:spTree>
    <p:extLst>
      <p:ext uri="{BB962C8B-B14F-4D97-AF65-F5344CB8AC3E}">
        <p14:creationId xmlns:p14="http://schemas.microsoft.com/office/powerpoint/2010/main" val="235796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1DA56CB-DB68-48AB-AA66-85463C3F933D}" type="datetimeFigureOut">
              <a:rPr lang="en-GB" smtClean="0"/>
              <a:t>28/11/2017</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A2ACD7C-FC7D-4230-8D1D-33AC1E6EDCCF}" type="slidenum">
              <a:rPr lang="en-GB" smtClean="0"/>
              <a:t>‹#›</a:t>
            </a:fld>
            <a:endParaRPr lang="en-GB"/>
          </a:p>
        </p:txBody>
      </p:sp>
    </p:spTree>
    <p:extLst>
      <p:ext uri="{BB962C8B-B14F-4D97-AF65-F5344CB8AC3E}">
        <p14:creationId xmlns:p14="http://schemas.microsoft.com/office/powerpoint/2010/main" val="226876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7952" y="451101"/>
            <a:ext cx="6120384" cy="899769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5250" y="4098596"/>
            <a:ext cx="6111250" cy="4431983"/>
          </a:xfrm>
          <a:prstGeom prst="rect">
            <a:avLst/>
          </a:prstGeom>
          <a:noFill/>
        </p:spPr>
        <p:txBody>
          <a:bodyPr wrap="square" rtlCol="0">
            <a:spAutoFit/>
          </a:bodyPr>
          <a:lstStyle/>
          <a:p>
            <a:pPr algn="ctr"/>
            <a:r>
              <a:rPr lang="en-US" sz="2800" b="1">
                <a:latin typeface="Avenir Std 45 Book" panose="020B0502020203020204" pitchFamily="34" charset="0"/>
              </a:rPr>
              <a:t>Talk for Parents with Author and Dulwich Mum, Jo </a:t>
            </a:r>
            <a:r>
              <a:rPr lang="en-US" sz="2800" b="1" err="1">
                <a:latin typeface="Avenir Std 45 Book" panose="020B0502020203020204" pitchFamily="34" charset="0"/>
              </a:rPr>
              <a:t>Furniss</a:t>
            </a:r>
            <a:endParaRPr lang="en-US" sz="2800" b="1">
              <a:latin typeface="Avenir Std 45 Book" panose="020B0502020203020204" pitchFamily="34" charset="0"/>
            </a:endParaRPr>
          </a:p>
          <a:p>
            <a:pPr algn="ctr"/>
            <a:endParaRPr lang="en-US" sz="2800" b="1">
              <a:latin typeface="Avenir Std 45 Book" panose="020B0502020203020204" pitchFamily="34" charset="0"/>
            </a:endParaRPr>
          </a:p>
          <a:p>
            <a:pPr algn="ctr"/>
            <a:endParaRPr lang="en-US" sz="2800" b="1">
              <a:latin typeface="Avenir Std 45 Book" panose="020B0502020203020204" pitchFamily="34" charset="0"/>
            </a:endParaRPr>
          </a:p>
          <a:p>
            <a:pPr algn="ctr"/>
            <a:endParaRPr lang="en-US" sz="2800" b="1">
              <a:latin typeface="Avenir Std 45 Book" panose="020B0502020203020204" pitchFamily="34" charset="0"/>
            </a:endParaRPr>
          </a:p>
          <a:p>
            <a:pPr algn="ctr"/>
            <a:endParaRPr lang="en-US" sz="2000" b="1">
              <a:latin typeface="Avenir Std 45 Book" panose="020B0502020203020204" pitchFamily="34" charset="0"/>
            </a:endParaRPr>
          </a:p>
          <a:p>
            <a:endParaRPr lang="en-US"/>
          </a:p>
          <a:p>
            <a:r>
              <a:rPr lang="en-US"/>
              <a:t>Jo </a:t>
            </a:r>
            <a:r>
              <a:rPr lang="en-US" err="1"/>
              <a:t>Furniss</a:t>
            </a:r>
            <a:r>
              <a:rPr lang="en-US"/>
              <a:t> is the author of </a:t>
            </a:r>
            <a:r>
              <a:rPr lang="en-US" i="1"/>
              <a:t>All the Little Children.</a:t>
            </a:r>
            <a:r>
              <a:rPr lang="en-US"/>
              <a:t> She is also a freelance journalist and the mother of two students who attend our college! Come along and listen to Jo talk about her work and hear the backstory to the novel. Signed copies of this debut novel will be available on the day. </a:t>
            </a:r>
          </a:p>
          <a:p>
            <a:pPr algn="ctr"/>
            <a:endParaRPr lang="en-US" sz="1400" b="1">
              <a:latin typeface="Avenir Std 45 Book" panose="020B0502020203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782" y="7942131"/>
            <a:ext cx="1848692" cy="1430466"/>
          </a:xfrm>
          <a:prstGeom prst="rect">
            <a:avLst/>
          </a:prstGeom>
        </p:spPr>
      </p:pic>
      <p:sp>
        <p:nvSpPr>
          <p:cNvPr id="8" name="Rectangle 7"/>
          <p:cNvSpPr/>
          <p:nvPr/>
        </p:nvSpPr>
        <p:spPr>
          <a:xfrm>
            <a:off x="369409" y="5241301"/>
            <a:ext cx="6111250" cy="1217481"/>
          </a:xfrm>
          <a:prstGeom prst="rect">
            <a:avLst/>
          </a:prstGeom>
          <a:solidFill>
            <a:srgbClr val="D300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078" y="5143352"/>
            <a:ext cx="6075392" cy="1200329"/>
          </a:xfrm>
          <a:prstGeom prst="rect">
            <a:avLst/>
          </a:prstGeom>
          <a:noFill/>
        </p:spPr>
        <p:txBody>
          <a:bodyPr wrap="square" rtlCol="0">
            <a:spAutoFit/>
          </a:bodyPr>
          <a:lstStyle/>
          <a:p>
            <a:pPr algn="ctr"/>
            <a:endParaRPr lang="en-US" sz="2400" b="1">
              <a:solidFill>
                <a:schemeClr val="bg1"/>
              </a:solidFill>
              <a:latin typeface="Avenir Std 45 Book" panose="020B0502020203020204" pitchFamily="34" charset="0"/>
            </a:endParaRPr>
          </a:p>
          <a:p>
            <a:pPr algn="ctr"/>
            <a:r>
              <a:rPr lang="en-US" sz="2400" b="1">
                <a:solidFill>
                  <a:schemeClr val="bg1"/>
                </a:solidFill>
                <a:latin typeface="Avenir Std 45 Book" panose="020B0502020203020204" pitchFamily="34" charset="0"/>
              </a:rPr>
              <a:t>Thursday 7</a:t>
            </a:r>
            <a:r>
              <a:rPr lang="en-US" sz="2400" b="1" baseline="30000">
                <a:solidFill>
                  <a:schemeClr val="bg1"/>
                </a:solidFill>
                <a:latin typeface="Avenir Std 45 Book" panose="020B0502020203020204" pitchFamily="34" charset="0"/>
              </a:rPr>
              <a:t>th</a:t>
            </a:r>
            <a:r>
              <a:rPr lang="en-US" sz="2400" b="1">
                <a:solidFill>
                  <a:schemeClr val="bg1"/>
                </a:solidFill>
                <a:latin typeface="Avenir Std 45 Book" panose="020B0502020203020204" pitchFamily="34" charset="0"/>
              </a:rPr>
              <a:t> December 2:40 to 3:35pm </a:t>
            </a:r>
          </a:p>
          <a:p>
            <a:pPr algn="ctr"/>
            <a:r>
              <a:rPr lang="en-US" sz="2400" b="1">
                <a:solidFill>
                  <a:schemeClr val="bg1"/>
                </a:solidFill>
                <a:latin typeface="Avenir Std 45 Book" panose="020B0502020203020204" pitchFamily="34" charset="0"/>
              </a:rPr>
              <a:t>in the Senior School Library.</a:t>
            </a:r>
          </a:p>
        </p:txBody>
      </p:sp>
      <p:pic>
        <p:nvPicPr>
          <p:cNvPr id="2" name="Picture 1"/>
          <p:cNvPicPr>
            <a:picLocks noChangeAspect="1"/>
          </p:cNvPicPr>
          <p:nvPr/>
        </p:nvPicPr>
        <p:blipFill>
          <a:blip r:embed="rId3"/>
          <a:stretch>
            <a:fillRect/>
          </a:stretch>
        </p:blipFill>
        <p:spPr>
          <a:xfrm>
            <a:off x="485250" y="505087"/>
            <a:ext cx="2734969" cy="3593509"/>
          </a:xfrm>
          <a:prstGeom prst="rect">
            <a:avLst/>
          </a:prstGeom>
        </p:spPr>
      </p:pic>
      <p:pic>
        <p:nvPicPr>
          <p:cNvPr id="10" name="Picture 9"/>
          <p:cNvPicPr>
            <a:picLocks noChangeAspect="1"/>
          </p:cNvPicPr>
          <p:nvPr/>
        </p:nvPicPr>
        <p:blipFill>
          <a:blip r:embed="rId4"/>
          <a:stretch>
            <a:fillRect/>
          </a:stretch>
        </p:blipFill>
        <p:spPr>
          <a:xfrm>
            <a:off x="4371278" y="446708"/>
            <a:ext cx="2066196" cy="3334841"/>
          </a:xfrm>
          <a:prstGeom prst="rect">
            <a:avLst/>
          </a:prstGeom>
        </p:spPr>
      </p:pic>
    </p:spTree>
    <p:extLst>
      <p:ext uri="{BB962C8B-B14F-4D97-AF65-F5344CB8AC3E}">
        <p14:creationId xmlns:p14="http://schemas.microsoft.com/office/powerpoint/2010/main" val="1225686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2017-11-28T06:05:14Z</dcterms:modified>
</cp:coreProperties>
</file>