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9" r:id="rId2"/>
    <p:sldId id="268" r:id="rId3"/>
    <p:sldId id="257" r:id="rId4"/>
    <p:sldId id="269" r:id="rId5"/>
    <p:sldId id="260" r:id="rId6"/>
    <p:sldId id="258" r:id="rId7"/>
    <p:sldId id="271" r:id="rId8"/>
    <p:sldId id="261" r:id="rId9"/>
    <p:sldId id="262" r:id="rId10"/>
    <p:sldId id="272" r:id="rId11"/>
    <p:sldId id="274" r:id="rId12"/>
    <p:sldId id="273" r:id="rId13"/>
    <p:sldId id="263" r:id="rId14"/>
    <p:sldId id="267" r:id="rId15"/>
    <p:sldId id="27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A1A84AF-9E24-76B4-5D15-0233DB81952B}" v="138" dt="2023-02-14T04:01:01.117"/>
    <p1510:client id="{92253B89-C135-F04F-BF18-792D00098A4E}" v="1867" dt="2022-11-21T12:12:35.128"/>
    <p1510:client id="{C6545647-F22E-AB35-E638-691FCAA946F6}" v="36" dt="2022-11-21T12:25:41.3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319" autoAdjust="0"/>
    <p:restoredTop sz="96341"/>
  </p:normalViewPr>
  <p:slideViewPr>
    <p:cSldViewPr snapToGrid="0">
      <p:cViewPr varScale="1">
        <p:scale>
          <a:sx n="125" d="100"/>
          <a:sy n="125" d="100"/>
        </p:scale>
        <p:origin x="176" y="2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ilary Samuels (DCSG)" userId="S::hilary.samuels@dulwich.org::eb52c60c-93d2-4afc-a105-335f3a92dc9b" providerId="AD" clId="Web-{6A1A84AF-9E24-76B4-5D15-0233DB81952B}"/>
    <pc:docChg chg="delSld modSld">
      <pc:chgData name="Hilary Samuels (DCSG)" userId="S::hilary.samuels@dulwich.org::eb52c60c-93d2-4afc-a105-335f3a92dc9b" providerId="AD" clId="Web-{6A1A84AF-9E24-76B4-5D15-0233DB81952B}" dt="2023-02-14T04:01:01.117" v="135"/>
      <pc:docMkLst>
        <pc:docMk/>
      </pc:docMkLst>
      <pc:sldChg chg="modSp">
        <pc:chgData name="Hilary Samuels (DCSG)" userId="S::hilary.samuels@dulwich.org::eb52c60c-93d2-4afc-a105-335f3a92dc9b" providerId="AD" clId="Web-{6A1A84AF-9E24-76B4-5D15-0233DB81952B}" dt="2023-02-14T03:59:26.380" v="19" actId="20577"/>
        <pc:sldMkLst>
          <pc:docMk/>
          <pc:sldMk cId="2829642785" sldId="257"/>
        </pc:sldMkLst>
        <pc:spChg chg="mod">
          <ac:chgData name="Hilary Samuels (DCSG)" userId="S::hilary.samuels@dulwich.org::eb52c60c-93d2-4afc-a105-335f3a92dc9b" providerId="AD" clId="Web-{6A1A84AF-9E24-76B4-5D15-0233DB81952B}" dt="2023-02-14T03:59:26.380" v="19" actId="20577"/>
          <ac:spMkLst>
            <pc:docMk/>
            <pc:sldMk cId="2829642785" sldId="257"/>
            <ac:spMk id="3" creationId="{E4005299-C340-406C-9282-3A457D6B93A7}"/>
          </ac:spMkLst>
        </pc:spChg>
      </pc:sldChg>
      <pc:sldChg chg="del">
        <pc:chgData name="Hilary Samuels (DCSG)" userId="S::hilary.samuels@dulwich.org::eb52c60c-93d2-4afc-a105-335f3a92dc9b" providerId="AD" clId="Web-{6A1A84AF-9E24-76B4-5D15-0233DB81952B}" dt="2023-02-14T04:01:01.117" v="135"/>
        <pc:sldMkLst>
          <pc:docMk/>
          <pc:sldMk cId="1299131783" sldId="264"/>
        </pc:sldMkLst>
      </pc:sldChg>
      <pc:sldChg chg="modSp">
        <pc:chgData name="Hilary Samuels (DCSG)" userId="S::hilary.samuels@dulwich.org::eb52c60c-93d2-4afc-a105-335f3a92dc9b" providerId="AD" clId="Web-{6A1A84AF-9E24-76B4-5D15-0233DB81952B}" dt="2023-02-14T04:00:55.398" v="134" actId="20577"/>
        <pc:sldMkLst>
          <pc:docMk/>
          <pc:sldMk cId="1381238539" sldId="272"/>
        </pc:sldMkLst>
        <pc:spChg chg="mod">
          <ac:chgData name="Hilary Samuels (DCSG)" userId="S::hilary.samuels@dulwich.org::eb52c60c-93d2-4afc-a105-335f3a92dc9b" providerId="AD" clId="Web-{6A1A84AF-9E24-76B4-5D15-0233DB81952B}" dt="2023-02-14T04:00:55.398" v="134" actId="20577"/>
          <ac:spMkLst>
            <pc:docMk/>
            <pc:sldMk cId="1381238539" sldId="272"/>
            <ac:spMk id="3" creationId="{27D2D38E-1F58-D147-B966-A53B4B7DD6E4}"/>
          </ac:spMkLst>
        </pc:spChg>
      </pc:sldChg>
    </pc:docChg>
  </pc:docChgLst>
  <pc:docChgLst>
    <pc:chgData name="Hilary SAMUELS" userId="S::hilary.samuels@dulwich-singapore.edu.sg::19684f48-8169-4d78-99fb-b1c7c4d8e10f" providerId="AD" clId="Web-{78F2E899-6159-44E4-91D0-E378B17DE65F}"/>
    <pc:docChg chg="addSld delSld modSld sldOrd modMainMaster">
      <pc:chgData name="Hilary SAMUELS" userId="S::hilary.samuels@dulwich-singapore.edu.sg::19684f48-8169-4d78-99fb-b1c7c4d8e10f" providerId="AD" clId="Web-{78F2E899-6159-44E4-91D0-E378B17DE65F}" dt="2020-02-10T07:32:44.952" v="90" actId="20577"/>
      <pc:docMkLst>
        <pc:docMk/>
      </pc:docMkLst>
      <pc:sldChg chg="del mod setBg">
        <pc:chgData name="Hilary SAMUELS" userId="S::hilary.samuels@dulwich-singapore.edu.sg::19684f48-8169-4d78-99fb-b1c7c4d8e10f" providerId="AD" clId="Web-{78F2E899-6159-44E4-91D0-E378B17DE65F}" dt="2020-02-10T07:31:25.107" v="3"/>
        <pc:sldMkLst>
          <pc:docMk/>
          <pc:sldMk cId="109857222" sldId="256"/>
        </pc:sldMkLst>
      </pc:sldChg>
      <pc:sldChg chg="modSp new">
        <pc:chgData name="Hilary SAMUELS" userId="S::hilary.samuels@dulwich-singapore.edu.sg::19684f48-8169-4d78-99fb-b1c7c4d8e10f" providerId="AD" clId="Web-{78F2E899-6159-44E4-91D0-E378B17DE65F}" dt="2020-02-10T07:31:33.717" v="36" actId="20577"/>
        <pc:sldMkLst>
          <pc:docMk/>
          <pc:sldMk cId="2829642785" sldId="257"/>
        </pc:sldMkLst>
        <pc:spChg chg="mod">
          <ac:chgData name="Hilary SAMUELS" userId="S::hilary.samuels@dulwich-singapore.edu.sg::19684f48-8169-4d78-99fb-b1c7c4d8e10f" providerId="AD" clId="Web-{78F2E899-6159-44E4-91D0-E378B17DE65F}" dt="2020-02-10T07:31:33.717" v="36" actId="20577"/>
          <ac:spMkLst>
            <pc:docMk/>
            <pc:sldMk cId="2829642785" sldId="257"/>
            <ac:spMk id="2" creationId="{C960A9F4-9087-4278-8326-B4EC4499682E}"/>
          </ac:spMkLst>
        </pc:spChg>
      </pc:sldChg>
      <pc:sldChg chg="modSp new">
        <pc:chgData name="Hilary SAMUELS" userId="S::hilary.samuels@dulwich-singapore.edu.sg::19684f48-8169-4d78-99fb-b1c7c4d8e10f" providerId="AD" clId="Web-{78F2E899-6159-44E4-91D0-E378B17DE65F}" dt="2020-02-10T07:32:29.092" v="62" actId="20577"/>
        <pc:sldMkLst>
          <pc:docMk/>
          <pc:sldMk cId="1108764551" sldId="258"/>
        </pc:sldMkLst>
        <pc:spChg chg="mod">
          <ac:chgData name="Hilary SAMUELS" userId="S::hilary.samuels@dulwich-singapore.edu.sg::19684f48-8169-4d78-99fb-b1c7c4d8e10f" providerId="AD" clId="Web-{78F2E899-6159-44E4-91D0-E378B17DE65F}" dt="2020-02-10T07:32:29.092" v="62" actId="20577"/>
          <ac:spMkLst>
            <pc:docMk/>
            <pc:sldMk cId="1108764551" sldId="258"/>
            <ac:spMk id="2" creationId="{927FB7C3-DE85-4957-A737-B30F7C4E6FA0}"/>
          </ac:spMkLst>
        </pc:spChg>
      </pc:sldChg>
      <pc:sldChg chg="modSp new ord">
        <pc:chgData name="Hilary SAMUELS" userId="S::hilary.samuels@dulwich-singapore.edu.sg::19684f48-8169-4d78-99fb-b1c7c4d8e10f" providerId="AD" clId="Web-{78F2E899-6159-44E4-91D0-E378B17DE65F}" dt="2020-02-10T07:32:44.952" v="89" actId="20577"/>
        <pc:sldMkLst>
          <pc:docMk/>
          <pc:sldMk cId="2361492934" sldId="259"/>
        </pc:sldMkLst>
        <pc:spChg chg="mod">
          <ac:chgData name="Hilary SAMUELS" userId="S::hilary.samuels@dulwich-singapore.edu.sg::19684f48-8169-4d78-99fb-b1c7c4d8e10f" providerId="AD" clId="Web-{78F2E899-6159-44E4-91D0-E378B17DE65F}" dt="2020-02-10T07:32:39.452" v="74" actId="20577"/>
          <ac:spMkLst>
            <pc:docMk/>
            <pc:sldMk cId="2361492934" sldId="259"/>
            <ac:spMk id="2" creationId="{9FA176EF-D4F8-4C6A-8F5F-FE8113E42AA6}"/>
          </ac:spMkLst>
        </pc:spChg>
        <pc:spChg chg="mod">
          <ac:chgData name="Hilary SAMUELS" userId="S::hilary.samuels@dulwich-singapore.edu.sg::19684f48-8169-4d78-99fb-b1c7c4d8e10f" providerId="AD" clId="Web-{78F2E899-6159-44E4-91D0-E378B17DE65F}" dt="2020-02-10T07:32:44.952" v="89" actId="20577"/>
          <ac:spMkLst>
            <pc:docMk/>
            <pc:sldMk cId="2361492934" sldId="259"/>
            <ac:spMk id="3" creationId="{B935917D-03E8-4F0F-9EA2-320B0372EB1B}"/>
          </ac:spMkLst>
        </pc:spChg>
      </pc:sldChg>
      <pc:sldMasterChg chg="mod setBg modSldLayout">
        <pc:chgData name="Hilary SAMUELS" userId="S::hilary.samuels@dulwich-singapore.edu.sg::19684f48-8169-4d78-99fb-b1c7c4d8e10f" providerId="AD" clId="Web-{78F2E899-6159-44E4-91D0-E378B17DE65F}" dt="2020-02-10T07:31:19.811" v="1"/>
        <pc:sldMasterMkLst>
          <pc:docMk/>
          <pc:sldMasterMk cId="2460954070" sldId="2147483660"/>
        </pc:sldMasterMkLst>
        <pc:sldLayoutChg chg="mod setBg">
          <pc:chgData name="Hilary SAMUELS" userId="S::hilary.samuels@dulwich-singapore.edu.sg::19684f48-8169-4d78-99fb-b1c7c4d8e10f" providerId="AD" clId="Web-{78F2E899-6159-44E4-91D0-E378B17DE65F}" dt="2020-02-10T07:31:19.811" v="1"/>
          <pc:sldLayoutMkLst>
            <pc:docMk/>
            <pc:sldMasterMk cId="2460954070" sldId="2147483660"/>
            <pc:sldLayoutMk cId="2385387890" sldId="2147483661"/>
          </pc:sldLayoutMkLst>
        </pc:sldLayoutChg>
        <pc:sldLayoutChg chg="mod setBg">
          <pc:chgData name="Hilary SAMUELS" userId="S::hilary.samuels@dulwich-singapore.edu.sg::19684f48-8169-4d78-99fb-b1c7c4d8e10f" providerId="AD" clId="Web-{78F2E899-6159-44E4-91D0-E378B17DE65F}" dt="2020-02-10T07:31:19.811" v="1"/>
          <pc:sldLayoutMkLst>
            <pc:docMk/>
            <pc:sldMasterMk cId="2460954070" sldId="2147483660"/>
            <pc:sldLayoutMk cId="949138452" sldId="2147483662"/>
          </pc:sldLayoutMkLst>
        </pc:sldLayoutChg>
        <pc:sldLayoutChg chg="mod setBg">
          <pc:chgData name="Hilary SAMUELS" userId="S::hilary.samuels@dulwich-singapore.edu.sg::19684f48-8169-4d78-99fb-b1c7c4d8e10f" providerId="AD" clId="Web-{78F2E899-6159-44E4-91D0-E378B17DE65F}" dt="2020-02-10T07:31:19.811" v="1"/>
          <pc:sldLayoutMkLst>
            <pc:docMk/>
            <pc:sldMasterMk cId="2460954070" sldId="2147483660"/>
            <pc:sldLayoutMk cId="2591524520" sldId="2147483663"/>
          </pc:sldLayoutMkLst>
        </pc:sldLayoutChg>
        <pc:sldLayoutChg chg="mod setBg">
          <pc:chgData name="Hilary SAMUELS" userId="S::hilary.samuels@dulwich-singapore.edu.sg::19684f48-8169-4d78-99fb-b1c7c4d8e10f" providerId="AD" clId="Web-{78F2E899-6159-44E4-91D0-E378B17DE65F}" dt="2020-02-10T07:31:19.811" v="1"/>
          <pc:sldLayoutMkLst>
            <pc:docMk/>
            <pc:sldMasterMk cId="2460954070" sldId="2147483660"/>
            <pc:sldLayoutMk cId="1203092039" sldId="2147483664"/>
          </pc:sldLayoutMkLst>
        </pc:sldLayoutChg>
        <pc:sldLayoutChg chg="mod setBg">
          <pc:chgData name="Hilary SAMUELS" userId="S::hilary.samuels@dulwich-singapore.edu.sg::19684f48-8169-4d78-99fb-b1c7c4d8e10f" providerId="AD" clId="Web-{78F2E899-6159-44E4-91D0-E378B17DE65F}" dt="2020-02-10T07:31:19.811" v="1"/>
          <pc:sldLayoutMkLst>
            <pc:docMk/>
            <pc:sldMasterMk cId="2460954070" sldId="2147483660"/>
            <pc:sldLayoutMk cId="3733172339" sldId="2147483665"/>
          </pc:sldLayoutMkLst>
        </pc:sldLayoutChg>
        <pc:sldLayoutChg chg="mod setBg">
          <pc:chgData name="Hilary SAMUELS" userId="S::hilary.samuels@dulwich-singapore.edu.sg::19684f48-8169-4d78-99fb-b1c7c4d8e10f" providerId="AD" clId="Web-{78F2E899-6159-44E4-91D0-E378B17DE65F}" dt="2020-02-10T07:31:19.811" v="1"/>
          <pc:sldLayoutMkLst>
            <pc:docMk/>
            <pc:sldMasterMk cId="2460954070" sldId="2147483660"/>
            <pc:sldLayoutMk cId="3210312558" sldId="2147483666"/>
          </pc:sldLayoutMkLst>
        </pc:sldLayoutChg>
        <pc:sldLayoutChg chg="mod setBg">
          <pc:chgData name="Hilary SAMUELS" userId="S::hilary.samuels@dulwich-singapore.edu.sg::19684f48-8169-4d78-99fb-b1c7c4d8e10f" providerId="AD" clId="Web-{78F2E899-6159-44E4-91D0-E378B17DE65F}" dt="2020-02-10T07:31:19.811" v="1"/>
          <pc:sldLayoutMkLst>
            <pc:docMk/>
            <pc:sldMasterMk cId="2460954070" sldId="2147483660"/>
            <pc:sldLayoutMk cId="3146388984" sldId="2147483667"/>
          </pc:sldLayoutMkLst>
        </pc:sldLayoutChg>
        <pc:sldLayoutChg chg="mod setBg">
          <pc:chgData name="Hilary SAMUELS" userId="S::hilary.samuels@dulwich-singapore.edu.sg::19684f48-8169-4d78-99fb-b1c7c4d8e10f" providerId="AD" clId="Web-{78F2E899-6159-44E4-91D0-E378B17DE65F}" dt="2020-02-10T07:31:19.811" v="1"/>
          <pc:sldLayoutMkLst>
            <pc:docMk/>
            <pc:sldMasterMk cId="2460954070" sldId="2147483660"/>
            <pc:sldLayoutMk cId="3171841454" sldId="2147483668"/>
          </pc:sldLayoutMkLst>
        </pc:sldLayoutChg>
        <pc:sldLayoutChg chg="mod setBg">
          <pc:chgData name="Hilary SAMUELS" userId="S::hilary.samuels@dulwich-singapore.edu.sg::19684f48-8169-4d78-99fb-b1c7c4d8e10f" providerId="AD" clId="Web-{78F2E899-6159-44E4-91D0-E378B17DE65F}" dt="2020-02-10T07:31:19.811" v="1"/>
          <pc:sldLayoutMkLst>
            <pc:docMk/>
            <pc:sldMasterMk cId="2460954070" sldId="2147483660"/>
            <pc:sldLayoutMk cId="1718958274" sldId="2147483669"/>
          </pc:sldLayoutMkLst>
        </pc:sldLayoutChg>
        <pc:sldLayoutChg chg="mod setBg">
          <pc:chgData name="Hilary SAMUELS" userId="S::hilary.samuels@dulwich-singapore.edu.sg::19684f48-8169-4d78-99fb-b1c7c4d8e10f" providerId="AD" clId="Web-{78F2E899-6159-44E4-91D0-E378B17DE65F}" dt="2020-02-10T07:31:19.811" v="1"/>
          <pc:sldLayoutMkLst>
            <pc:docMk/>
            <pc:sldMasterMk cId="2460954070" sldId="2147483660"/>
            <pc:sldLayoutMk cId="2202905451" sldId="2147483670"/>
          </pc:sldLayoutMkLst>
        </pc:sldLayoutChg>
        <pc:sldLayoutChg chg="mod setBg">
          <pc:chgData name="Hilary SAMUELS" userId="S::hilary.samuels@dulwich-singapore.edu.sg::19684f48-8169-4d78-99fb-b1c7c4d8e10f" providerId="AD" clId="Web-{78F2E899-6159-44E4-91D0-E378B17DE65F}" dt="2020-02-10T07:31:19.811" v="1"/>
          <pc:sldLayoutMkLst>
            <pc:docMk/>
            <pc:sldMasterMk cId="2460954070" sldId="2147483660"/>
            <pc:sldLayoutMk cId="3479445657" sldId="2147483671"/>
          </pc:sldLayoutMkLst>
        </pc:sldLayoutChg>
      </pc:sldMasterChg>
    </pc:docChg>
  </pc:docChgLst>
  <pc:docChgLst>
    <pc:chgData name="Hilary Samuels (DCSG)" userId="eb52c60c-93d2-4afc-a105-335f3a92dc9b" providerId="ADAL" clId="{92253B89-C135-F04F-BF18-792D00098A4E}"/>
    <pc:docChg chg="undo custSel addSld delSld modSld">
      <pc:chgData name="Hilary Samuels (DCSG)" userId="eb52c60c-93d2-4afc-a105-335f3a92dc9b" providerId="ADAL" clId="{92253B89-C135-F04F-BF18-792D00098A4E}" dt="2022-11-21T12:12:35.128" v="1865"/>
      <pc:docMkLst>
        <pc:docMk/>
      </pc:docMkLst>
      <pc:sldChg chg="modSp modAnim">
        <pc:chgData name="Hilary Samuels (DCSG)" userId="eb52c60c-93d2-4afc-a105-335f3a92dc9b" providerId="ADAL" clId="{92253B89-C135-F04F-BF18-792D00098A4E}" dt="2022-11-21T12:08:55.600" v="1562" actId="13926"/>
        <pc:sldMkLst>
          <pc:docMk/>
          <pc:sldMk cId="2829642785" sldId="257"/>
        </pc:sldMkLst>
        <pc:spChg chg="mod">
          <ac:chgData name="Hilary Samuels (DCSG)" userId="eb52c60c-93d2-4afc-a105-335f3a92dc9b" providerId="ADAL" clId="{92253B89-C135-F04F-BF18-792D00098A4E}" dt="2022-11-21T12:08:55.600" v="1562" actId="13926"/>
          <ac:spMkLst>
            <pc:docMk/>
            <pc:sldMk cId="2829642785" sldId="257"/>
            <ac:spMk id="2" creationId="{C960A9F4-9087-4278-8326-B4EC4499682E}"/>
          </ac:spMkLst>
        </pc:spChg>
        <pc:spChg chg="mod">
          <ac:chgData name="Hilary Samuels (DCSG)" userId="eb52c60c-93d2-4afc-a105-335f3a92dc9b" providerId="ADAL" clId="{92253B89-C135-F04F-BF18-792D00098A4E}" dt="2022-11-21T12:00:32.992" v="1063" actId="20577"/>
          <ac:spMkLst>
            <pc:docMk/>
            <pc:sldMk cId="2829642785" sldId="257"/>
            <ac:spMk id="3" creationId="{E4005299-C340-406C-9282-3A457D6B93A7}"/>
          </ac:spMkLst>
        </pc:spChg>
      </pc:sldChg>
      <pc:sldChg chg="modSp modAnim">
        <pc:chgData name="Hilary Samuels (DCSG)" userId="eb52c60c-93d2-4afc-a105-335f3a92dc9b" providerId="ADAL" clId="{92253B89-C135-F04F-BF18-792D00098A4E}" dt="2022-11-21T12:08:48.965" v="1561" actId="13926"/>
        <pc:sldMkLst>
          <pc:docMk/>
          <pc:sldMk cId="1108764551" sldId="258"/>
        </pc:sldMkLst>
        <pc:spChg chg="mod">
          <ac:chgData name="Hilary Samuels (DCSG)" userId="eb52c60c-93d2-4afc-a105-335f3a92dc9b" providerId="ADAL" clId="{92253B89-C135-F04F-BF18-792D00098A4E}" dt="2022-11-21T12:08:48.965" v="1561" actId="13926"/>
          <ac:spMkLst>
            <pc:docMk/>
            <pc:sldMk cId="1108764551" sldId="258"/>
            <ac:spMk id="2" creationId="{927FB7C3-DE85-4957-A737-B30F7C4E6FA0}"/>
          </ac:spMkLst>
        </pc:spChg>
        <pc:spChg chg="mod">
          <ac:chgData name="Hilary Samuels (DCSG)" userId="eb52c60c-93d2-4afc-a105-335f3a92dc9b" providerId="ADAL" clId="{92253B89-C135-F04F-BF18-792D00098A4E}" dt="2022-11-21T12:01:09.991" v="1106" actId="20577"/>
          <ac:spMkLst>
            <pc:docMk/>
            <pc:sldMk cId="1108764551" sldId="258"/>
            <ac:spMk id="3" creationId="{87C3076C-5AC6-44D4-872B-4D0EA4E5EF0F}"/>
          </ac:spMkLst>
        </pc:spChg>
      </pc:sldChg>
      <pc:sldChg chg="addSp delSp modSp modNotesTx">
        <pc:chgData name="Hilary Samuels (DCSG)" userId="eb52c60c-93d2-4afc-a105-335f3a92dc9b" providerId="ADAL" clId="{92253B89-C135-F04F-BF18-792D00098A4E}" dt="2022-11-21T12:11:58.435" v="1789" actId="20577"/>
        <pc:sldMkLst>
          <pc:docMk/>
          <pc:sldMk cId="2361492934" sldId="259"/>
        </pc:sldMkLst>
        <pc:spChg chg="mod">
          <ac:chgData name="Hilary Samuels (DCSG)" userId="eb52c60c-93d2-4afc-a105-335f3a92dc9b" providerId="ADAL" clId="{92253B89-C135-F04F-BF18-792D00098A4E}" dt="2022-11-21T11:49:07.819" v="27" actId="20577"/>
          <ac:spMkLst>
            <pc:docMk/>
            <pc:sldMk cId="2361492934" sldId="259"/>
            <ac:spMk id="2" creationId="{9FA176EF-D4F8-4C6A-8F5F-FE8113E42AA6}"/>
          </ac:spMkLst>
        </pc:spChg>
        <pc:spChg chg="mod">
          <ac:chgData name="Hilary Samuels (DCSG)" userId="eb52c60c-93d2-4afc-a105-335f3a92dc9b" providerId="ADAL" clId="{92253B89-C135-F04F-BF18-792D00098A4E}" dt="2022-11-21T11:50:24.632" v="445" actId="20577"/>
          <ac:spMkLst>
            <pc:docMk/>
            <pc:sldMk cId="2361492934" sldId="259"/>
            <ac:spMk id="3" creationId="{B935917D-03E8-4F0F-9EA2-320B0372EB1B}"/>
          </ac:spMkLst>
        </pc:spChg>
        <pc:picChg chg="add mod">
          <ac:chgData name="Hilary Samuels (DCSG)" userId="eb52c60c-93d2-4afc-a105-335f3a92dc9b" providerId="ADAL" clId="{92253B89-C135-F04F-BF18-792D00098A4E}" dt="2022-11-21T12:11:15.622" v="1614" actId="1076"/>
          <ac:picMkLst>
            <pc:docMk/>
            <pc:sldMk cId="2361492934" sldId="259"/>
            <ac:picMk id="4" creationId="{9CFA0247-4B63-DD41-9199-FBFE9A4B05DC}"/>
          </ac:picMkLst>
        </pc:picChg>
        <pc:picChg chg="del">
          <ac:chgData name="Hilary Samuels (DCSG)" userId="eb52c60c-93d2-4afc-a105-335f3a92dc9b" providerId="ADAL" clId="{92253B89-C135-F04F-BF18-792D00098A4E}" dt="2022-11-21T11:49:08.617" v="28" actId="478"/>
          <ac:picMkLst>
            <pc:docMk/>
            <pc:sldMk cId="2361492934" sldId="259"/>
            <ac:picMk id="1026" creationId="{3ED7B098-0033-C749-A0A1-788ABE3FE053}"/>
          </ac:picMkLst>
        </pc:picChg>
      </pc:sldChg>
      <pc:sldChg chg="addSp delSp modSp">
        <pc:chgData name="Hilary Samuels (DCSG)" userId="eb52c60c-93d2-4afc-a105-335f3a92dc9b" providerId="ADAL" clId="{92253B89-C135-F04F-BF18-792D00098A4E}" dt="2022-11-21T11:53:57.057" v="676"/>
        <pc:sldMkLst>
          <pc:docMk/>
          <pc:sldMk cId="2316998154" sldId="260"/>
        </pc:sldMkLst>
        <pc:spChg chg="add del mod">
          <ac:chgData name="Hilary Samuels (DCSG)" userId="eb52c60c-93d2-4afc-a105-335f3a92dc9b" providerId="ADAL" clId="{92253B89-C135-F04F-BF18-792D00098A4E}" dt="2022-11-21T11:53:57.057" v="676"/>
          <ac:spMkLst>
            <pc:docMk/>
            <pc:sldMk cId="2316998154" sldId="260"/>
            <ac:spMk id="5" creationId="{A9D7A568-08AB-4B4C-AEAF-EE426778E419}"/>
          </ac:spMkLst>
        </pc:spChg>
        <pc:picChg chg="del">
          <ac:chgData name="Hilary Samuels (DCSG)" userId="eb52c60c-93d2-4afc-a105-335f3a92dc9b" providerId="ADAL" clId="{92253B89-C135-F04F-BF18-792D00098A4E}" dt="2022-11-21T11:53:34.893" v="675" actId="478"/>
          <ac:picMkLst>
            <pc:docMk/>
            <pc:sldMk cId="2316998154" sldId="260"/>
            <ac:picMk id="4" creationId="{2B7D1882-C9EB-43C6-BC8B-96D96A1E0C01}"/>
          </ac:picMkLst>
        </pc:picChg>
        <pc:picChg chg="add mod">
          <ac:chgData name="Hilary Samuels (DCSG)" userId="eb52c60c-93d2-4afc-a105-335f3a92dc9b" providerId="ADAL" clId="{92253B89-C135-F04F-BF18-792D00098A4E}" dt="2022-11-21T11:53:57.057" v="676"/>
          <ac:picMkLst>
            <pc:docMk/>
            <pc:sldMk cId="2316998154" sldId="260"/>
            <ac:picMk id="7" creationId="{1A6CDEDD-2F70-2046-AB81-3B015AF17F4B}"/>
          </ac:picMkLst>
        </pc:picChg>
      </pc:sldChg>
      <pc:sldChg chg="addSp delSp modSp">
        <pc:chgData name="Hilary Samuels (DCSG)" userId="eb52c60c-93d2-4afc-a105-335f3a92dc9b" providerId="ADAL" clId="{92253B89-C135-F04F-BF18-792D00098A4E}" dt="2022-11-21T11:54:44.117" v="703" actId="1076"/>
        <pc:sldMkLst>
          <pc:docMk/>
          <pc:sldMk cId="4146244694" sldId="261"/>
        </pc:sldMkLst>
        <pc:spChg chg="add del mod">
          <ac:chgData name="Hilary Samuels (DCSG)" userId="eb52c60c-93d2-4afc-a105-335f3a92dc9b" providerId="ADAL" clId="{92253B89-C135-F04F-BF18-792D00098A4E}" dt="2022-11-21T11:54:36.250" v="699"/>
          <ac:spMkLst>
            <pc:docMk/>
            <pc:sldMk cId="4146244694" sldId="261"/>
            <ac:spMk id="5" creationId="{01B6711A-003D-B947-97C6-15BD98F3DC7E}"/>
          </ac:spMkLst>
        </pc:spChg>
        <pc:picChg chg="del">
          <ac:chgData name="Hilary Samuels (DCSG)" userId="eb52c60c-93d2-4afc-a105-335f3a92dc9b" providerId="ADAL" clId="{92253B89-C135-F04F-BF18-792D00098A4E}" dt="2022-11-21T11:54:32.841" v="698" actId="478"/>
          <ac:picMkLst>
            <pc:docMk/>
            <pc:sldMk cId="4146244694" sldId="261"/>
            <ac:picMk id="4" creationId="{E633E0BC-C200-4678-A05E-E3D835357A73}"/>
          </ac:picMkLst>
        </pc:picChg>
        <pc:picChg chg="add mod">
          <ac:chgData name="Hilary Samuels (DCSG)" userId="eb52c60c-93d2-4afc-a105-335f3a92dc9b" providerId="ADAL" clId="{92253B89-C135-F04F-BF18-792D00098A4E}" dt="2022-11-21T11:54:44.117" v="703" actId="1076"/>
          <ac:picMkLst>
            <pc:docMk/>
            <pc:sldMk cId="4146244694" sldId="261"/>
            <ac:picMk id="7" creationId="{9EC58AAE-0A75-F942-B409-1D1E3D01FC00}"/>
          </ac:picMkLst>
        </pc:picChg>
      </pc:sldChg>
      <pc:sldChg chg="modSp modAnim">
        <pc:chgData name="Hilary Samuels (DCSG)" userId="eb52c60c-93d2-4afc-a105-335f3a92dc9b" providerId="ADAL" clId="{92253B89-C135-F04F-BF18-792D00098A4E}" dt="2022-11-21T12:08:46.157" v="1560" actId="13926"/>
        <pc:sldMkLst>
          <pc:docMk/>
          <pc:sldMk cId="3352781933" sldId="262"/>
        </pc:sldMkLst>
        <pc:spChg chg="mod">
          <ac:chgData name="Hilary Samuels (DCSG)" userId="eb52c60c-93d2-4afc-a105-335f3a92dc9b" providerId="ADAL" clId="{92253B89-C135-F04F-BF18-792D00098A4E}" dt="2022-11-21T12:08:46.157" v="1560" actId="13926"/>
          <ac:spMkLst>
            <pc:docMk/>
            <pc:sldMk cId="3352781933" sldId="262"/>
            <ac:spMk id="2" creationId="{6F1FEC8F-FFBF-499E-BECF-E1A28E80A4FB}"/>
          </ac:spMkLst>
        </pc:spChg>
        <pc:spChg chg="mod">
          <ac:chgData name="Hilary Samuels (DCSG)" userId="eb52c60c-93d2-4afc-a105-335f3a92dc9b" providerId="ADAL" clId="{92253B89-C135-F04F-BF18-792D00098A4E}" dt="2022-11-21T11:56:45.909" v="889" actId="13926"/>
          <ac:spMkLst>
            <pc:docMk/>
            <pc:sldMk cId="3352781933" sldId="262"/>
            <ac:spMk id="3" creationId="{592CF458-6B6E-49FA-9EE5-B235C10FF100}"/>
          </ac:spMkLst>
        </pc:spChg>
      </pc:sldChg>
      <pc:sldChg chg="addSp delSp modSp">
        <pc:chgData name="Hilary Samuels (DCSG)" userId="eb52c60c-93d2-4afc-a105-335f3a92dc9b" providerId="ADAL" clId="{92253B89-C135-F04F-BF18-792D00098A4E}" dt="2022-11-21T11:55:56.259" v="838" actId="1076"/>
        <pc:sldMkLst>
          <pc:docMk/>
          <pc:sldMk cId="2828777312" sldId="263"/>
        </pc:sldMkLst>
        <pc:spChg chg="add del mod">
          <ac:chgData name="Hilary Samuels (DCSG)" userId="eb52c60c-93d2-4afc-a105-335f3a92dc9b" providerId="ADAL" clId="{92253B89-C135-F04F-BF18-792D00098A4E}" dt="2022-11-21T11:55:32.798" v="827"/>
          <ac:spMkLst>
            <pc:docMk/>
            <pc:sldMk cId="2828777312" sldId="263"/>
            <ac:spMk id="5" creationId="{90B02F30-6922-A241-82F0-7A793AE17217}"/>
          </ac:spMkLst>
        </pc:spChg>
        <pc:picChg chg="del">
          <ac:chgData name="Hilary Samuels (DCSG)" userId="eb52c60c-93d2-4afc-a105-335f3a92dc9b" providerId="ADAL" clId="{92253B89-C135-F04F-BF18-792D00098A4E}" dt="2022-11-21T11:55:27.583" v="824" actId="478"/>
          <ac:picMkLst>
            <pc:docMk/>
            <pc:sldMk cId="2828777312" sldId="263"/>
            <ac:picMk id="4" creationId="{04DD56DE-75B5-458A-AC54-D646EDA0685C}"/>
          </ac:picMkLst>
        </pc:picChg>
        <pc:picChg chg="del">
          <ac:chgData name="Hilary Samuels (DCSG)" userId="eb52c60c-93d2-4afc-a105-335f3a92dc9b" providerId="ADAL" clId="{92253B89-C135-F04F-BF18-792D00098A4E}" dt="2022-11-21T11:55:29.325" v="826" actId="478"/>
          <ac:picMkLst>
            <pc:docMk/>
            <pc:sldMk cId="2828777312" sldId="263"/>
            <ac:picMk id="6" creationId="{25C0C024-3BD8-4CA6-8F5A-C4CCCE330190}"/>
          </ac:picMkLst>
        </pc:picChg>
        <pc:picChg chg="add mod modCrop">
          <ac:chgData name="Hilary Samuels (DCSG)" userId="eb52c60c-93d2-4afc-a105-335f3a92dc9b" providerId="ADAL" clId="{92253B89-C135-F04F-BF18-792D00098A4E}" dt="2022-11-21T11:55:47.352" v="834" actId="1076"/>
          <ac:picMkLst>
            <pc:docMk/>
            <pc:sldMk cId="2828777312" sldId="263"/>
            <ac:picMk id="8" creationId="{3A7965C4-8DBD-B240-A352-F1F6466DF6EB}"/>
          </ac:picMkLst>
        </pc:picChg>
        <pc:picChg chg="add mod modCrop">
          <ac:chgData name="Hilary Samuels (DCSG)" userId="eb52c60c-93d2-4afc-a105-335f3a92dc9b" providerId="ADAL" clId="{92253B89-C135-F04F-BF18-792D00098A4E}" dt="2022-11-21T11:55:56.259" v="838" actId="1076"/>
          <ac:picMkLst>
            <pc:docMk/>
            <pc:sldMk cId="2828777312" sldId="263"/>
            <ac:picMk id="9" creationId="{3AFA751F-9579-F24E-AB0E-DBC588348F9F}"/>
          </ac:picMkLst>
        </pc:picChg>
      </pc:sldChg>
      <pc:sldChg chg="addSp delSp modSp">
        <pc:chgData name="Hilary Samuels (DCSG)" userId="eb52c60c-93d2-4afc-a105-335f3a92dc9b" providerId="ADAL" clId="{92253B89-C135-F04F-BF18-792D00098A4E}" dt="2022-11-21T11:52:15.169" v="626" actId="1076"/>
        <pc:sldMkLst>
          <pc:docMk/>
          <pc:sldMk cId="1299131783" sldId="264"/>
        </pc:sldMkLst>
        <pc:spChg chg="mod">
          <ac:chgData name="Hilary Samuels (DCSG)" userId="eb52c60c-93d2-4afc-a105-335f3a92dc9b" providerId="ADAL" clId="{92253B89-C135-F04F-BF18-792D00098A4E}" dt="2022-11-21T11:52:03.987" v="621" actId="20577"/>
          <ac:spMkLst>
            <pc:docMk/>
            <pc:sldMk cId="1299131783" sldId="264"/>
            <ac:spMk id="2" creationId="{9A6970F6-6953-4823-95EE-D06F2CC01816}"/>
          </ac:spMkLst>
        </pc:spChg>
        <pc:spChg chg="del mod">
          <ac:chgData name="Hilary Samuels (DCSG)" userId="eb52c60c-93d2-4afc-a105-335f3a92dc9b" providerId="ADAL" clId="{92253B89-C135-F04F-BF18-792D00098A4E}" dt="2022-11-21T11:52:06.294" v="622"/>
          <ac:spMkLst>
            <pc:docMk/>
            <pc:sldMk cId="1299131783" sldId="264"/>
            <ac:spMk id="3" creationId="{29E8E6DC-C98C-446F-BFA8-CA4F54497635}"/>
          </ac:spMkLst>
        </pc:spChg>
        <pc:picChg chg="del">
          <ac:chgData name="Hilary Samuels (DCSG)" userId="eb52c60c-93d2-4afc-a105-335f3a92dc9b" providerId="ADAL" clId="{92253B89-C135-F04F-BF18-792D00098A4E}" dt="2022-11-21T11:51:28.394" v="581" actId="478"/>
          <ac:picMkLst>
            <pc:docMk/>
            <pc:sldMk cId="1299131783" sldId="264"/>
            <ac:picMk id="5" creationId="{D2518AA0-3048-6744-92F8-2FAE4E430EC8}"/>
          </ac:picMkLst>
        </pc:picChg>
        <pc:picChg chg="add mod">
          <ac:chgData name="Hilary Samuels (DCSG)" userId="eb52c60c-93d2-4afc-a105-335f3a92dc9b" providerId="ADAL" clId="{92253B89-C135-F04F-BF18-792D00098A4E}" dt="2022-11-21T11:52:15.169" v="626" actId="1076"/>
          <ac:picMkLst>
            <pc:docMk/>
            <pc:sldMk cId="1299131783" sldId="264"/>
            <ac:picMk id="6" creationId="{C76375AB-A2D1-9D41-B05A-5F3070DDCDFA}"/>
          </ac:picMkLst>
        </pc:picChg>
      </pc:sldChg>
      <pc:sldChg chg="del">
        <pc:chgData name="Hilary Samuels (DCSG)" userId="eb52c60c-93d2-4afc-a105-335f3a92dc9b" providerId="ADAL" clId="{92253B89-C135-F04F-BF18-792D00098A4E}" dt="2022-11-21T11:51:24.730" v="578" actId="2696"/>
        <pc:sldMkLst>
          <pc:docMk/>
          <pc:sldMk cId="1410756952" sldId="266"/>
        </pc:sldMkLst>
      </pc:sldChg>
      <pc:sldChg chg="modSp">
        <pc:chgData name="Hilary Samuels (DCSG)" userId="eb52c60c-93d2-4afc-a105-335f3a92dc9b" providerId="ADAL" clId="{92253B89-C135-F04F-BF18-792D00098A4E}" dt="2022-11-21T12:09:05.337" v="1574" actId="20577"/>
        <pc:sldMkLst>
          <pc:docMk/>
          <pc:sldMk cId="2311800472" sldId="267"/>
        </pc:sldMkLst>
        <pc:spChg chg="mod">
          <ac:chgData name="Hilary Samuels (DCSG)" userId="eb52c60c-93d2-4afc-a105-335f3a92dc9b" providerId="ADAL" clId="{92253B89-C135-F04F-BF18-792D00098A4E}" dt="2022-11-21T12:09:05.337" v="1574" actId="20577"/>
          <ac:spMkLst>
            <pc:docMk/>
            <pc:sldMk cId="2311800472" sldId="267"/>
            <ac:spMk id="3" creationId="{465EAE9C-4B9F-9C44-995D-AB047680BA0B}"/>
          </ac:spMkLst>
        </pc:spChg>
      </pc:sldChg>
      <pc:sldChg chg="modSp modAnim">
        <pc:chgData name="Hilary Samuels (DCSG)" userId="eb52c60c-93d2-4afc-a105-335f3a92dc9b" providerId="ADAL" clId="{92253B89-C135-F04F-BF18-792D00098A4E}" dt="2022-11-21T12:12:35.128" v="1865"/>
        <pc:sldMkLst>
          <pc:docMk/>
          <pc:sldMk cId="3383641594" sldId="268"/>
        </pc:sldMkLst>
        <pc:spChg chg="mod">
          <ac:chgData name="Hilary Samuels (DCSG)" userId="eb52c60c-93d2-4afc-a105-335f3a92dc9b" providerId="ADAL" clId="{92253B89-C135-F04F-BF18-792D00098A4E}" dt="2022-11-21T11:50:29.351" v="450" actId="20577"/>
          <ac:spMkLst>
            <pc:docMk/>
            <pc:sldMk cId="3383641594" sldId="268"/>
            <ac:spMk id="2" creationId="{A921D4A8-C3B2-C44D-8275-1781639BC0B4}"/>
          </ac:spMkLst>
        </pc:spChg>
        <pc:spChg chg="mod">
          <ac:chgData name="Hilary Samuels (DCSG)" userId="eb52c60c-93d2-4afc-a105-335f3a92dc9b" providerId="ADAL" clId="{92253B89-C135-F04F-BF18-792D00098A4E}" dt="2022-11-21T12:12:33.507" v="1864" actId="20577"/>
          <ac:spMkLst>
            <pc:docMk/>
            <pc:sldMk cId="3383641594" sldId="268"/>
            <ac:spMk id="7" creationId="{3DCD3E89-69A3-0F46-84E1-443600193B96}"/>
          </ac:spMkLst>
        </pc:spChg>
        <pc:spChg chg="mod">
          <ac:chgData name="Hilary Samuels (DCSG)" userId="eb52c60c-93d2-4afc-a105-335f3a92dc9b" providerId="ADAL" clId="{92253B89-C135-F04F-BF18-792D00098A4E}" dt="2022-11-21T11:51:00.868" v="529" actId="20577"/>
          <ac:spMkLst>
            <pc:docMk/>
            <pc:sldMk cId="3383641594" sldId="268"/>
            <ac:spMk id="8" creationId="{072AB1D7-9E54-8D4B-B587-61582B742D71}"/>
          </ac:spMkLst>
        </pc:spChg>
        <pc:spChg chg="mod">
          <ac:chgData name="Hilary Samuels (DCSG)" userId="eb52c60c-93d2-4afc-a105-335f3a92dc9b" providerId="ADAL" clId="{92253B89-C135-F04F-BF18-792D00098A4E}" dt="2022-11-21T11:50:44.876" v="472" actId="115"/>
          <ac:spMkLst>
            <pc:docMk/>
            <pc:sldMk cId="3383641594" sldId="268"/>
            <ac:spMk id="10" creationId="{FB53FC8C-4293-7B40-944D-33F4F8FF33DA}"/>
          </ac:spMkLst>
        </pc:spChg>
        <pc:spChg chg="mod">
          <ac:chgData name="Hilary Samuels (DCSG)" userId="eb52c60c-93d2-4afc-a105-335f3a92dc9b" providerId="ADAL" clId="{92253B89-C135-F04F-BF18-792D00098A4E}" dt="2022-11-21T12:12:26.620" v="1853" actId="20577"/>
          <ac:spMkLst>
            <pc:docMk/>
            <pc:sldMk cId="3383641594" sldId="268"/>
            <ac:spMk id="12" creationId="{5B6A45EB-66AE-5E4B-8A78-C378FED62169}"/>
          </ac:spMkLst>
        </pc:spChg>
      </pc:sldChg>
      <pc:sldChg chg="modSp modAnim">
        <pc:chgData name="Hilary Samuels (DCSG)" userId="eb52c60c-93d2-4afc-a105-335f3a92dc9b" providerId="ADAL" clId="{92253B89-C135-F04F-BF18-792D00098A4E}" dt="2022-11-21T12:07:05.170" v="1473"/>
        <pc:sldMkLst>
          <pc:docMk/>
          <pc:sldMk cId="3185656630" sldId="269"/>
        </pc:sldMkLst>
        <pc:spChg chg="mod">
          <ac:chgData name="Hilary Samuels (DCSG)" userId="eb52c60c-93d2-4afc-a105-335f3a92dc9b" providerId="ADAL" clId="{92253B89-C135-F04F-BF18-792D00098A4E}" dt="2022-11-21T12:06:04.760" v="1472" actId="20577"/>
          <ac:spMkLst>
            <pc:docMk/>
            <pc:sldMk cId="3185656630" sldId="269"/>
            <ac:spMk id="3" creationId="{EB6EBFED-D2F4-F24A-A909-8014569A0822}"/>
          </ac:spMkLst>
        </pc:spChg>
      </pc:sldChg>
      <pc:sldChg chg="addSp delSp modSp add">
        <pc:chgData name="Hilary Samuels (DCSG)" userId="eb52c60c-93d2-4afc-a105-335f3a92dc9b" providerId="ADAL" clId="{92253B89-C135-F04F-BF18-792D00098A4E}" dt="2022-11-21T11:53:06.607" v="670" actId="14100"/>
        <pc:sldMkLst>
          <pc:docMk/>
          <pc:sldMk cId="2587799343" sldId="270"/>
        </pc:sldMkLst>
        <pc:spChg chg="mod">
          <ac:chgData name="Hilary Samuels (DCSG)" userId="eb52c60c-93d2-4afc-a105-335f3a92dc9b" providerId="ADAL" clId="{92253B89-C135-F04F-BF18-792D00098A4E}" dt="2022-11-21T11:52:21.874" v="658" actId="20577"/>
          <ac:spMkLst>
            <pc:docMk/>
            <pc:sldMk cId="2587799343" sldId="270"/>
            <ac:spMk id="2" creationId="{13B29C94-9899-EE45-B4A6-94AC16DC82BD}"/>
          </ac:spMkLst>
        </pc:spChg>
        <pc:spChg chg="del mod">
          <ac:chgData name="Hilary Samuels (DCSG)" userId="eb52c60c-93d2-4afc-a105-335f3a92dc9b" providerId="ADAL" clId="{92253B89-C135-F04F-BF18-792D00098A4E}" dt="2022-11-21T11:52:48.432" v="660" actId="931"/>
          <ac:spMkLst>
            <pc:docMk/>
            <pc:sldMk cId="2587799343" sldId="270"/>
            <ac:spMk id="3" creationId="{6AF1BA8F-1E89-334C-93D7-61BAC1B5FD37}"/>
          </ac:spMkLst>
        </pc:spChg>
        <pc:picChg chg="add mod">
          <ac:chgData name="Hilary Samuels (DCSG)" userId="eb52c60c-93d2-4afc-a105-335f3a92dc9b" providerId="ADAL" clId="{92253B89-C135-F04F-BF18-792D00098A4E}" dt="2022-11-21T11:53:03.449" v="668" actId="14100"/>
          <ac:picMkLst>
            <pc:docMk/>
            <pc:sldMk cId="2587799343" sldId="270"/>
            <ac:picMk id="5" creationId="{42F5344E-E263-5B4F-AD00-80B43702224A}"/>
          </ac:picMkLst>
        </pc:picChg>
        <pc:picChg chg="add mod">
          <ac:chgData name="Hilary Samuels (DCSG)" userId="eb52c60c-93d2-4afc-a105-335f3a92dc9b" providerId="ADAL" clId="{92253B89-C135-F04F-BF18-792D00098A4E}" dt="2022-11-21T11:53:06.607" v="670" actId="14100"/>
          <ac:picMkLst>
            <pc:docMk/>
            <pc:sldMk cId="2587799343" sldId="270"/>
            <ac:picMk id="7" creationId="{1BAC2CD8-DB74-7E4E-8D80-A0BB13580FAE}"/>
          </ac:picMkLst>
        </pc:picChg>
      </pc:sldChg>
      <pc:sldChg chg="modSp add modAnim">
        <pc:chgData name="Hilary Samuels (DCSG)" userId="eb52c60c-93d2-4afc-a105-335f3a92dc9b" providerId="ADAL" clId="{92253B89-C135-F04F-BF18-792D00098A4E}" dt="2022-11-21T12:05:29.335" v="1380" actId="115"/>
        <pc:sldMkLst>
          <pc:docMk/>
          <pc:sldMk cId="1741452302" sldId="271"/>
        </pc:sldMkLst>
        <pc:spChg chg="mod">
          <ac:chgData name="Hilary Samuels (DCSG)" userId="eb52c60c-93d2-4afc-a105-335f3a92dc9b" providerId="ADAL" clId="{92253B89-C135-F04F-BF18-792D00098A4E}" dt="2022-11-21T11:54:22.792" v="693" actId="20577"/>
          <ac:spMkLst>
            <pc:docMk/>
            <pc:sldMk cId="1741452302" sldId="271"/>
            <ac:spMk id="2" creationId="{09FD21F1-AC00-2F45-B32E-112217CAE220}"/>
          </ac:spMkLst>
        </pc:spChg>
        <pc:spChg chg="mod">
          <ac:chgData name="Hilary Samuels (DCSG)" userId="eb52c60c-93d2-4afc-a105-335f3a92dc9b" providerId="ADAL" clId="{92253B89-C135-F04F-BF18-792D00098A4E}" dt="2022-11-21T12:05:29.335" v="1380" actId="115"/>
          <ac:spMkLst>
            <pc:docMk/>
            <pc:sldMk cId="1741452302" sldId="271"/>
            <ac:spMk id="3" creationId="{D72C2393-9003-C847-8CF8-08BE310283C0}"/>
          </ac:spMkLst>
        </pc:spChg>
      </pc:sldChg>
      <pc:sldChg chg="addSp delSp modSp add modAnim">
        <pc:chgData name="Hilary Samuels (DCSG)" userId="eb52c60c-93d2-4afc-a105-335f3a92dc9b" providerId="ADAL" clId="{92253B89-C135-F04F-BF18-792D00098A4E}" dt="2022-11-21T12:02:23.557" v="1163"/>
        <pc:sldMkLst>
          <pc:docMk/>
          <pc:sldMk cId="1381238539" sldId="272"/>
        </pc:sldMkLst>
        <pc:spChg chg="del mod">
          <ac:chgData name="Hilary Samuels (DCSG)" userId="eb52c60c-93d2-4afc-a105-335f3a92dc9b" providerId="ADAL" clId="{92253B89-C135-F04F-BF18-792D00098A4E}" dt="2022-11-21T12:01:46.954" v="1126" actId="478"/>
          <ac:spMkLst>
            <pc:docMk/>
            <pc:sldMk cId="1381238539" sldId="272"/>
            <ac:spMk id="2" creationId="{FC3CD580-5E74-B548-B643-29046E5D086D}"/>
          </ac:spMkLst>
        </pc:spChg>
        <pc:spChg chg="mod">
          <ac:chgData name="Hilary Samuels (DCSG)" userId="eb52c60c-93d2-4afc-a105-335f3a92dc9b" providerId="ADAL" clId="{92253B89-C135-F04F-BF18-792D00098A4E}" dt="2022-11-21T12:02:16.786" v="1162" actId="1076"/>
          <ac:spMkLst>
            <pc:docMk/>
            <pc:sldMk cId="1381238539" sldId="272"/>
            <ac:spMk id="3" creationId="{27D2D38E-1F58-D147-B966-A53B4B7DD6E4}"/>
          </ac:spMkLst>
        </pc:spChg>
        <pc:spChg chg="add del mod">
          <ac:chgData name="Hilary Samuels (DCSG)" userId="eb52c60c-93d2-4afc-a105-335f3a92dc9b" providerId="ADAL" clId="{92253B89-C135-F04F-BF18-792D00098A4E}" dt="2022-11-21T12:01:49.245" v="1128" actId="478"/>
          <ac:spMkLst>
            <pc:docMk/>
            <pc:sldMk cId="1381238539" sldId="272"/>
            <ac:spMk id="5" creationId="{43E4BB59-9606-5D49-B293-0590CBE57E00}"/>
          </ac:spMkLst>
        </pc:spChg>
      </pc:sldChg>
      <pc:sldChg chg="modSp add">
        <pc:chgData name="Hilary Samuels (DCSG)" userId="eb52c60c-93d2-4afc-a105-335f3a92dc9b" providerId="ADAL" clId="{92253B89-C135-F04F-BF18-792D00098A4E}" dt="2022-11-21T12:10:40.600" v="1608" actId="13926"/>
        <pc:sldMkLst>
          <pc:docMk/>
          <pc:sldMk cId="2139747764" sldId="273"/>
        </pc:sldMkLst>
        <pc:spChg chg="mod">
          <ac:chgData name="Hilary Samuels (DCSG)" userId="eb52c60c-93d2-4afc-a105-335f3a92dc9b" providerId="ADAL" clId="{92253B89-C135-F04F-BF18-792D00098A4E}" dt="2022-11-21T12:08:37.314" v="1559" actId="1076"/>
          <ac:spMkLst>
            <pc:docMk/>
            <pc:sldMk cId="2139747764" sldId="273"/>
            <ac:spMk id="2" creationId="{F667B8C4-C947-C949-932B-863BCA9835FE}"/>
          </ac:spMkLst>
        </pc:spChg>
        <pc:spChg chg="mod">
          <ac:chgData name="Hilary Samuels (DCSG)" userId="eb52c60c-93d2-4afc-a105-335f3a92dc9b" providerId="ADAL" clId="{92253B89-C135-F04F-BF18-792D00098A4E}" dt="2022-11-21T12:10:40.600" v="1608" actId="13926"/>
          <ac:spMkLst>
            <pc:docMk/>
            <pc:sldMk cId="2139747764" sldId="273"/>
            <ac:spMk id="3" creationId="{8611CE46-2B02-1E49-A53D-B8B65CB25773}"/>
          </ac:spMkLst>
        </pc:spChg>
      </pc:sldChg>
    </pc:docChg>
  </pc:docChgLst>
  <pc:docChgLst>
    <pc:chgData name="Hilary SAMUELS" userId="19684f48-8169-4d78-99fb-b1c7c4d8e10f" providerId="ADAL" clId="{0486089B-940C-914F-B9F9-8F85946C1F1B}"/>
    <pc:docChg chg="custSel addSld delSld modSld sldOrd">
      <pc:chgData name="Hilary SAMUELS" userId="19684f48-8169-4d78-99fb-b1c7c4d8e10f" providerId="ADAL" clId="{0486089B-940C-914F-B9F9-8F85946C1F1B}" dt="2021-02-17T07:14:41.926" v="871" actId="12"/>
      <pc:docMkLst>
        <pc:docMk/>
      </pc:docMkLst>
      <pc:sldChg chg="modSp mod modAnim">
        <pc:chgData name="Hilary SAMUELS" userId="19684f48-8169-4d78-99fb-b1c7c4d8e10f" providerId="ADAL" clId="{0486089B-940C-914F-B9F9-8F85946C1F1B}" dt="2021-02-05T04:24:45.657" v="64" actId="115"/>
        <pc:sldMkLst>
          <pc:docMk/>
          <pc:sldMk cId="2829642785" sldId="257"/>
        </pc:sldMkLst>
        <pc:spChg chg="mod">
          <ac:chgData name="Hilary SAMUELS" userId="19684f48-8169-4d78-99fb-b1c7c4d8e10f" providerId="ADAL" clId="{0486089B-940C-914F-B9F9-8F85946C1F1B}" dt="2021-02-05T04:24:45.657" v="64" actId="115"/>
          <ac:spMkLst>
            <pc:docMk/>
            <pc:sldMk cId="2829642785" sldId="257"/>
            <ac:spMk id="3" creationId="{E4005299-C340-406C-9282-3A457D6B93A7}"/>
          </ac:spMkLst>
        </pc:spChg>
      </pc:sldChg>
      <pc:sldChg chg="modSp mod modAnim">
        <pc:chgData name="Hilary SAMUELS" userId="19684f48-8169-4d78-99fb-b1c7c4d8e10f" providerId="ADAL" clId="{0486089B-940C-914F-B9F9-8F85946C1F1B}" dt="2021-02-05T04:41:54.391" v="140" actId="12"/>
        <pc:sldMkLst>
          <pc:docMk/>
          <pc:sldMk cId="1108764551" sldId="258"/>
        </pc:sldMkLst>
        <pc:spChg chg="mod">
          <ac:chgData name="Hilary SAMUELS" userId="19684f48-8169-4d78-99fb-b1c7c4d8e10f" providerId="ADAL" clId="{0486089B-940C-914F-B9F9-8F85946C1F1B}" dt="2021-02-05T04:25:03.835" v="71" actId="1076"/>
          <ac:spMkLst>
            <pc:docMk/>
            <pc:sldMk cId="1108764551" sldId="258"/>
            <ac:spMk id="2" creationId="{927FB7C3-DE85-4957-A737-B30F7C4E6FA0}"/>
          </ac:spMkLst>
        </pc:spChg>
        <pc:spChg chg="mod">
          <ac:chgData name="Hilary SAMUELS" userId="19684f48-8169-4d78-99fb-b1c7c4d8e10f" providerId="ADAL" clId="{0486089B-940C-914F-B9F9-8F85946C1F1B}" dt="2021-02-05T04:41:54.391" v="140" actId="12"/>
          <ac:spMkLst>
            <pc:docMk/>
            <pc:sldMk cId="1108764551" sldId="258"/>
            <ac:spMk id="3" creationId="{87C3076C-5AC6-44D4-872B-4D0EA4E5EF0F}"/>
          </ac:spMkLst>
        </pc:spChg>
      </pc:sldChg>
      <pc:sldChg chg="addSp delSp modSp mod">
        <pc:chgData name="Hilary SAMUELS" userId="19684f48-8169-4d78-99fb-b1c7c4d8e10f" providerId="ADAL" clId="{0486089B-940C-914F-B9F9-8F85946C1F1B}" dt="2021-02-05T04:26:09.881" v="132" actId="1076"/>
        <pc:sldMkLst>
          <pc:docMk/>
          <pc:sldMk cId="2361492934" sldId="259"/>
        </pc:sldMkLst>
        <pc:spChg chg="mod">
          <ac:chgData name="Hilary SAMUELS" userId="19684f48-8169-4d78-99fb-b1c7c4d8e10f" providerId="ADAL" clId="{0486089B-940C-914F-B9F9-8F85946C1F1B}" dt="2021-02-05T03:56:07.218" v="7" actId="20577"/>
          <ac:spMkLst>
            <pc:docMk/>
            <pc:sldMk cId="2361492934" sldId="259"/>
            <ac:spMk id="2" creationId="{9FA176EF-D4F8-4C6A-8F5F-FE8113E42AA6}"/>
          </ac:spMkLst>
        </pc:spChg>
        <pc:picChg chg="del">
          <ac:chgData name="Hilary SAMUELS" userId="19684f48-8169-4d78-99fb-b1c7c4d8e10f" providerId="ADAL" clId="{0486089B-940C-914F-B9F9-8F85946C1F1B}" dt="2021-02-05T04:25:37.014" v="127" actId="478"/>
          <ac:picMkLst>
            <pc:docMk/>
            <pc:sldMk cId="2361492934" sldId="259"/>
            <ac:picMk id="4" creationId="{4862D86B-FC7F-4942-94E8-A92F08E1E7E7}"/>
          </ac:picMkLst>
        </pc:picChg>
        <pc:picChg chg="add mod">
          <ac:chgData name="Hilary SAMUELS" userId="19684f48-8169-4d78-99fb-b1c7c4d8e10f" providerId="ADAL" clId="{0486089B-940C-914F-B9F9-8F85946C1F1B}" dt="2021-02-05T04:26:09.881" v="132" actId="1076"/>
          <ac:picMkLst>
            <pc:docMk/>
            <pc:sldMk cId="2361492934" sldId="259"/>
            <ac:picMk id="1026" creationId="{3ED7B098-0033-C749-A0A1-788ABE3FE053}"/>
          </ac:picMkLst>
        </pc:picChg>
      </pc:sldChg>
      <pc:sldChg chg="modSp mod modAnim">
        <pc:chgData name="Hilary SAMUELS" userId="19684f48-8169-4d78-99fb-b1c7c4d8e10f" providerId="ADAL" clId="{0486089B-940C-914F-B9F9-8F85946C1F1B}" dt="2021-02-05T04:42:04.836" v="162" actId="20577"/>
        <pc:sldMkLst>
          <pc:docMk/>
          <pc:sldMk cId="3352781933" sldId="262"/>
        </pc:sldMkLst>
        <pc:spChg chg="mod">
          <ac:chgData name="Hilary SAMUELS" userId="19684f48-8169-4d78-99fb-b1c7c4d8e10f" providerId="ADAL" clId="{0486089B-940C-914F-B9F9-8F85946C1F1B}" dt="2021-02-05T04:42:04.836" v="162" actId="20577"/>
          <ac:spMkLst>
            <pc:docMk/>
            <pc:sldMk cId="3352781933" sldId="262"/>
            <ac:spMk id="3" creationId="{592CF458-6B6E-49FA-9EE5-B235C10FF100}"/>
          </ac:spMkLst>
        </pc:spChg>
      </pc:sldChg>
      <pc:sldChg chg="addSp modSp mod">
        <pc:chgData name="Hilary SAMUELS" userId="19684f48-8169-4d78-99fb-b1c7c4d8e10f" providerId="ADAL" clId="{0486089B-940C-914F-B9F9-8F85946C1F1B}" dt="2021-02-05T04:27:03.581" v="139" actId="1076"/>
        <pc:sldMkLst>
          <pc:docMk/>
          <pc:sldMk cId="1299131783" sldId="264"/>
        </pc:sldMkLst>
        <pc:spChg chg="mod">
          <ac:chgData name="Hilary SAMUELS" userId="19684f48-8169-4d78-99fb-b1c7c4d8e10f" providerId="ADAL" clId="{0486089B-940C-914F-B9F9-8F85946C1F1B}" dt="2021-02-05T04:25:31.458" v="126" actId="20577"/>
          <ac:spMkLst>
            <pc:docMk/>
            <pc:sldMk cId="1299131783" sldId="264"/>
            <ac:spMk id="2" creationId="{9A6970F6-6953-4823-95EE-D06F2CC01816}"/>
          </ac:spMkLst>
        </pc:spChg>
        <pc:spChg chg="mod">
          <ac:chgData name="Hilary SAMUELS" userId="19684f48-8169-4d78-99fb-b1c7c4d8e10f" providerId="ADAL" clId="{0486089B-940C-914F-B9F9-8F85946C1F1B}" dt="2021-02-05T04:26:18.266" v="133" actId="14100"/>
          <ac:spMkLst>
            <pc:docMk/>
            <pc:sldMk cId="1299131783" sldId="264"/>
            <ac:spMk id="3" creationId="{29E8E6DC-C98C-446F-BFA8-CA4F54497635}"/>
          </ac:spMkLst>
        </pc:spChg>
        <pc:picChg chg="add mod">
          <ac:chgData name="Hilary SAMUELS" userId="19684f48-8169-4d78-99fb-b1c7c4d8e10f" providerId="ADAL" clId="{0486089B-940C-914F-B9F9-8F85946C1F1B}" dt="2021-02-05T04:27:03.581" v="139" actId="1076"/>
          <ac:picMkLst>
            <pc:docMk/>
            <pc:sldMk cId="1299131783" sldId="264"/>
            <ac:picMk id="5" creationId="{D2518AA0-3048-6744-92F8-2FAE4E430EC8}"/>
          </ac:picMkLst>
        </pc:picChg>
      </pc:sldChg>
      <pc:sldChg chg="new del">
        <pc:chgData name="Hilary SAMUELS" userId="19684f48-8169-4d78-99fb-b1c7c4d8e10f" providerId="ADAL" clId="{0486089B-940C-914F-B9F9-8F85946C1F1B}" dt="2021-02-05T04:43:25.799" v="165" actId="2696"/>
        <pc:sldMkLst>
          <pc:docMk/>
          <pc:sldMk cId="293026369" sldId="265"/>
        </pc:sldMkLst>
      </pc:sldChg>
      <pc:sldChg chg="modSp add mod modAnim">
        <pc:chgData name="Hilary SAMUELS" userId="19684f48-8169-4d78-99fb-b1c7c4d8e10f" providerId="ADAL" clId="{0486089B-940C-914F-B9F9-8F85946C1F1B}" dt="2021-02-05T04:43:48.274" v="201" actId="27636"/>
        <pc:sldMkLst>
          <pc:docMk/>
          <pc:sldMk cId="1410756952" sldId="266"/>
        </pc:sldMkLst>
        <pc:spChg chg="mod">
          <ac:chgData name="Hilary SAMUELS" userId="19684f48-8169-4d78-99fb-b1c7c4d8e10f" providerId="ADAL" clId="{0486089B-940C-914F-B9F9-8F85946C1F1B}" dt="2021-02-05T04:43:46.013" v="199" actId="1076"/>
          <ac:spMkLst>
            <pc:docMk/>
            <pc:sldMk cId="1410756952" sldId="266"/>
            <ac:spMk id="2" creationId="{51FECC75-37A8-4F9D-AE48-60A7B5A6618A}"/>
          </ac:spMkLst>
        </pc:spChg>
        <pc:spChg chg="mod">
          <ac:chgData name="Hilary SAMUELS" userId="19684f48-8169-4d78-99fb-b1c7c4d8e10f" providerId="ADAL" clId="{0486089B-940C-914F-B9F9-8F85946C1F1B}" dt="2021-02-05T04:43:48.274" v="201" actId="27636"/>
          <ac:spMkLst>
            <pc:docMk/>
            <pc:sldMk cId="1410756952" sldId="266"/>
            <ac:spMk id="3" creationId="{5DAC726E-B913-4C35-B023-E6FA0205FD72}"/>
          </ac:spMkLst>
        </pc:spChg>
      </pc:sldChg>
      <pc:sldChg chg="modSp new mod ord">
        <pc:chgData name="Hilary SAMUELS" userId="19684f48-8169-4d78-99fb-b1c7c4d8e10f" providerId="ADAL" clId="{0486089B-940C-914F-B9F9-8F85946C1F1B}" dt="2021-02-17T07:14:41.926" v="871" actId="12"/>
        <pc:sldMkLst>
          <pc:docMk/>
          <pc:sldMk cId="2311800472" sldId="267"/>
        </pc:sldMkLst>
        <pc:spChg chg="mod">
          <ac:chgData name="Hilary SAMUELS" userId="19684f48-8169-4d78-99fb-b1c7c4d8e10f" providerId="ADAL" clId="{0486089B-940C-914F-B9F9-8F85946C1F1B}" dt="2021-02-17T07:12:19.908" v="246" actId="20577"/>
          <ac:spMkLst>
            <pc:docMk/>
            <pc:sldMk cId="2311800472" sldId="267"/>
            <ac:spMk id="2" creationId="{99F34C8B-1C2B-8E4F-B35C-C08D4375394D}"/>
          </ac:spMkLst>
        </pc:spChg>
        <pc:spChg chg="mod">
          <ac:chgData name="Hilary SAMUELS" userId="19684f48-8169-4d78-99fb-b1c7c4d8e10f" providerId="ADAL" clId="{0486089B-940C-914F-B9F9-8F85946C1F1B}" dt="2021-02-17T07:14:41.926" v="871" actId="12"/>
          <ac:spMkLst>
            <pc:docMk/>
            <pc:sldMk cId="2311800472" sldId="267"/>
            <ac:spMk id="3" creationId="{465EAE9C-4B9F-9C44-995D-AB047680BA0B}"/>
          </ac:spMkLst>
        </pc:spChg>
      </pc:sldChg>
    </pc:docChg>
  </pc:docChgLst>
  <pc:docChgLst>
    <pc:chgData name="Hilary Samuels (DCSG)" userId="S::hilary.samuels@dulwich.org::eb52c60c-93d2-4afc-a105-335f3a92dc9b" providerId="AD" clId="Web-{C6545647-F22E-AB35-E638-691FCAA946F6}"/>
    <pc:docChg chg="addSld modSld">
      <pc:chgData name="Hilary Samuels (DCSG)" userId="S::hilary.samuels@dulwich.org::eb52c60c-93d2-4afc-a105-335f3a92dc9b" providerId="AD" clId="Web-{C6545647-F22E-AB35-E638-691FCAA946F6}" dt="2022-11-21T12:25:41.062" v="32" actId="20577"/>
      <pc:docMkLst>
        <pc:docMk/>
      </pc:docMkLst>
      <pc:sldChg chg="modSp">
        <pc:chgData name="Hilary Samuels (DCSG)" userId="S::hilary.samuels@dulwich.org::eb52c60c-93d2-4afc-a105-335f3a92dc9b" providerId="AD" clId="Web-{C6545647-F22E-AB35-E638-691FCAA946F6}" dt="2022-11-21T12:25:41.062" v="32" actId="20577"/>
        <pc:sldMkLst>
          <pc:docMk/>
          <pc:sldMk cId="2361492934" sldId="259"/>
        </pc:sldMkLst>
        <pc:spChg chg="mod">
          <ac:chgData name="Hilary Samuels (DCSG)" userId="S::hilary.samuels@dulwich.org::eb52c60c-93d2-4afc-a105-335f3a92dc9b" providerId="AD" clId="Web-{C6545647-F22E-AB35-E638-691FCAA946F6}" dt="2022-11-21T12:25:41.062" v="32" actId="20577"/>
          <ac:spMkLst>
            <pc:docMk/>
            <pc:sldMk cId="2361492934" sldId="259"/>
            <ac:spMk id="2" creationId="{9FA176EF-D4F8-4C6A-8F5F-FE8113E42AA6}"/>
          </ac:spMkLst>
        </pc:spChg>
      </pc:sldChg>
      <pc:sldChg chg="addSp delSp modSp new">
        <pc:chgData name="Hilary Samuels (DCSG)" userId="S::hilary.samuels@dulwich.org::eb52c60c-93d2-4afc-a105-335f3a92dc9b" providerId="AD" clId="Web-{C6545647-F22E-AB35-E638-691FCAA946F6}" dt="2022-11-21T12:24:57.419" v="31" actId="1076"/>
        <pc:sldMkLst>
          <pc:docMk/>
          <pc:sldMk cId="1688450164" sldId="274"/>
        </pc:sldMkLst>
        <pc:spChg chg="del mod">
          <ac:chgData name="Hilary Samuels (DCSG)" userId="S::hilary.samuels@dulwich.org::eb52c60c-93d2-4afc-a105-335f3a92dc9b" providerId="AD" clId="Web-{C6545647-F22E-AB35-E638-691FCAA946F6}" dt="2022-11-21T12:24:47.293" v="27"/>
          <ac:spMkLst>
            <pc:docMk/>
            <pc:sldMk cId="1688450164" sldId="274"/>
            <ac:spMk id="2" creationId="{735BAE3B-8EC9-C3D3-AEB4-BBB4098EB364}"/>
          </ac:spMkLst>
        </pc:spChg>
        <pc:spChg chg="del mod">
          <ac:chgData name="Hilary Samuels (DCSG)" userId="S::hilary.samuels@dulwich.org::eb52c60c-93d2-4afc-a105-335f3a92dc9b" providerId="AD" clId="Web-{C6545647-F22E-AB35-E638-691FCAA946F6}" dt="2022-11-21T12:24:42.183" v="25"/>
          <ac:spMkLst>
            <pc:docMk/>
            <pc:sldMk cId="1688450164" sldId="274"/>
            <ac:spMk id="3" creationId="{F3167553-F1EF-04DE-E028-93B3831DF060}"/>
          </ac:spMkLst>
        </pc:spChg>
        <pc:spChg chg="add del mod">
          <ac:chgData name="Hilary Samuels (DCSG)" userId="S::hilary.samuels@dulwich.org::eb52c60c-93d2-4afc-a105-335f3a92dc9b" providerId="AD" clId="Web-{C6545647-F22E-AB35-E638-691FCAA946F6}" dt="2022-11-21T12:24:50.762" v="28"/>
          <ac:spMkLst>
            <pc:docMk/>
            <pc:sldMk cId="1688450164" sldId="274"/>
            <ac:spMk id="6" creationId="{36A527E5-96C2-2006-FFEF-381CB5C3B016}"/>
          </ac:spMkLst>
        </pc:spChg>
        <pc:picChg chg="add mod ord">
          <ac:chgData name="Hilary Samuels (DCSG)" userId="S::hilary.samuels@dulwich.org::eb52c60c-93d2-4afc-a105-335f3a92dc9b" providerId="AD" clId="Web-{C6545647-F22E-AB35-E638-691FCAA946F6}" dt="2022-11-21T12:24:57.419" v="31" actId="1076"/>
          <ac:picMkLst>
            <pc:docMk/>
            <pc:sldMk cId="1688450164" sldId="274"/>
            <ac:picMk id="4" creationId="{452B0C8E-F50C-666F-D35C-E320A17457A5}"/>
          </ac:picMkLst>
        </pc:picChg>
      </pc:sldChg>
    </pc:docChg>
  </pc:docChgLst>
  <pc:docChgLst>
    <pc:chgData name="Hilary SAMUELS (DCSG)" userId="eb52c60c-93d2-4afc-a105-335f3a92dc9b" providerId="ADAL" clId="{1375F640-CBF4-6947-8F0F-EE9F3AB0D757}"/>
    <pc:docChg chg="custSel addSld modSld">
      <pc:chgData name="Hilary SAMUELS (DCSG)" userId="eb52c60c-93d2-4afc-a105-335f3a92dc9b" providerId="ADAL" clId="{1375F640-CBF4-6947-8F0F-EE9F3AB0D757}" dt="2022-02-17T07:10:27.138" v="954" actId="27636"/>
      <pc:docMkLst>
        <pc:docMk/>
      </pc:docMkLst>
      <pc:sldChg chg="modSp mod modAnim">
        <pc:chgData name="Hilary SAMUELS (DCSG)" userId="eb52c60c-93d2-4afc-a105-335f3a92dc9b" providerId="ADAL" clId="{1375F640-CBF4-6947-8F0F-EE9F3AB0D757}" dt="2022-02-17T06:34:14.314" v="435" actId="20577"/>
        <pc:sldMkLst>
          <pc:docMk/>
          <pc:sldMk cId="2829642785" sldId="257"/>
        </pc:sldMkLst>
        <pc:spChg chg="mod">
          <ac:chgData name="Hilary SAMUELS (DCSG)" userId="eb52c60c-93d2-4afc-a105-335f3a92dc9b" providerId="ADAL" clId="{1375F640-CBF4-6947-8F0F-EE9F3AB0D757}" dt="2022-02-17T06:34:14.314" v="435" actId="20577"/>
          <ac:spMkLst>
            <pc:docMk/>
            <pc:sldMk cId="2829642785" sldId="257"/>
            <ac:spMk id="3" creationId="{E4005299-C340-406C-9282-3A457D6B93A7}"/>
          </ac:spMkLst>
        </pc:spChg>
      </pc:sldChg>
      <pc:sldChg chg="modSp mod modAnim">
        <pc:chgData name="Hilary SAMUELS (DCSG)" userId="eb52c60c-93d2-4afc-a105-335f3a92dc9b" providerId="ADAL" clId="{1375F640-CBF4-6947-8F0F-EE9F3AB0D757}" dt="2022-02-17T06:33:59.315" v="389" actId="20577"/>
        <pc:sldMkLst>
          <pc:docMk/>
          <pc:sldMk cId="1108764551" sldId="258"/>
        </pc:sldMkLst>
        <pc:spChg chg="mod">
          <ac:chgData name="Hilary SAMUELS (DCSG)" userId="eb52c60c-93d2-4afc-a105-335f3a92dc9b" providerId="ADAL" clId="{1375F640-CBF4-6947-8F0F-EE9F3AB0D757}" dt="2022-02-17T06:33:59.315" v="389" actId="20577"/>
          <ac:spMkLst>
            <pc:docMk/>
            <pc:sldMk cId="1108764551" sldId="258"/>
            <ac:spMk id="3" creationId="{87C3076C-5AC6-44D4-872B-4D0EA4E5EF0F}"/>
          </ac:spMkLst>
        </pc:spChg>
      </pc:sldChg>
      <pc:sldChg chg="modSp">
        <pc:chgData name="Hilary SAMUELS (DCSG)" userId="eb52c60c-93d2-4afc-a105-335f3a92dc9b" providerId="ADAL" clId="{1375F640-CBF4-6947-8F0F-EE9F3AB0D757}" dt="2022-02-17T06:33:19.168" v="149" actId="20577"/>
        <pc:sldMkLst>
          <pc:docMk/>
          <pc:sldMk cId="3352781933" sldId="262"/>
        </pc:sldMkLst>
        <pc:spChg chg="mod">
          <ac:chgData name="Hilary SAMUELS (DCSG)" userId="eb52c60c-93d2-4afc-a105-335f3a92dc9b" providerId="ADAL" clId="{1375F640-CBF4-6947-8F0F-EE9F3AB0D757}" dt="2022-02-17T06:33:19.168" v="149" actId="20577"/>
          <ac:spMkLst>
            <pc:docMk/>
            <pc:sldMk cId="3352781933" sldId="262"/>
            <ac:spMk id="3" creationId="{592CF458-6B6E-49FA-9EE5-B235C10FF100}"/>
          </ac:spMkLst>
        </pc:spChg>
      </pc:sldChg>
      <pc:sldChg chg="modSp mod">
        <pc:chgData name="Hilary SAMUELS (DCSG)" userId="eb52c60c-93d2-4afc-a105-335f3a92dc9b" providerId="ADAL" clId="{1375F640-CBF4-6947-8F0F-EE9F3AB0D757}" dt="2022-02-17T07:10:27.138" v="954" actId="27636"/>
        <pc:sldMkLst>
          <pc:docMk/>
          <pc:sldMk cId="2311800472" sldId="267"/>
        </pc:sldMkLst>
        <pc:spChg chg="mod">
          <ac:chgData name="Hilary SAMUELS (DCSG)" userId="eb52c60c-93d2-4afc-a105-335f3a92dc9b" providerId="ADAL" clId="{1375F640-CBF4-6947-8F0F-EE9F3AB0D757}" dt="2022-02-17T07:10:27.138" v="954" actId="27636"/>
          <ac:spMkLst>
            <pc:docMk/>
            <pc:sldMk cId="2311800472" sldId="267"/>
            <ac:spMk id="3" creationId="{465EAE9C-4B9F-9C44-995D-AB047680BA0B}"/>
          </ac:spMkLst>
        </pc:spChg>
      </pc:sldChg>
      <pc:sldChg chg="addSp delSp modSp new mod">
        <pc:chgData name="Hilary SAMUELS (DCSG)" userId="eb52c60c-93d2-4afc-a105-335f3a92dc9b" providerId="ADAL" clId="{1375F640-CBF4-6947-8F0F-EE9F3AB0D757}" dt="2022-02-17T06:38:43.200" v="896" actId="14100"/>
        <pc:sldMkLst>
          <pc:docMk/>
          <pc:sldMk cId="3383641594" sldId="268"/>
        </pc:sldMkLst>
        <pc:spChg chg="mod">
          <ac:chgData name="Hilary SAMUELS (DCSG)" userId="eb52c60c-93d2-4afc-a105-335f3a92dc9b" providerId="ADAL" clId="{1375F640-CBF4-6947-8F0F-EE9F3AB0D757}" dt="2022-02-17T06:35:56.316" v="490" actId="20577"/>
          <ac:spMkLst>
            <pc:docMk/>
            <pc:sldMk cId="3383641594" sldId="268"/>
            <ac:spMk id="2" creationId="{A921D4A8-C3B2-C44D-8275-1781639BC0B4}"/>
          </ac:spMkLst>
        </pc:spChg>
        <pc:spChg chg="del mod">
          <ac:chgData name="Hilary SAMUELS (DCSG)" userId="eb52c60c-93d2-4afc-a105-335f3a92dc9b" providerId="ADAL" clId="{1375F640-CBF4-6947-8F0F-EE9F3AB0D757}" dt="2022-02-17T06:36:29.520" v="492"/>
          <ac:spMkLst>
            <pc:docMk/>
            <pc:sldMk cId="3383641594" sldId="268"/>
            <ac:spMk id="3" creationId="{636CEE99-AEE5-0B4A-BB50-BC3DA2DFAA2D}"/>
          </ac:spMkLst>
        </pc:spChg>
        <pc:spChg chg="add mod">
          <ac:chgData name="Hilary SAMUELS (DCSG)" userId="eb52c60c-93d2-4afc-a105-335f3a92dc9b" providerId="ADAL" clId="{1375F640-CBF4-6947-8F0F-EE9F3AB0D757}" dt="2022-02-17T06:38:19.227" v="805" actId="14100"/>
          <ac:spMkLst>
            <pc:docMk/>
            <pc:sldMk cId="3383641594" sldId="268"/>
            <ac:spMk id="4" creationId="{3D3CA349-5315-8140-8C40-100C7A4C5606}"/>
          </ac:spMkLst>
        </pc:spChg>
        <pc:spChg chg="add mod">
          <ac:chgData name="Hilary SAMUELS (DCSG)" userId="eb52c60c-93d2-4afc-a105-335f3a92dc9b" providerId="ADAL" clId="{1375F640-CBF4-6947-8F0F-EE9F3AB0D757}" dt="2022-02-17T06:38:23.257" v="807" actId="14100"/>
          <ac:spMkLst>
            <pc:docMk/>
            <pc:sldMk cId="3383641594" sldId="268"/>
            <ac:spMk id="7" creationId="{3DCD3E89-69A3-0F46-84E1-443600193B96}"/>
          </ac:spMkLst>
        </pc:spChg>
        <pc:spChg chg="add mod">
          <ac:chgData name="Hilary SAMUELS (DCSG)" userId="eb52c60c-93d2-4afc-a105-335f3a92dc9b" providerId="ADAL" clId="{1375F640-CBF4-6947-8F0F-EE9F3AB0D757}" dt="2022-02-17T06:37:20.198" v="645" actId="14100"/>
          <ac:spMkLst>
            <pc:docMk/>
            <pc:sldMk cId="3383641594" sldId="268"/>
            <ac:spMk id="8" creationId="{072AB1D7-9E54-8D4B-B587-61582B742D71}"/>
          </ac:spMkLst>
        </pc:spChg>
        <pc:spChg chg="add del mod">
          <ac:chgData name="Hilary SAMUELS (DCSG)" userId="eb52c60c-93d2-4afc-a105-335f3a92dc9b" providerId="ADAL" clId="{1375F640-CBF4-6947-8F0F-EE9F3AB0D757}" dt="2022-02-17T06:37:22.732" v="647"/>
          <ac:spMkLst>
            <pc:docMk/>
            <pc:sldMk cId="3383641594" sldId="268"/>
            <ac:spMk id="9" creationId="{9954C035-A316-1440-A268-5AC539F4B415}"/>
          </ac:spMkLst>
        </pc:spChg>
        <pc:spChg chg="add mod">
          <ac:chgData name="Hilary SAMUELS (DCSG)" userId="eb52c60c-93d2-4afc-a105-335f3a92dc9b" providerId="ADAL" clId="{1375F640-CBF4-6947-8F0F-EE9F3AB0D757}" dt="2022-02-17T06:37:36.453" v="692" actId="14100"/>
          <ac:spMkLst>
            <pc:docMk/>
            <pc:sldMk cId="3383641594" sldId="268"/>
            <ac:spMk id="10" creationId="{FB53FC8C-4293-7B40-944D-33F4F8FF33DA}"/>
          </ac:spMkLst>
        </pc:spChg>
        <pc:spChg chg="add mod">
          <ac:chgData name="Hilary SAMUELS (DCSG)" userId="eb52c60c-93d2-4afc-a105-335f3a92dc9b" providerId="ADAL" clId="{1375F640-CBF4-6947-8F0F-EE9F3AB0D757}" dt="2022-02-17T06:38:08.859" v="796" actId="14100"/>
          <ac:spMkLst>
            <pc:docMk/>
            <pc:sldMk cId="3383641594" sldId="268"/>
            <ac:spMk id="11" creationId="{CC908ED4-53C0-F547-9EB2-253CC8C80340}"/>
          </ac:spMkLst>
        </pc:spChg>
        <pc:spChg chg="add mod">
          <ac:chgData name="Hilary SAMUELS (DCSG)" userId="eb52c60c-93d2-4afc-a105-335f3a92dc9b" providerId="ADAL" clId="{1375F640-CBF4-6947-8F0F-EE9F3AB0D757}" dt="2022-02-17T06:38:43.200" v="896" actId="14100"/>
          <ac:spMkLst>
            <pc:docMk/>
            <pc:sldMk cId="3383641594" sldId="268"/>
            <ac:spMk id="12" creationId="{5B6A45EB-66AE-5E4B-8A78-C378FED62169}"/>
          </ac:spMkLst>
        </pc:spChg>
        <pc:picChg chg="add mod">
          <ac:chgData name="Hilary SAMUELS (DCSG)" userId="eb52c60c-93d2-4afc-a105-335f3a92dc9b" providerId="ADAL" clId="{1375F640-CBF4-6947-8F0F-EE9F3AB0D757}" dt="2022-02-17T06:36:29.520" v="492"/>
          <ac:picMkLst>
            <pc:docMk/>
            <pc:sldMk cId="3383641594" sldId="268"/>
            <ac:picMk id="1026" creationId="{CCFB77C2-0F45-8F42-98FB-9B0E7B762366}"/>
          </ac:picMkLst>
        </pc:picChg>
        <pc:picChg chg="add del">
          <ac:chgData name="Hilary SAMUELS (DCSG)" userId="eb52c60c-93d2-4afc-a105-335f3a92dc9b" providerId="ADAL" clId="{1375F640-CBF4-6947-8F0F-EE9F3AB0D757}" dt="2022-02-17T06:36:46.932" v="522"/>
          <ac:picMkLst>
            <pc:docMk/>
            <pc:sldMk cId="3383641594" sldId="268"/>
            <ac:picMk id="1028" creationId="{CBA7B701-6E13-234F-8906-8438A8EA9F7A}"/>
          </ac:picMkLst>
        </pc:picChg>
      </pc:sldChg>
      <pc:sldChg chg="modSp new mod">
        <pc:chgData name="Hilary SAMUELS (DCSG)" userId="eb52c60c-93d2-4afc-a105-335f3a92dc9b" providerId="ADAL" clId="{1375F640-CBF4-6947-8F0F-EE9F3AB0D757}" dt="2022-02-17T06:49:38.062" v="945" actId="27636"/>
        <pc:sldMkLst>
          <pc:docMk/>
          <pc:sldMk cId="3185656630" sldId="269"/>
        </pc:sldMkLst>
        <pc:spChg chg="mod">
          <ac:chgData name="Hilary SAMUELS (DCSG)" userId="eb52c60c-93d2-4afc-a105-335f3a92dc9b" providerId="ADAL" clId="{1375F640-CBF4-6947-8F0F-EE9F3AB0D757}" dt="2022-02-17T06:49:12.577" v="932" actId="20577"/>
          <ac:spMkLst>
            <pc:docMk/>
            <pc:sldMk cId="3185656630" sldId="269"/>
            <ac:spMk id="2" creationId="{52057626-5DDC-804F-AA9F-69ACEE104CBD}"/>
          </ac:spMkLst>
        </pc:spChg>
        <pc:spChg chg="mod">
          <ac:chgData name="Hilary SAMUELS (DCSG)" userId="eb52c60c-93d2-4afc-a105-335f3a92dc9b" providerId="ADAL" clId="{1375F640-CBF4-6947-8F0F-EE9F3AB0D757}" dt="2022-02-17T06:49:38.062" v="945" actId="27636"/>
          <ac:spMkLst>
            <pc:docMk/>
            <pc:sldMk cId="3185656630" sldId="269"/>
            <ac:spMk id="3" creationId="{EB6EBFED-D2F4-F24A-A909-8014569A0822}"/>
          </ac:spMkLst>
        </pc:spChg>
      </pc:sldChg>
    </pc:docChg>
  </pc:docChgLst>
  <pc:docChgLst>
    <pc:chgData name="Hilary SAMUELS" userId="S::hilary.samuels@dulwich-singapore.edu.sg::19684f48-8169-4d78-99fb-b1c7c4d8e10f" providerId="AD" clId="Web-{E5767B97-F086-C350-8958-F29547B27F60}"/>
    <pc:docChg chg="addSld modSld">
      <pc:chgData name="Hilary SAMUELS" userId="S::hilary.samuels@dulwich-singapore.edu.sg::19684f48-8169-4d78-99fb-b1c7c4d8e10f" providerId="AD" clId="Web-{E5767B97-F086-C350-8958-F29547B27F60}" dt="2020-02-10T09:11:28.328" v="1840" actId="20577"/>
      <pc:docMkLst>
        <pc:docMk/>
      </pc:docMkLst>
      <pc:sldChg chg="modSp addAnim modAnim">
        <pc:chgData name="Hilary SAMUELS" userId="S::hilary.samuels@dulwich-singapore.edu.sg::19684f48-8169-4d78-99fb-b1c7c4d8e10f" providerId="AD" clId="Web-{E5767B97-F086-C350-8958-F29547B27F60}" dt="2020-02-10T08:57:41.703" v="430"/>
        <pc:sldMkLst>
          <pc:docMk/>
          <pc:sldMk cId="2829642785" sldId="257"/>
        </pc:sldMkLst>
        <pc:spChg chg="mod">
          <ac:chgData name="Hilary SAMUELS" userId="S::hilary.samuels@dulwich-singapore.edu.sg::19684f48-8169-4d78-99fb-b1c7c4d8e10f" providerId="AD" clId="Web-{E5767B97-F086-C350-8958-F29547B27F60}" dt="2020-02-10T08:57:40.547" v="426" actId="20577"/>
          <ac:spMkLst>
            <pc:docMk/>
            <pc:sldMk cId="2829642785" sldId="257"/>
            <ac:spMk id="3" creationId="{E4005299-C340-406C-9282-3A457D6B93A7}"/>
          </ac:spMkLst>
        </pc:spChg>
      </pc:sldChg>
      <pc:sldChg chg="modSp addAnim modAnim">
        <pc:chgData name="Hilary SAMUELS" userId="S::hilary.samuels@dulwich-singapore.edu.sg::19684f48-8169-4d78-99fb-b1c7c4d8e10f" providerId="AD" clId="Web-{E5767B97-F086-C350-8958-F29547B27F60}" dt="2020-02-10T09:01:10.172" v="879" actId="20577"/>
        <pc:sldMkLst>
          <pc:docMk/>
          <pc:sldMk cId="1108764551" sldId="258"/>
        </pc:sldMkLst>
        <pc:spChg chg="mod">
          <ac:chgData name="Hilary SAMUELS" userId="S::hilary.samuels@dulwich-singapore.edu.sg::19684f48-8169-4d78-99fb-b1c7c4d8e10f" providerId="AD" clId="Web-{E5767B97-F086-C350-8958-F29547B27F60}" dt="2020-02-10T08:57:53.313" v="460" actId="20577"/>
          <ac:spMkLst>
            <pc:docMk/>
            <pc:sldMk cId="1108764551" sldId="258"/>
            <ac:spMk id="2" creationId="{927FB7C3-DE85-4957-A737-B30F7C4E6FA0}"/>
          </ac:spMkLst>
        </pc:spChg>
        <pc:spChg chg="mod">
          <ac:chgData name="Hilary SAMUELS" userId="S::hilary.samuels@dulwich-singapore.edu.sg::19684f48-8169-4d78-99fb-b1c7c4d8e10f" providerId="AD" clId="Web-{E5767B97-F086-C350-8958-F29547B27F60}" dt="2020-02-10T09:01:10.172" v="879" actId="20577"/>
          <ac:spMkLst>
            <pc:docMk/>
            <pc:sldMk cId="1108764551" sldId="258"/>
            <ac:spMk id="3" creationId="{87C3076C-5AC6-44D4-872B-4D0EA4E5EF0F}"/>
          </ac:spMkLst>
        </pc:spChg>
      </pc:sldChg>
      <pc:sldChg chg="addSp modSp">
        <pc:chgData name="Hilary SAMUELS" userId="S::hilary.samuels@dulwich-singapore.edu.sg::19684f48-8169-4d78-99fb-b1c7c4d8e10f" providerId="AD" clId="Web-{E5767B97-F086-C350-8958-F29547B27F60}" dt="2020-02-10T09:02:39.516" v="1102" actId="20577"/>
        <pc:sldMkLst>
          <pc:docMk/>
          <pc:sldMk cId="2361492934" sldId="259"/>
        </pc:sldMkLst>
        <pc:spChg chg="mod">
          <ac:chgData name="Hilary SAMUELS" userId="S::hilary.samuels@dulwich-singapore.edu.sg::19684f48-8169-4d78-99fb-b1c7c4d8e10f" providerId="AD" clId="Web-{E5767B97-F086-C350-8958-F29547B27F60}" dt="2020-02-10T09:02:13.016" v="925" actId="20577"/>
          <ac:spMkLst>
            <pc:docMk/>
            <pc:sldMk cId="2361492934" sldId="259"/>
            <ac:spMk id="2" creationId="{9FA176EF-D4F8-4C6A-8F5F-FE8113E42AA6}"/>
          </ac:spMkLst>
        </pc:spChg>
        <pc:spChg chg="mod">
          <ac:chgData name="Hilary SAMUELS" userId="S::hilary.samuels@dulwich-singapore.edu.sg::19684f48-8169-4d78-99fb-b1c7c4d8e10f" providerId="AD" clId="Web-{E5767B97-F086-C350-8958-F29547B27F60}" dt="2020-02-10T09:02:39.516" v="1102" actId="20577"/>
          <ac:spMkLst>
            <pc:docMk/>
            <pc:sldMk cId="2361492934" sldId="259"/>
            <ac:spMk id="3" creationId="{B935917D-03E8-4F0F-9EA2-320B0372EB1B}"/>
          </ac:spMkLst>
        </pc:spChg>
        <pc:picChg chg="add mod">
          <ac:chgData name="Hilary SAMUELS" userId="S::hilary.samuels@dulwich-singapore.edu.sg::19684f48-8169-4d78-99fb-b1c7c4d8e10f" providerId="AD" clId="Web-{E5767B97-F086-C350-8958-F29547B27F60}" dt="2020-02-10T08:55:38.078" v="341" actId="1076"/>
          <ac:picMkLst>
            <pc:docMk/>
            <pc:sldMk cId="2361492934" sldId="259"/>
            <ac:picMk id="4" creationId="{4862D86B-FC7F-4942-94E8-A92F08E1E7E7}"/>
          </ac:picMkLst>
        </pc:picChg>
      </pc:sldChg>
      <pc:sldChg chg="addSp delSp modSp new">
        <pc:chgData name="Hilary SAMUELS" userId="S::hilary.samuels@dulwich-singapore.edu.sg::19684f48-8169-4d78-99fb-b1c7c4d8e10f" providerId="AD" clId="Web-{E5767B97-F086-C350-8958-F29547B27F60}" dt="2020-02-10T08:52:07.687" v="16"/>
        <pc:sldMkLst>
          <pc:docMk/>
          <pc:sldMk cId="2316998154" sldId="260"/>
        </pc:sldMkLst>
        <pc:spChg chg="mod">
          <ac:chgData name="Hilary SAMUELS" userId="S::hilary.samuels@dulwich-singapore.edu.sg::19684f48-8169-4d78-99fb-b1c7c4d8e10f" providerId="AD" clId="Web-{E5767B97-F086-C350-8958-F29547B27F60}" dt="2020-02-10T08:51:59.375" v="13" actId="20577"/>
          <ac:spMkLst>
            <pc:docMk/>
            <pc:sldMk cId="2316998154" sldId="260"/>
            <ac:spMk id="2" creationId="{5772CEC0-76D8-400F-98AE-B3ECD85C9890}"/>
          </ac:spMkLst>
        </pc:spChg>
        <pc:spChg chg="del">
          <ac:chgData name="Hilary SAMUELS" userId="S::hilary.samuels@dulwich-singapore.edu.sg::19684f48-8169-4d78-99fb-b1c7c4d8e10f" providerId="AD" clId="Web-{E5767B97-F086-C350-8958-F29547B27F60}" dt="2020-02-10T08:52:07.687" v="16"/>
          <ac:spMkLst>
            <pc:docMk/>
            <pc:sldMk cId="2316998154" sldId="260"/>
            <ac:spMk id="3" creationId="{CFFACF51-36FC-4934-AA5F-7B0E1E15E5CC}"/>
          </ac:spMkLst>
        </pc:spChg>
        <pc:picChg chg="add mod ord">
          <ac:chgData name="Hilary SAMUELS" userId="S::hilary.samuels@dulwich-singapore.edu.sg::19684f48-8169-4d78-99fb-b1c7c4d8e10f" providerId="AD" clId="Web-{E5767B97-F086-C350-8958-F29547B27F60}" dt="2020-02-10T08:52:07.687" v="16"/>
          <ac:picMkLst>
            <pc:docMk/>
            <pc:sldMk cId="2316998154" sldId="260"/>
            <ac:picMk id="4" creationId="{2B7D1882-C9EB-43C6-BC8B-96D96A1E0C01}"/>
          </ac:picMkLst>
        </pc:picChg>
      </pc:sldChg>
      <pc:sldChg chg="addSp delSp modSp new">
        <pc:chgData name="Hilary SAMUELS" userId="S::hilary.samuels@dulwich-singapore.edu.sg::19684f48-8169-4d78-99fb-b1c7c4d8e10f" providerId="AD" clId="Web-{E5767B97-F086-C350-8958-F29547B27F60}" dt="2020-02-10T09:01:25.424" v="901"/>
        <pc:sldMkLst>
          <pc:docMk/>
          <pc:sldMk cId="4146244694" sldId="261"/>
        </pc:sldMkLst>
        <pc:spChg chg="mod">
          <ac:chgData name="Hilary SAMUELS" userId="S::hilary.samuels@dulwich-singapore.edu.sg::19684f48-8169-4d78-99fb-b1c7c4d8e10f" providerId="AD" clId="Web-{E5767B97-F086-C350-8958-F29547B27F60}" dt="2020-02-10T09:01:16.422" v="898" actId="20577"/>
          <ac:spMkLst>
            <pc:docMk/>
            <pc:sldMk cId="4146244694" sldId="261"/>
            <ac:spMk id="2" creationId="{97FE017D-FF91-46A1-A0D1-88F85481C818}"/>
          </ac:spMkLst>
        </pc:spChg>
        <pc:spChg chg="del">
          <ac:chgData name="Hilary SAMUELS" userId="S::hilary.samuels@dulwich-singapore.edu.sg::19684f48-8169-4d78-99fb-b1c7c4d8e10f" providerId="AD" clId="Web-{E5767B97-F086-C350-8958-F29547B27F60}" dt="2020-02-10T09:01:25.424" v="901"/>
          <ac:spMkLst>
            <pc:docMk/>
            <pc:sldMk cId="4146244694" sldId="261"/>
            <ac:spMk id="3" creationId="{C008DA30-FA14-47AF-A7EF-D57CC954FC61}"/>
          </ac:spMkLst>
        </pc:spChg>
        <pc:picChg chg="add mod ord">
          <ac:chgData name="Hilary SAMUELS" userId="S::hilary.samuels@dulwich-singapore.edu.sg::19684f48-8169-4d78-99fb-b1c7c4d8e10f" providerId="AD" clId="Web-{E5767B97-F086-C350-8958-F29547B27F60}" dt="2020-02-10T09:01:25.424" v="901"/>
          <ac:picMkLst>
            <pc:docMk/>
            <pc:sldMk cId="4146244694" sldId="261"/>
            <ac:picMk id="4" creationId="{E633E0BC-C200-4678-A05E-E3D835357A73}"/>
          </ac:picMkLst>
        </pc:picChg>
      </pc:sldChg>
      <pc:sldChg chg="modSp new addAnim modAnim">
        <pc:chgData name="Hilary SAMUELS" userId="S::hilary.samuels@dulwich-singapore.edu.sg::19684f48-8169-4d78-99fb-b1c7c4d8e10f" providerId="AD" clId="Web-{E5767B97-F086-C350-8958-F29547B27F60}" dt="2020-02-10T09:07:07.641" v="1637"/>
        <pc:sldMkLst>
          <pc:docMk/>
          <pc:sldMk cId="3352781933" sldId="262"/>
        </pc:sldMkLst>
        <pc:spChg chg="mod">
          <ac:chgData name="Hilary SAMUELS" userId="S::hilary.samuels@dulwich-singapore.edu.sg::19684f48-8169-4d78-99fb-b1c7c4d8e10f" providerId="AD" clId="Web-{E5767B97-F086-C350-8958-F29547B27F60}" dt="2020-02-10T09:03:06.501" v="1157" actId="20577"/>
          <ac:spMkLst>
            <pc:docMk/>
            <pc:sldMk cId="3352781933" sldId="262"/>
            <ac:spMk id="2" creationId="{6F1FEC8F-FFBF-499E-BECF-E1A28E80A4FB}"/>
          </ac:spMkLst>
        </pc:spChg>
        <pc:spChg chg="mod">
          <ac:chgData name="Hilary SAMUELS" userId="S::hilary.samuels@dulwich-singapore.edu.sg::19684f48-8169-4d78-99fb-b1c7c4d8e10f" providerId="AD" clId="Web-{E5767B97-F086-C350-8958-F29547B27F60}" dt="2020-02-10T09:07:06.641" v="1633" actId="20577"/>
          <ac:spMkLst>
            <pc:docMk/>
            <pc:sldMk cId="3352781933" sldId="262"/>
            <ac:spMk id="3" creationId="{592CF458-6B6E-49FA-9EE5-B235C10FF100}"/>
          </ac:spMkLst>
        </pc:spChg>
      </pc:sldChg>
      <pc:sldChg chg="addSp delSp modSp new">
        <pc:chgData name="Hilary SAMUELS" userId="S::hilary.samuels@dulwich-singapore.edu.sg::19684f48-8169-4d78-99fb-b1c7c4d8e10f" providerId="AD" clId="Web-{E5767B97-F086-C350-8958-F29547B27F60}" dt="2020-02-10T09:10:44.360" v="1670" actId="1076"/>
        <pc:sldMkLst>
          <pc:docMk/>
          <pc:sldMk cId="2828777312" sldId="263"/>
        </pc:sldMkLst>
        <pc:spChg chg="mod">
          <ac:chgData name="Hilary SAMUELS" userId="S::hilary.samuels@dulwich-singapore.edu.sg::19684f48-8169-4d78-99fb-b1c7c4d8e10f" providerId="AD" clId="Web-{E5767B97-F086-C350-8958-F29547B27F60}" dt="2020-02-10T09:10:14.391" v="1660" actId="20577"/>
          <ac:spMkLst>
            <pc:docMk/>
            <pc:sldMk cId="2828777312" sldId="263"/>
            <ac:spMk id="2" creationId="{C93226CF-EAFC-483F-BD5A-42C9BBA58C44}"/>
          </ac:spMkLst>
        </pc:spChg>
        <pc:spChg chg="del mod">
          <ac:chgData name="Hilary SAMUELS" userId="S::hilary.samuels@dulwich-singapore.edu.sg::19684f48-8169-4d78-99fb-b1c7c4d8e10f" providerId="AD" clId="Web-{E5767B97-F086-C350-8958-F29547B27F60}" dt="2020-02-10T09:10:23.344" v="1666"/>
          <ac:spMkLst>
            <pc:docMk/>
            <pc:sldMk cId="2828777312" sldId="263"/>
            <ac:spMk id="3" creationId="{17EE0D9B-CD7D-4C0A-92E0-29FA860A37EE}"/>
          </ac:spMkLst>
        </pc:spChg>
        <pc:picChg chg="add mod ord">
          <ac:chgData name="Hilary SAMUELS" userId="S::hilary.samuels@dulwich-singapore.edu.sg::19684f48-8169-4d78-99fb-b1c7c4d8e10f" providerId="AD" clId="Web-{E5767B97-F086-C350-8958-F29547B27F60}" dt="2020-02-10T09:10:25.500" v="1667" actId="1076"/>
          <ac:picMkLst>
            <pc:docMk/>
            <pc:sldMk cId="2828777312" sldId="263"/>
            <ac:picMk id="4" creationId="{04DD56DE-75B5-458A-AC54-D646EDA0685C}"/>
          </ac:picMkLst>
        </pc:picChg>
        <pc:picChg chg="add mod">
          <ac:chgData name="Hilary SAMUELS" userId="S::hilary.samuels@dulwich-singapore.edu.sg::19684f48-8169-4d78-99fb-b1c7c4d8e10f" providerId="AD" clId="Web-{E5767B97-F086-C350-8958-F29547B27F60}" dt="2020-02-10T09:10:44.360" v="1670" actId="1076"/>
          <ac:picMkLst>
            <pc:docMk/>
            <pc:sldMk cId="2828777312" sldId="263"/>
            <ac:picMk id="6" creationId="{25C0C024-3BD8-4CA6-8F5A-C4CCCE330190}"/>
          </ac:picMkLst>
        </pc:picChg>
      </pc:sldChg>
      <pc:sldChg chg="modSp new">
        <pc:chgData name="Hilary SAMUELS" userId="S::hilary.samuels@dulwich-singapore.edu.sg::19684f48-8169-4d78-99fb-b1c7c4d8e10f" providerId="AD" clId="Web-{E5767B97-F086-C350-8958-F29547B27F60}" dt="2020-02-10T09:11:28.328" v="1839" actId="20577"/>
        <pc:sldMkLst>
          <pc:docMk/>
          <pc:sldMk cId="1299131783" sldId="264"/>
        </pc:sldMkLst>
        <pc:spChg chg="mod">
          <ac:chgData name="Hilary SAMUELS" userId="S::hilary.samuels@dulwich-singapore.edu.sg::19684f48-8169-4d78-99fb-b1c7c4d8e10f" providerId="AD" clId="Web-{E5767B97-F086-C350-8958-F29547B27F60}" dt="2020-02-10T09:10:50.828" v="1674" actId="20577"/>
          <ac:spMkLst>
            <pc:docMk/>
            <pc:sldMk cId="1299131783" sldId="264"/>
            <ac:spMk id="2" creationId="{9A6970F6-6953-4823-95EE-D06F2CC01816}"/>
          </ac:spMkLst>
        </pc:spChg>
        <pc:spChg chg="mod">
          <ac:chgData name="Hilary SAMUELS" userId="S::hilary.samuels@dulwich-singapore.edu.sg::19684f48-8169-4d78-99fb-b1c7c4d8e10f" providerId="AD" clId="Web-{E5767B97-F086-C350-8958-F29547B27F60}" dt="2020-02-10T09:11:28.328" v="1839" actId="20577"/>
          <ac:spMkLst>
            <pc:docMk/>
            <pc:sldMk cId="1299131783" sldId="264"/>
            <ac:spMk id="3" creationId="{29E8E6DC-C98C-446F-BFA8-CA4F5449763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57131F-3F14-A64B-8A25-15EF04998CFB}" type="datetimeFigureOut">
              <a:rPr lang="en-US" smtClean="0"/>
              <a:t>2/13/2023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1DFF86-7B89-D849-9E32-4B90763C22DF}" type="slidenum">
              <a:rPr lang="en-US" smtClean="0"/>
              <a:t>‹#›</a:t>
            </a:fld>
            <a:endParaRPr lang="en-US"/>
          </a:p>
        </p:txBody>
      </p:sp>
    </p:spTree>
    <p:extLst>
      <p:ext uri="{BB962C8B-B14F-4D97-AF65-F5344CB8AC3E}">
        <p14:creationId xmlns:p14="http://schemas.microsoft.com/office/powerpoint/2010/main" val="29903518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a:t>Empress Dowager </a:t>
            </a:r>
            <a:r>
              <a:rPr lang="en-US" dirty="0" err="1"/>
              <a:t>Cixi</a:t>
            </a:r>
            <a:endParaRPr lang="en-US" dirty="0"/>
          </a:p>
          <a:p>
            <a:pPr marL="228600" indent="-228600">
              <a:buFont typeface="+mj-lt"/>
              <a:buAutoNum type="arabicPeriod"/>
            </a:pPr>
            <a:r>
              <a:rPr lang="en-US" dirty="0"/>
              <a:t>Yuan </a:t>
            </a:r>
            <a:r>
              <a:rPr lang="en-US" dirty="0" err="1"/>
              <a:t>Shikai</a:t>
            </a:r>
            <a:endParaRPr lang="en-US" dirty="0"/>
          </a:p>
          <a:p>
            <a:pPr marL="228600" indent="-228600">
              <a:buFont typeface="+mj-lt"/>
              <a:buAutoNum type="arabicPeriod"/>
            </a:pPr>
            <a:r>
              <a:rPr lang="en-US" dirty="0"/>
              <a:t>Warlords / GMD</a:t>
            </a:r>
          </a:p>
          <a:p>
            <a:pPr marL="228600" indent="-228600">
              <a:buFont typeface="+mj-lt"/>
              <a:buAutoNum type="arabicPeriod"/>
            </a:pPr>
            <a:r>
              <a:rPr lang="en-US" dirty="0"/>
              <a:t>GMD and Chiang Kai-shek</a:t>
            </a:r>
          </a:p>
          <a:p>
            <a:pPr marL="228600" indent="-228600">
              <a:buFont typeface="+mj-lt"/>
              <a:buAutoNum type="arabicPeriod"/>
            </a:pPr>
            <a:r>
              <a:rPr lang="en-US" dirty="0"/>
              <a:t>1937-45 – Japanese Invasion, 1946-49 – CCP v GMD</a:t>
            </a:r>
          </a:p>
          <a:p>
            <a:pPr marL="228600" indent="-228600">
              <a:buFont typeface="+mj-lt"/>
              <a:buAutoNum type="arabicPeriod"/>
            </a:pPr>
            <a:endParaRPr lang="en-US" dirty="0"/>
          </a:p>
          <a:p>
            <a:pPr marL="0" indent="0">
              <a:buFont typeface="+mj-lt"/>
              <a:buNone/>
            </a:pPr>
            <a:r>
              <a:rPr lang="en-US" dirty="0"/>
              <a:t>Challenge – 1 October 1949</a:t>
            </a:r>
          </a:p>
        </p:txBody>
      </p:sp>
      <p:sp>
        <p:nvSpPr>
          <p:cNvPr id="4" name="Slide Number Placeholder 3"/>
          <p:cNvSpPr>
            <a:spLocks noGrp="1"/>
          </p:cNvSpPr>
          <p:nvPr>
            <p:ph type="sldNum" sz="quarter" idx="5"/>
          </p:nvPr>
        </p:nvSpPr>
        <p:spPr/>
        <p:txBody>
          <a:bodyPr/>
          <a:lstStyle/>
          <a:p>
            <a:fld id="{211DFF86-7B89-D849-9E32-4B90763C22DF}" type="slidenum">
              <a:rPr lang="en-US" smtClean="0"/>
              <a:t>1</a:t>
            </a:fld>
            <a:endParaRPr lang="en-US"/>
          </a:p>
        </p:txBody>
      </p:sp>
    </p:spTree>
    <p:extLst>
      <p:ext uri="{BB962C8B-B14F-4D97-AF65-F5344CB8AC3E}">
        <p14:creationId xmlns:p14="http://schemas.microsoft.com/office/powerpoint/2010/main" val="37487526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1DFF86-7B89-D849-9E32-4B90763C22DF}" type="slidenum">
              <a:rPr lang="en-US" smtClean="0"/>
              <a:t>4</a:t>
            </a:fld>
            <a:endParaRPr lang="en-US"/>
          </a:p>
        </p:txBody>
      </p:sp>
    </p:spTree>
    <p:extLst>
      <p:ext uri="{BB962C8B-B14F-4D97-AF65-F5344CB8AC3E}">
        <p14:creationId xmlns:p14="http://schemas.microsoft.com/office/powerpoint/2010/main" val="788750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2/13/2023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2/13/2023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2/13/2023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2/13/2023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2/13/2023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2/13/2023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2/13/2023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2/13/2023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2/13/2023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2/13/2023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2/13/2023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2/13/2023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176EF-D4F8-4C6A-8F5F-FE8113E42AA6}"/>
              </a:ext>
            </a:extLst>
          </p:cNvPr>
          <p:cNvSpPr>
            <a:spLocks noGrp="1"/>
          </p:cNvSpPr>
          <p:nvPr>
            <p:ph type="title"/>
          </p:nvPr>
        </p:nvSpPr>
        <p:spPr/>
        <p:txBody>
          <a:bodyPr/>
          <a:lstStyle/>
          <a:p>
            <a:r>
              <a:rPr lang="en-US" b="1" u="sng" dirty="0">
                <a:cs typeface="Calibri Light"/>
              </a:rPr>
              <a:t>Title – Exam Technique – Paper 2 - China</a:t>
            </a:r>
            <a:endParaRPr lang="en-US" dirty="0"/>
          </a:p>
        </p:txBody>
      </p:sp>
      <p:sp>
        <p:nvSpPr>
          <p:cNvPr id="3" name="Content Placeholder 2">
            <a:extLst>
              <a:ext uri="{FF2B5EF4-FFF2-40B4-BE49-F238E27FC236}">
                <a16:creationId xmlns:a16="http://schemas.microsoft.com/office/drawing/2014/main" id="{B935917D-03E8-4F0F-9EA2-320B0372EB1B}"/>
              </a:ext>
            </a:extLst>
          </p:cNvPr>
          <p:cNvSpPr>
            <a:spLocks noGrp="1"/>
          </p:cNvSpPr>
          <p:nvPr>
            <p:ph idx="1"/>
          </p:nvPr>
        </p:nvSpPr>
        <p:spPr>
          <a:xfrm>
            <a:off x="436790" y="1825625"/>
            <a:ext cx="7243082" cy="4351338"/>
          </a:xfrm>
        </p:spPr>
        <p:txBody>
          <a:bodyPr vert="horz" lIns="91440" tIns="45720" rIns="91440" bIns="45720" rtlCol="0" anchor="t">
            <a:normAutofit fontScale="92500" lnSpcReduction="20000"/>
          </a:bodyPr>
          <a:lstStyle/>
          <a:p>
            <a:pPr marL="0" indent="0">
              <a:buNone/>
            </a:pPr>
            <a:r>
              <a:rPr lang="en-US" u="sng" dirty="0">
                <a:cs typeface="Calibri" panose="020F0502020204030204"/>
              </a:rPr>
              <a:t>Starter questions</a:t>
            </a:r>
            <a:endParaRPr lang="en-US" dirty="0">
              <a:cs typeface="Calibri" panose="020F0502020204030204"/>
            </a:endParaRPr>
          </a:p>
          <a:p>
            <a:pPr marL="514350" indent="-514350">
              <a:buAutoNum type="arabicPeriod"/>
            </a:pPr>
            <a:r>
              <a:rPr lang="en-US" dirty="0">
                <a:cs typeface="Calibri" panose="020F0502020204030204"/>
              </a:rPr>
              <a:t>Who was in power in China 1900-1911?</a:t>
            </a:r>
          </a:p>
          <a:p>
            <a:pPr marL="514350" indent="-514350">
              <a:buAutoNum type="arabicPeriod"/>
            </a:pPr>
            <a:r>
              <a:rPr lang="en-US" dirty="0">
                <a:cs typeface="Calibri" panose="020F0502020204030204"/>
              </a:rPr>
              <a:t>Who became leader of China 1912-1916?</a:t>
            </a:r>
          </a:p>
          <a:p>
            <a:pPr marL="514350" indent="-514350">
              <a:buAutoNum type="arabicPeriod"/>
            </a:pPr>
            <a:r>
              <a:rPr lang="en-US" dirty="0">
                <a:cs typeface="Calibri" panose="020F0502020204030204"/>
              </a:rPr>
              <a:t>Who ruled China 1916-1928?</a:t>
            </a:r>
          </a:p>
          <a:p>
            <a:pPr marL="514350" indent="-514350">
              <a:buAutoNum type="arabicPeriod"/>
            </a:pPr>
            <a:r>
              <a:rPr lang="en-US" dirty="0">
                <a:cs typeface="Calibri" panose="020F0502020204030204"/>
              </a:rPr>
              <a:t>Who ruled China 1928-45?</a:t>
            </a:r>
          </a:p>
          <a:p>
            <a:pPr marL="514350" indent="-514350">
              <a:buAutoNum type="arabicPeriod"/>
            </a:pPr>
            <a:r>
              <a:rPr lang="en-US" dirty="0">
                <a:cs typeface="Calibri" panose="020F0502020204030204"/>
              </a:rPr>
              <a:t>When was the Sino-Japanese War, and when was the Chinese Civil War? How do these two events differ from each other?</a:t>
            </a:r>
          </a:p>
          <a:p>
            <a:pPr marL="514350" indent="-514350">
              <a:buAutoNum type="arabicPeriod"/>
            </a:pPr>
            <a:endParaRPr lang="en-US" dirty="0">
              <a:cs typeface="Calibri" panose="020F0502020204030204"/>
            </a:endParaRPr>
          </a:p>
          <a:p>
            <a:pPr marL="0" indent="0">
              <a:buNone/>
            </a:pPr>
            <a:r>
              <a:rPr lang="en-US" u="sng" dirty="0">
                <a:cs typeface="Calibri" panose="020F0502020204030204"/>
              </a:rPr>
              <a:t>Challenge</a:t>
            </a:r>
            <a:r>
              <a:rPr lang="en-US" dirty="0">
                <a:cs typeface="Calibri" panose="020F0502020204030204"/>
              </a:rPr>
              <a:t> - When was the existence of the People’s Republic of China proclaimed by Mao Zedong?</a:t>
            </a:r>
          </a:p>
        </p:txBody>
      </p:sp>
      <p:pic>
        <p:nvPicPr>
          <p:cNvPr id="4" name="Picture 3">
            <a:extLst>
              <a:ext uri="{FF2B5EF4-FFF2-40B4-BE49-F238E27FC236}">
                <a16:creationId xmlns:a16="http://schemas.microsoft.com/office/drawing/2014/main" id="{9CFA0247-4B63-DD41-9199-FBFE9A4B05DC}"/>
              </a:ext>
            </a:extLst>
          </p:cNvPr>
          <p:cNvPicPr>
            <a:picLocks noChangeAspect="1"/>
          </p:cNvPicPr>
          <p:nvPr/>
        </p:nvPicPr>
        <p:blipFill>
          <a:blip r:embed="rId3"/>
          <a:stretch>
            <a:fillRect/>
          </a:stretch>
        </p:blipFill>
        <p:spPr>
          <a:xfrm>
            <a:off x="7779224" y="2363940"/>
            <a:ext cx="4103736" cy="2735824"/>
          </a:xfrm>
          <a:prstGeom prst="rect">
            <a:avLst/>
          </a:prstGeom>
        </p:spPr>
      </p:pic>
    </p:spTree>
    <p:extLst>
      <p:ext uri="{BB962C8B-B14F-4D97-AF65-F5344CB8AC3E}">
        <p14:creationId xmlns:p14="http://schemas.microsoft.com/office/powerpoint/2010/main" val="23614929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D2D38E-1F58-D147-B966-A53B4B7DD6E4}"/>
              </a:ext>
            </a:extLst>
          </p:cNvPr>
          <p:cNvSpPr>
            <a:spLocks noGrp="1"/>
          </p:cNvSpPr>
          <p:nvPr>
            <p:ph idx="1"/>
          </p:nvPr>
        </p:nvSpPr>
        <p:spPr>
          <a:xfrm>
            <a:off x="266700" y="266700"/>
            <a:ext cx="11353800" cy="6438900"/>
          </a:xfrm>
        </p:spPr>
        <p:txBody>
          <a:bodyPr vert="horz" lIns="91440" tIns="45720" rIns="91440" bIns="45720" rtlCol="0" anchor="t">
            <a:normAutofit fontScale="70000" lnSpcReduction="20000"/>
          </a:bodyPr>
          <a:lstStyle/>
          <a:p>
            <a:pPr fontAlgn="base"/>
            <a:r>
              <a:rPr lang="en-GB" dirty="0"/>
              <a:t>Intro - directly answer the question with reference to 2-3 criteria and three events/periods.  </a:t>
            </a:r>
          </a:p>
          <a:p>
            <a:pPr fontAlgn="base"/>
            <a:endParaRPr lang="en-GB" dirty="0"/>
          </a:p>
          <a:p>
            <a:pPr marL="0" indent="0" fontAlgn="base">
              <a:buNone/>
            </a:pPr>
            <a:r>
              <a:rPr lang="en-GB" dirty="0"/>
              <a:t>Paragraph 1- Start with first event/period chronologically </a:t>
            </a:r>
          </a:p>
          <a:p>
            <a:pPr fontAlgn="base"/>
            <a:r>
              <a:rPr lang="en-GB" dirty="0"/>
              <a:t>Explain the ‘initial conditions’ for each criteria area using this event/period.  </a:t>
            </a:r>
            <a:endParaRPr lang="en-GB">
              <a:ea typeface="Calibri"/>
              <a:cs typeface="Calibri"/>
            </a:endParaRPr>
          </a:p>
          <a:p>
            <a:r>
              <a:rPr lang="en-GB" dirty="0">
                <a:ea typeface="Calibri" panose="020F0502020204030204"/>
                <a:cs typeface="Calibri" panose="020F0502020204030204"/>
              </a:rPr>
              <a:t>Analyse how far there is evidence of CHANGE and CONTINUITY</a:t>
            </a:r>
            <a:endParaRPr lang="en-GB" dirty="0"/>
          </a:p>
          <a:p>
            <a:pPr fontAlgn="base"/>
            <a:r>
              <a:rPr lang="en-GB" dirty="0"/>
              <a:t>Use specific detail to support/illustrate each criteria area.  </a:t>
            </a:r>
          </a:p>
          <a:p>
            <a:pPr fontAlgn="base"/>
            <a:endParaRPr lang="en-GB" dirty="0"/>
          </a:p>
          <a:p>
            <a:pPr marL="0" indent="0" fontAlgn="base">
              <a:buNone/>
            </a:pPr>
            <a:r>
              <a:rPr lang="en-GB" dirty="0"/>
              <a:t>Paragraph 2- Next event/period chronologically </a:t>
            </a:r>
          </a:p>
          <a:p>
            <a:pPr fontAlgn="base"/>
            <a:r>
              <a:rPr lang="en-GB" dirty="0"/>
              <a:t>State the extent of CHANGE and CONTINUITY for each criterion. </a:t>
            </a:r>
            <a:endParaRPr lang="en-GB">
              <a:ea typeface="Calibri"/>
              <a:cs typeface="Calibri"/>
            </a:endParaRPr>
          </a:p>
          <a:p>
            <a:pPr fontAlgn="base"/>
            <a:r>
              <a:rPr lang="en-GB" dirty="0"/>
              <a:t>Support the judgements with specific examples  </a:t>
            </a:r>
          </a:p>
          <a:p>
            <a:pPr fontAlgn="base"/>
            <a:r>
              <a:rPr lang="en-GB" dirty="0"/>
              <a:t>Link back to the previous event to justify judgements with a ‘therefore’ sentence. </a:t>
            </a:r>
          </a:p>
          <a:p>
            <a:pPr marL="0" indent="0" fontAlgn="base">
              <a:buNone/>
            </a:pPr>
            <a:endParaRPr lang="en-GB" dirty="0"/>
          </a:p>
          <a:p>
            <a:pPr marL="0" indent="0" fontAlgn="base">
              <a:buNone/>
            </a:pPr>
            <a:r>
              <a:rPr lang="en-GB" dirty="0"/>
              <a:t>Paragraph 3- Final event/period chronologically </a:t>
            </a:r>
          </a:p>
          <a:p>
            <a:pPr fontAlgn="base"/>
            <a:r>
              <a:rPr lang="en-GB" dirty="0"/>
              <a:t>State the extent of CHANGE and CONTINUITY for each criterion. </a:t>
            </a:r>
          </a:p>
          <a:p>
            <a:pPr fontAlgn="base"/>
            <a:r>
              <a:rPr lang="en-GB" dirty="0"/>
              <a:t>Support the judgements with specific examples  </a:t>
            </a:r>
          </a:p>
          <a:p>
            <a:pPr fontAlgn="base"/>
            <a:r>
              <a:rPr lang="en-GB" dirty="0"/>
              <a:t>Link back to the previous event to justify judgements with a ‘therefore’ sentence. </a:t>
            </a:r>
          </a:p>
          <a:p>
            <a:pPr marL="0" indent="0" fontAlgn="base">
              <a:buNone/>
            </a:pPr>
            <a:endParaRPr lang="en-GB" dirty="0"/>
          </a:p>
          <a:p>
            <a:pPr fontAlgn="base"/>
            <a:r>
              <a:rPr lang="en-GB" dirty="0"/>
              <a:t>Conclusion- Explain how far there was more CHANGE or CONTINUITY overall, linking to the criteria. Mention which event/period showed the most DRAMATIC change/continuity.</a:t>
            </a:r>
            <a:endParaRPr lang="en-GB" dirty="0">
              <a:ea typeface="Calibri"/>
              <a:cs typeface="Calibri"/>
            </a:endParaRPr>
          </a:p>
        </p:txBody>
      </p:sp>
    </p:spTree>
    <p:extLst>
      <p:ext uri="{BB962C8B-B14F-4D97-AF65-F5344CB8AC3E}">
        <p14:creationId xmlns:p14="http://schemas.microsoft.com/office/powerpoint/2010/main" val="1381238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dissolv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dissolv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dissolv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dissolve">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dissolve">
                                      <p:cBhvr>
                                        <p:cTn id="42" dur="500"/>
                                        <p:tgtEl>
                                          <p:spTgt spid="3">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dissolve">
                                      <p:cBhvr>
                                        <p:cTn id="47" dur="500"/>
                                        <p:tgtEl>
                                          <p:spTgt spid="3">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3">
                                            <p:txEl>
                                              <p:pRg st="12" end="12"/>
                                            </p:txEl>
                                          </p:spTgt>
                                        </p:tgtEl>
                                        <p:attrNameLst>
                                          <p:attrName>style.visibility</p:attrName>
                                        </p:attrNameLst>
                                      </p:cBhvr>
                                      <p:to>
                                        <p:strVal val="visible"/>
                                      </p:to>
                                    </p:set>
                                    <p:animEffect transition="in" filter="dissolve">
                                      <p:cBhvr>
                                        <p:cTn id="52" dur="500"/>
                                        <p:tgtEl>
                                          <p:spTgt spid="3">
                                            <p:txEl>
                                              <p:pRg st="12" end="1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3">
                                            <p:txEl>
                                              <p:pRg st="13" end="13"/>
                                            </p:txEl>
                                          </p:spTgt>
                                        </p:tgtEl>
                                        <p:attrNameLst>
                                          <p:attrName>style.visibility</p:attrName>
                                        </p:attrNameLst>
                                      </p:cBhvr>
                                      <p:to>
                                        <p:strVal val="visible"/>
                                      </p:to>
                                    </p:set>
                                    <p:animEffect transition="in" filter="dissolve">
                                      <p:cBhvr>
                                        <p:cTn id="57" dur="500"/>
                                        <p:tgtEl>
                                          <p:spTgt spid="3">
                                            <p:txEl>
                                              <p:pRg st="13" end="1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3">
                                            <p:txEl>
                                              <p:pRg st="14" end="14"/>
                                            </p:txEl>
                                          </p:spTgt>
                                        </p:tgtEl>
                                        <p:attrNameLst>
                                          <p:attrName>style.visibility</p:attrName>
                                        </p:attrNameLst>
                                      </p:cBhvr>
                                      <p:to>
                                        <p:strVal val="visible"/>
                                      </p:to>
                                    </p:set>
                                    <p:animEffect transition="in" filter="dissolve">
                                      <p:cBhvr>
                                        <p:cTn id="62" dur="500"/>
                                        <p:tgtEl>
                                          <p:spTgt spid="3">
                                            <p:txEl>
                                              <p:pRg st="14" end="14"/>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3">
                                            <p:txEl>
                                              <p:pRg st="15" end="15"/>
                                            </p:txEl>
                                          </p:spTgt>
                                        </p:tgtEl>
                                        <p:attrNameLst>
                                          <p:attrName>style.visibility</p:attrName>
                                        </p:attrNameLst>
                                      </p:cBhvr>
                                      <p:to>
                                        <p:strVal val="visible"/>
                                      </p:to>
                                    </p:set>
                                    <p:animEffect transition="in" filter="dissolve">
                                      <p:cBhvr>
                                        <p:cTn id="67" dur="500"/>
                                        <p:tgtEl>
                                          <p:spTgt spid="3">
                                            <p:txEl>
                                              <p:pRg st="15" end="15"/>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9" presetClass="entr" presetSubtype="0" fill="hold" grpId="0" nodeType="clickEffect">
                                  <p:stCondLst>
                                    <p:cond delay="0"/>
                                  </p:stCondLst>
                                  <p:childTnLst>
                                    <p:set>
                                      <p:cBhvr>
                                        <p:cTn id="71" dur="1" fill="hold">
                                          <p:stCondLst>
                                            <p:cond delay="0"/>
                                          </p:stCondLst>
                                        </p:cTn>
                                        <p:tgtEl>
                                          <p:spTgt spid="3">
                                            <p:txEl>
                                              <p:pRg st="17" end="17"/>
                                            </p:txEl>
                                          </p:spTgt>
                                        </p:tgtEl>
                                        <p:attrNameLst>
                                          <p:attrName>style.visibility</p:attrName>
                                        </p:attrNameLst>
                                      </p:cBhvr>
                                      <p:to>
                                        <p:strVal val="visible"/>
                                      </p:to>
                                    </p:set>
                                    <p:animEffect transition="in" filter="dissolve">
                                      <p:cBhvr>
                                        <p:cTn id="72" dur="500"/>
                                        <p:tgtEl>
                                          <p:spTgt spid="3">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picture containing timeline&#10;&#10;Description automatically generated">
            <a:extLst>
              <a:ext uri="{FF2B5EF4-FFF2-40B4-BE49-F238E27FC236}">
                <a16:creationId xmlns:a16="http://schemas.microsoft.com/office/drawing/2014/main" id="{452B0C8E-F50C-666F-D35C-E320A17457A5}"/>
              </a:ext>
            </a:extLst>
          </p:cNvPr>
          <p:cNvPicPr>
            <a:picLocks noGrp="1" noChangeAspect="1"/>
          </p:cNvPicPr>
          <p:nvPr>
            <p:ph idx="1"/>
          </p:nvPr>
        </p:nvPicPr>
        <p:blipFill>
          <a:blip r:embed="rId2"/>
          <a:stretch>
            <a:fillRect/>
          </a:stretch>
        </p:blipFill>
        <p:spPr>
          <a:xfrm>
            <a:off x="1709004" y="316003"/>
            <a:ext cx="8773989" cy="6234771"/>
          </a:xfrm>
        </p:spPr>
      </p:pic>
    </p:spTree>
    <p:extLst>
      <p:ext uri="{BB962C8B-B14F-4D97-AF65-F5344CB8AC3E}">
        <p14:creationId xmlns:p14="http://schemas.microsoft.com/office/powerpoint/2010/main" val="16884501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7B8C4-C947-C949-932B-863BCA9835FE}"/>
              </a:ext>
            </a:extLst>
          </p:cNvPr>
          <p:cNvSpPr>
            <a:spLocks noGrp="1"/>
          </p:cNvSpPr>
          <p:nvPr>
            <p:ph type="title"/>
          </p:nvPr>
        </p:nvSpPr>
        <p:spPr>
          <a:xfrm>
            <a:off x="381000" y="193675"/>
            <a:ext cx="10515600" cy="720725"/>
          </a:xfrm>
        </p:spPr>
        <p:txBody>
          <a:bodyPr/>
          <a:lstStyle/>
          <a:p>
            <a:r>
              <a:rPr lang="en-US" dirty="0"/>
              <a:t>For example:</a:t>
            </a:r>
          </a:p>
        </p:txBody>
      </p:sp>
      <p:sp>
        <p:nvSpPr>
          <p:cNvPr id="3" name="Content Placeholder 2">
            <a:extLst>
              <a:ext uri="{FF2B5EF4-FFF2-40B4-BE49-F238E27FC236}">
                <a16:creationId xmlns:a16="http://schemas.microsoft.com/office/drawing/2014/main" id="{8611CE46-2B02-1E49-A53D-B8B65CB25773}"/>
              </a:ext>
            </a:extLst>
          </p:cNvPr>
          <p:cNvSpPr>
            <a:spLocks noGrp="1"/>
          </p:cNvSpPr>
          <p:nvPr>
            <p:ph idx="1"/>
          </p:nvPr>
        </p:nvSpPr>
        <p:spPr>
          <a:xfrm>
            <a:off x="381000" y="1085850"/>
            <a:ext cx="11353800" cy="5772150"/>
          </a:xfrm>
        </p:spPr>
        <p:txBody>
          <a:bodyPr>
            <a:normAutofit fontScale="77500" lnSpcReduction="20000"/>
          </a:bodyPr>
          <a:lstStyle/>
          <a:p>
            <a:pPr marL="0" indent="0">
              <a:buNone/>
            </a:pPr>
            <a:r>
              <a:rPr lang="en-US" b="1" u="sng" dirty="0"/>
              <a:t>C) </a:t>
            </a:r>
            <a:r>
              <a:rPr lang="en-GB" b="1" u="sng" dirty="0"/>
              <a:t>How far did the relationship between China and the Soviet Union change in the years 1911-62? </a:t>
            </a:r>
          </a:p>
          <a:p>
            <a:pPr marL="0" indent="0">
              <a:buNone/>
            </a:pPr>
            <a:endParaRPr lang="en-GB" dirty="0"/>
          </a:p>
          <a:p>
            <a:pPr marL="0" indent="0">
              <a:buNone/>
            </a:pPr>
            <a:r>
              <a:rPr lang="en-GB" dirty="0"/>
              <a:t>Finally, in the period 1949-1962 the </a:t>
            </a:r>
            <a:r>
              <a:rPr lang="en-GB" dirty="0">
                <a:highlight>
                  <a:srgbClr val="FFFF00"/>
                </a:highlight>
              </a:rPr>
              <a:t>relationship between China and the Soviet Union </a:t>
            </a:r>
            <a:r>
              <a:rPr lang="en-GB" b="1" u="sng" dirty="0"/>
              <a:t>changed</a:t>
            </a:r>
            <a:r>
              <a:rPr lang="en-GB" dirty="0"/>
              <a:t> once more, with a shift towards economic advice as the main type of support, although with continuing mistrust and suspicion. In the early years of the People’s Republic of China, the Soviet Union offered support by sending Soviet experts and advisers to help with the first Five Year Plan, as well as offering loans to support this plan</a:t>
            </a:r>
            <a:r>
              <a:rPr lang="en-GB" dirty="0">
                <a:highlight>
                  <a:srgbClr val="FFFF00"/>
                </a:highlight>
              </a:rPr>
              <a:t>. The relationship </a:t>
            </a:r>
            <a:r>
              <a:rPr lang="en-GB" dirty="0"/>
              <a:t>therefore had </a:t>
            </a:r>
            <a:r>
              <a:rPr lang="en-GB" b="1" u="sng" dirty="0"/>
              <a:t>changed</a:t>
            </a:r>
            <a:r>
              <a:rPr lang="en-GB" dirty="0"/>
              <a:t> significantly from one of military support during times of war, to </a:t>
            </a:r>
            <a:r>
              <a:rPr lang="en-GB" dirty="0">
                <a:highlight>
                  <a:srgbClr val="FFFF00"/>
                </a:highlight>
              </a:rPr>
              <a:t>a relationship </a:t>
            </a:r>
            <a:r>
              <a:rPr lang="en-GB" dirty="0"/>
              <a:t>based on supporting domestic policies to lead to economic progress. However, after Khrushchev made a ‘</a:t>
            </a:r>
            <a:r>
              <a:rPr lang="en-GB" dirty="0" err="1"/>
              <a:t>destalinisation</a:t>
            </a:r>
            <a:r>
              <a:rPr lang="en-GB" dirty="0"/>
              <a:t>’ speech in 1956</a:t>
            </a:r>
            <a:r>
              <a:rPr lang="en-GB" dirty="0">
                <a:highlight>
                  <a:srgbClr val="FFFF00"/>
                </a:highlight>
              </a:rPr>
              <a:t>, the relationship between the Soviet Union and Chin</a:t>
            </a:r>
            <a:r>
              <a:rPr lang="en-GB" dirty="0"/>
              <a:t>a </a:t>
            </a:r>
            <a:r>
              <a:rPr lang="en-GB" b="1" u="sng" dirty="0"/>
              <a:t>shifted</a:t>
            </a:r>
            <a:r>
              <a:rPr lang="en-GB" dirty="0"/>
              <a:t> to one of suspicion as Mao viewed the speech as a potential threat to his own power and influence. In 1958 there were two failed diplomatic visits between China and the Soviet Union, and Khrushchev publicly criticized the Great Leap Forward. While this was a </a:t>
            </a:r>
            <a:r>
              <a:rPr lang="en-GB" b="1" u="sng" dirty="0"/>
              <a:t>change</a:t>
            </a:r>
            <a:r>
              <a:rPr lang="en-GB" dirty="0"/>
              <a:t> from the period 1949-54, the idea of suspicion between China and the Soviet Union had been true during the Chinese Civil War, so this element of </a:t>
            </a:r>
            <a:r>
              <a:rPr lang="en-GB" b="1" u="sng" dirty="0"/>
              <a:t>change</a:t>
            </a:r>
            <a:r>
              <a:rPr lang="en-GB" dirty="0"/>
              <a:t> </a:t>
            </a:r>
            <a:r>
              <a:rPr lang="en-GB" dirty="0">
                <a:highlight>
                  <a:srgbClr val="FFFF00"/>
                </a:highlight>
              </a:rPr>
              <a:t>in the relationship </a:t>
            </a:r>
            <a:r>
              <a:rPr lang="en-GB" dirty="0"/>
              <a:t>was less significant. Overall</a:t>
            </a:r>
            <a:r>
              <a:rPr lang="en-GB" dirty="0">
                <a:highlight>
                  <a:srgbClr val="FFFF00"/>
                </a:highlight>
              </a:rPr>
              <a:t>, the relationship </a:t>
            </a:r>
            <a:r>
              <a:rPr lang="en-GB" dirty="0"/>
              <a:t>in this period </a:t>
            </a:r>
            <a:r>
              <a:rPr lang="en-GB" b="1" u="sng" dirty="0"/>
              <a:t>changed</a:t>
            </a:r>
            <a:r>
              <a:rPr lang="en-GB" dirty="0"/>
              <a:t> significantly in terms of the type of support offered. Although </a:t>
            </a:r>
            <a:r>
              <a:rPr lang="en-GB" dirty="0">
                <a:highlight>
                  <a:srgbClr val="FFFF00"/>
                </a:highlight>
              </a:rPr>
              <a:t>the relationship </a:t>
            </a:r>
            <a:r>
              <a:rPr lang="en-GB" dirty="0"/>
              <a:t>was still between the Soviet Union and the CCP, </a:t>
            </a:r>
            <a:r>
              <a:rPr lang="en-GB" dirty="0">
                <a:highlight>
                  <a:srgbClr val="FFFF00"/>
                </a:highlight>
              </a:rPr>
              <a:t>and the relationship </a:t>
            </a:r>
            <a:r>
              <a:rPr lang="en-GB" dirty="0"/>
              <a:t>still featured suspicion between the two, there was overall a major </a:t>
            </a:r>
            <a:r>
              <a:rPr lang="en-GB" b="1" u="sng" dirty="0"/>
              <a:t>change</a:t>
            </a:r>
            <a:r>
              <a:rPr lang="en-GB" dirty="0"/>
              <a:t> as the support shifted to primarily economic and political support rather than anything relating to war.</a:t>
            </a:r>
          </a:p>
          <a:p>
            <a:pPr marL="0" indent="0">
              <a:buNone/>
            </a:pPr>
            <a:endParaRPr lang="en-GB" dirty="0"/>
          </a:p>
          <a:p>
            <a:pPr marL="0" indent="0">
              <a:buNone/>
            </a:pPr>
            <a:r>
              <a:rPr lang="en-GB" dirty="0"/>
              <a:t>*plus intro, two other paragraphs, conclusion*</a:t>
            </a:r>
          </a:p>
          <a:p>
            <a:pPr marL="0" indent="0">
              <a:buNone/>
            </a:pPr>
            <a:endParaRPr lang="en-US" dirty="0"/>
          </a:p>
        </p:txBody>
      </p:sp>
    </p:spTree>
    <p:extLst>
      <p:ext uri="{BB962C8B-B14F-4D97-AF65-F5344CB8AC3E}">
        <p14:creationId xmlns:p14="http://schemas.microsoft.com/office/powerpoint/2010/main" val="21397477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226CF-EAFC-483F-BD5A-42C9BBA58C44}"/>
              </a:ext>
            </a:extLst>
          </p:cNvPr>
          <p:cNvSpPr>
            <a:spLocks noGrp="1"/>
          </p:cNvSpPr>
          <p:nvPr>
            <p:ph type="title"/>
          </p:nvPr>
        </p:nvSpPr>
        <p:spPr/>
        <p:txBody>
          <a:bodyPr/>
          <a:lstStyle/>
          <a:p>
            <a:r>
              <a:rPr lang="en-US" dirty="0">
                <a:cs typeface="Calibri Light"/>
              </a:rPr>
              <a:t>The examiner is looking for...</a:t>
            </a:r>
            <a:endParaRPr lang="en-US" dirty="0"/>
          </a:p>
        </p:txBody>
      </p:sp>
      <p:pic>
        <p:nvPicPr>
          <p:cNvPr id="8" name="Content Placeholder 7">
            <a:extLst>
              <a:ext uri="{FF2B5EF4-FFF2-40B4-BE49-F238E27FC236}">
                <a16:creationId xmlns:a16="http://schemas.microsoft.com/office/drawing/2014/main" id="{3A7965C4-8DBD-B240-A352-F1F6466DF6EB}"/>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26896"/>
          <a:stretch/>
        </p:blipFill>
        <p:spPr>
          <a:xfrm>
            <a:off x="838200" y="1480818"/>
            <a:ext cx="4853910" cy="5048502"/>
          </a:xfrm>
        </p:spPr>
      </p:pic>
      <p:pic>
        <p:nvPicPr>
          <p:cNvPr id="9" name="Content Placeholder 7">
            <a:extLst>
              <a:ext uri="{FF2B5EF4-FFF2-40B4-BE49-F238E27FC236}">
                <a16:creationId xmlns:a16="http://schemas.microsoft.com/office/drawing/2014/main" id="{3AFA751F-9579-F24E-AB0E-DBC588348F9F}"/>
              </a:ext>
            </a:extLst>
          </p:cNvPr>
          <p:cNvPicPr>
            <a:picLocks noChangeAspect="1"/>
          </p:cNvPicPr>
          <p:nvPr/>
        </p:nvPicPr>
        <p:blipFill rotWithShape="1">
          <a:blip r:embed="rId2">
            <a:extLst>
              <a:ext uri="{28A0092B-C50C-407E-A947-70E740481C1C}">
                <a14:useLocalDpi xmlns:a14="http://schemas.microsoft.com/office/drawing/2010/main" val="0"/>
              </a:ext>
            </a:extLst>
          </a:blip>
          <a:srcRect t="75838"/>
          <a:stretch/>
        </p:blipFill>
        <p:spPr>
          <a:xfrm>
            <a:off x="5853502" y="3484180"/>
            <a:ext cx="6152321" cy="2114975"/>
          </a:xfrm>
          <a:prstGeom prst="rect">
            <a:avLst/>
          </a:prstGeom>
        </p:spPr>
      </p:pic>
    </p:spTree>
    <p:extLst>
      <p:ext uri="{BB962C8B-B14F-4D97-AF65-F5344CB8AC3E}">
        <p14:creationId xmlns:p14="http://schemas.microsoft.com/office/powerpoint/2010/main" val="28287773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34C8B-1C2B-8E4F-B35C-C08D4375394D}"/>
              </a:ext>
            </a:extLst>
          </p:cNvPr>
          <p:cNvSpPr>
            <a:spLocks noGrp="1"/>
          </p:cNvSpPr>
          <p:nvPr>
            <p:ph type="title"/>
          </p:nvPr>
        </p:nvSpPr>
        <p:spPr/>
        <p:txBody>
          <a:bodyPr/>
          <a:lstStyle/>
          <a:p>
            <a:r>
              <a:rPr lang="en-US" u="sng" dirty="0"/>
              <a:t>Things you could do that would be sensible:</a:t>
            </a:r>
          </a:p>
        </p:txBody>
      </p:sp>
      <p:sp>
        <p:nvSpPr>
          <p:cNvPr id="3" name="Content Placeholder 2">
            <a:extLst>
              <a:ext uri="{FF2B5EF4-FFF2-40B4-BE49-F238E27FC236}">
                <a16:creationId xmlns:a16="http://schemas.microsoft.com/office/drawing/2014/main" id="{465EAE9C-4B9F-9C44-995D-AB047680BA0B}"/>
              </a:ext>
            </a:extLst>
          </p:cNvPr>
          <p:cNvSpPr>
            <a:spLocks noGrp="1"/>
          </p:cNvSpPr>
          <p:nvPr>
            <p:ph idx="1"/>
          </p:nvPr>
        </p:nvSpPr>
        <p:spPr/>
        <p:txBody>
          <a:bodyPr>
            <a:normAutofit fontScale="85000" lnSpcReduction="10000"/>
          </a:bodyPr>
          <a:lstStyle/>
          <a:p>
            <a:pPr marL="514350" indent="-514350">
              <a:buFont typeface="+mj-lt"/>
              <a:buAutoNum type="arabicPeriod"/>
            </a:pPr>
            <a:r>
              <a:rPr lang="en-US" dirty="0"/>
              <a:t>Look at the specification and focus on your </a:t>
            </a:r>
            <a:r>
              <a:rPr lang="en-US" u="sng" dirty="0"/>
              <a:t>weakest topics</a:t>
            </a:r>
          </a:p>
          <a:p>
            <a:pPr marL="514350" indent="-514350">
              <a:buFont typeface="+mj-lt"/>
              <a:buAutoNum type="arabicPeriod"/>
            </a:pPr>
            <a:r>
              <a:rPr lang="en-US" dirty="0"/>
              <a:t>Revise exam technique and make sure you know </a:t>
            </a:r>
            <a:r>
              <a:rPr lang="en-US" u="sng" dirty="0"/>
              <a:t>how to answer each type of question</a:t>
            </a:r>
          </a:p>
          <a:p>
            <a:pPr marL="514350" indent="-514350">
              <a:buFont typeface="+mj-lt"/>
              <a:buAutoNum type="arabicPeriod"/>
            </a:pPr>
            <a:r>
              <a:rPr lang="en-US" dirty="0"/>
              <a:t>Plan predictable questions/themes (or use the summary questions at the end of each section in the textbook to help you)</a:t>
            </a:r>
          </a:p>
          <a:p>
            <a:pPr marL="514350" indent="-514350">
              <a:buFont typeface="+mj-lt"/>
              <a:buAutoNum type="arabicPeriod"/>
            </a:pPr>
            <a:r>
              <a:rPr lang="en-US" dirty="0"/>
              <a:t>Look back at previous exam questions and read my feedback so that you don’t make the same mistake twice</a:t>
            </a:r>
          </a:p>
          <a:p>
            <a:pPr marL="514350" indent="-514350">
              <a:buFont typeface="+mj-lt"/>
              <a:buAutoNum type="arabicPeriod"/>
            </a:pPr>
            <a:r>
              <a:rPr lang="en-US" dirty="0"/>
              <a:t>Take </a:t>
            </a:r>
            <a:r>
              <a:rPr lang="en-US" u="sng" dirty="0"/>
              <a:t>active</a:t>
            </a:r>
            <a:r>
              <a:rPr lang="en-US" dirty="0"/>
              <a:t> and </a:t>
            </a:r>
            <a:r>
              <a:rPr lang="en-US" u="sng" dirty="0"/>
              <a:t>condensed</a:t>
            </a:r>
            <a:r>
              <a:rPr lang="en-US" dirty="0"/>
              <a:t> notes from the textbook or online revision guide</a:t>
            </a:r>
          </a:p>
          <a:p>
            <a:pPr marL="514350" indent="-514350">
              <a:buFont typeface="+mj-lt"/>
              <a:buAutoNum type="arabicPeriod"/>
            </a:pPr>
            <a:r>
              <a:rPr lang="en-US" dirty="0"/>
              <a:t>Black-pen-green-pen </a:t>
            </a:r>
            <a:r>
              <a:rPr lang="en-US" dirty="0" err="1"/>
              <a:t>mindmaps</a:t>
            </a:r>
            <a:endParaRPr lang="en-US" dirty="0"/>
          </a:p>
          <a:p>
            <a:pPr marL="514350" indent="-514350">
              <a:buFont typeface="+mj-lt"/>
              <a:buAutoNum type="arabicPeriod"/>
            </a:pPr>
            <a:r>
              <a:rPr lang="en-US" dirty="0"/>
              <a:t>Timelines (although don’t obsess over this, it’s often not </a:t>
            </a:r>
            <a:r>
              <a:rPr lang="en-US" u="sng" dirty="0"/>
              <a:t>actually</a:t>
            </a:r>
            <a:r>
              <a:rPr lang="en-US" dirty="0"/>
              <a:t> that useful)</a:t>
            </a:r>
          </a:p>
          <a:p>
            <a:pPr marL="514350" indent="-514350">
              <a:buFont typeface="+mj-lt"/>
              <a:buAutoNum type="arabicPeriod"/>
            </a:pPr>
            <a:r>
              <a:rPr lang="en-US" dirty="0"/>
              <a:t>Use online flashcards e.g. Quizlet, Seneca</a:t>
            </a:r>
          </a:p>
        </p:txBody>
      </p:sp>
    </p:spTree>
    <p:extLst>
      <p:ext uri="{BB962C8B-B14F-4D97-AF65-F5344CB8AC3E}">
        <p14:creationId xmlns:p14="http://schemas.microsoft.com/office/powerpoint/2010/main" val="23118004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29C94-9899-EE45-B4A6-94AC16DC82BD}"/>
              </a:ext>
            </a:extLst>
          </p:cNvPr>
          <p:cNvSpPr>
            <a:spLocks noGrp="1"/>
          </p:cNvSpPr>
          <p:nvPr>
            <p:ph type="title"/>
          </p:nvPr>
        </p:nvSpPr>
        <p:spPr/>
        <p:txBody>
          <a:bodyPr/>
          <a:lstStyle/>
          <a:p>
            <a:r>
              <a:rPr lang="en-US" u="sng" dirty="0"/>
              <a:t>What you need to know overall:</a:t>
            </a:r>
          </a:p>
        </p:txBody>
      </p:sp>
      <p:pic>
        <p:nvPicPr>
          <p:cNvPr id="5" name="Content Placeholder 4">
            <a:extLst>
              <a:ext uri="{FF2B5EF4-FFF2-40B4-BE49-F238E27FC236}">
                <a16:creationId xmlns:a16="http://schemas.microsoft.com/office/drawing/2014/main" id="{42F5344E-E263-5B4F-AD00-80B43702224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90937" y="1586779"/>
            <a:ext cx="5252663" cy="4950272"/>
          </a:xfrm>
        </p:spPr>
      </p:pic>
      <p:pic>
        <p:nvPicPr>
          <p:cNvPr id="7" name="Picture 6">
            <a:extLst>
              <a:ext uri="{FF2B5EF4-FFF2-40B4-BE49-F238E27FC236}">
                <a16:creationId xmlns:a16="http://schemas.microsoft.com/office/drawing/2014/main" id="{1BAC2CD8-DB74-7E4E-8D80-A0BB13580F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4546" y="5353224"/>
            <a:ext cx="5119254" cy="1183827"/>
          </a:xfrm>
          <a:prstGeom prst="rect">
            <a:avLst/>
          </a:prstGeom>
        </p:spPr>
      </p:pic>
    </p:spTree>
    <p:extLst>
      <p:ext uri="{BB962C8B-B14F-4D97-AF65-F5344CB8AC3E}">
        <p14:creationId xmlns:p14="http://schemas.microsoft.com/office/powerpoint/2010/main" val="25877993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1D4A8-C3B2-C44D-8275-1781639BC0B4}"/>
              </a:ext>
            </a:extLst>
          </p:cNvPr>
          <p:cNvSpPr>
            <a:spLocks noGrp="1"/>
          </p:cNvSpPr>
          <p:nvPr>
            <p:ph type="title"/>
          </p:nvPr>
        </p:nvSpPr>
        <p:spPr/>
        <p:txBody>
          <a:bodyPr/>
          <a:lstStyle/>
          <a:p>
            <a:r>
              <a:rPr lang="en-US" u="sng" dirty="0"/>
              <a:t>How can you be successful in a China paper?</a:t>
            </a:r>
          </a:p>
        </p:txBody>
      </p:sp>
      <p:pic>
        <p:nvPicPr>
          <p:cNvPr id="1026" name="Picture 2" descr="Harlee the Dachshund&amp;#39;s 7 top tips for revision… - News - University of  Liverpool">
            <a:extLst>
              <a:ext uri="{FF2B5EF4-FFF2-40B4-BE49-F238E27FC236}">
                <a16:creationId xmlns:a16="http://schemas.microsoft.com/office/drawing/2014/main" id="{CCFB77C2-0F45-8F42-98FB-9B0E7B76236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65629" y="1825625"/>
            <a:ext cx="6460742" cy="4351338"/>
          </a:xfrm>
          <a:prstGeom prst="rect">
            <a:avLst/>
          </a:prstGeom>
          <a:noFill/>
          <a:extLst>
            <a:ext uri="{909E8E84-426E-40DD-AFC4-6F175D3DCCD1}">
              <a14:hiddenFill xmlns:a14="http://schemas.microsoft.com/office/drawing/2010/main">
                <a:solidFill>
                  <a:srgbClr val="FFFFFF"/>
                </a:solidFill>
              </a14:hiddenFill>
            </a:ext>
          </a:extLst>
        </p:spPr>
      </p:pic>
      <p:sp>
        <p:nvSpPr>
          <p:cNvPr id="4" name="Oval Callout 3">
            <a:extLst>
              <a:ext uri="{FF2B5EF4-FFF2-40B4-BE49-F238E27FC236}">
                <a16:creationId xmlns:a16="http://schemas.microsoft.com/office/drawing/2014/main" id="{3D3CA349-5315-8140-8C40-100C7A4C5606}"/>
              </a:ext>
            </a:extLst>
          </p:cNvPr>
          <p:cNvSpPr/>
          <p:nvPr/>
        </p:nvSpPr>
        <p:spPr>
          <a:xfrm>
            <a:off x="9222257" y="1690688"/>
            <a:ext cx="2372498" cy="1235676"/>
          </a:xfrm>
          <a:prstGeom prst="wedgeEllipseCallout">
            <a:avLst>
              <a:gd name="adj1" fmla="val -195833"/>
              <a:gd name="adj2" fmla="val 94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Just ANSWER the question!</a:t>
            </a:r>
          </a:p>
        </p:txBody>
      </p:sp>
      <p:sp>
        <p:nvSpPr>
          <p:cNvPr id="7" name="Oval Callout 6">
            <a:extLst>
              <a:ext uri="{FF2B5EF4-FFF2-40B4-BE49-F238E27FC236}">
                <a16:creationId xmlns:a16="http://schemas.microsoft.com/office/drawing/2014/main" id="{3DCD3E89-69A3-0F46-84E1-443600193B96}"/>
              </a:ext>
            </a:extLst>
          </p:cNvPr>
          <p:cNvSpPr/>
          <p:nvPr/>
        </p:nvSpPr>
        <p:spPr>
          <a:xfrm>
            <a:off x="9326371" y="3313799"/>
            <a:ext cx="2372498" cy="1235676"/>
          </a:xfrm>
          <a:prstGeom prst="wedgeEllipseCallout">
            <a:avLst>
              <a:gd name="adj1" fmla="val -196875"/>
              <a:gd name="adj2" fmla="val -20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Use clear topic and link sentences in all answers!</a:t>
            </a:r>
          </a:p>
        </p:txBody>
      </p:sp>
      <p:sp>
        <p:nvSpPr>
          <p:cNvPr id="8" name="Oval Callout 7">
            <a:extLst>
              <a:ext uri="{FF2B5EF4-FFF2-40B4-BE49-F238E27FC236}">
                <a16:creationId xmlns:a16="http://schemas.microsoft.com/office/drawing/2014/main" id="{072AB1D7-9E54-8D4B-B587-61582B742D71}"/>
              </a:ext>
            </a:extLst>
          </p:cNvPr>
          <p:cNvSpPr/>
          <p:nvPr/>
        </p:nvSpPr>
        <p:spPr>
          <a:xfrm>
            <a:off x="597245" y="1825625"/>
            <a:ext cx="2372498" cy="1235676"/>
          </a:xfrm>
          <a:prstGeom prst="wedgeEllipseCallout">
            <a:avLst>
              <a:gd name="adj1" fmla="val 136458"/>
              <a:gd name="adj2" fmla="val 83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Focus on explanation and the question in the 16-marker!</a:t>
            </a:r>
          </a:p>
        </p:txBody>
      </p:sp>
      <p:sp>
        <p:nvSpPr>
          <p:cNvPr id="10" name="Oval Callout 9">
            <a:extLst>
              <a:ext uri="{FF2B5EF4-FFF2-40B4-BE49-F238E27FC236}">
                <a16:creationId xmlns:a16="http://schemas.microsoft.com/office/drawing/2014/main" id="{FB53FC8C-4293-7B40-944D-33F4F8FF33DA}"/>
              </a:ext>
            </a:extLst>
          </p:cNvPr>
          <p:cNvSpPr/>
          <p:nvPr/>
        </p:nvSpPr>
        <p:spPr>
          <a:xfrm>
            <a:off x="421620" y="3499966"/>
            <a:ext cx="2372498" cy="1235676"/>
          </a:xfrm>
          <a:prstGeom prst="wedgeEllipseCallout">
            <a:avLst>
              <a:gd name="adj1" fmla="val 135416"/>
              <a:gd name="adj2" fmla="val -31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Use </a:t>
            </a:r>
            <a:r>
              <a:rPr lang="en-US" u="sng" dirty="0"/>
              <a:t>precise</a:t>
            </a:r>
            <a:r>
              <a:rPr lang="en-US" dirty="0"/>
              <a:t> evidence from </a:t>
            </a:r>
            <a:r>
              <a:rPr lang="en-US" u="sng" dirty="0"/>
              <a:t>both periods</a:t>
            </a:r>
            <a:r>
              <a:rPr lang="en-US" dirty="0"/>
              <a:t> in the 6-marker!</a:t>
            </a:r>
          </a:p>
        </p:txBody>
      </p:sp>
      <p:sp>
        <p:nvSpPr>
          <p:cNvPr id="11" name="Oval Callout 10">
            <a:extLst>
              <a:ext uri="{FF2B5EF4-FFF2-40B4-BE49-F238E27FC236}">
                <a16:creationId xmlns:a16="http://schemas.microsoft.com/office/drawing/2014/main" id="{CC908ED4-53C0-F547-9EB2-253CC8C80340}"/>
              </a:ext>
            </a:extLst>
          </p:cNvPr>
          <p:cNvSpPr/>
          <p:nvPr/>
        </p:nvSpPr>
        <p:spPr>
          <a:xfrm>
            <a:off x="597245" y="4783471"/>
            <a:ext cx="3075342" cy="1977789"/>
          </a:xfrm>
          <a:prstGeom prst="wedgeEllipseCallout">
            <a:avLst>
              <a:gd name="adj1" fmla="val 97483"/>
              <a:gd name="adj2" fmla="val -7644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Make sure you actually mention your </a:t>
            </a:r>
            <a:r>
              <a:rPr lang="en-US" u="sng" dirty="0"/>
              <a:t>overall</a:t>
            </a:r>
            <a:r>
              <a:rPr lang="en-US" dirty="0"/>
              <a:t> opinion in the topic sentences of the essay!</a:t>
            </a:r>
          </a:p>
        </p:txBody>
      </p:sp>
      <p:sp>
        <p:nvSpPr>
          <p:cNvPr id="12" name="Oval Callout 11">
            <a:extLst>
              <a:ext uri="{FF2B5EF4-FFF2-40B4-BE49-F238E27FC236}">
                <a16:creationId xmlns:a16="http://schemas.microsoft.com/office/drawing/2014/main" id="{5B6A45EB-66AE-5E4B-8A78-C378FED62169}"/>
              </a:ext>
            </a:extLst>
          </p:cNvPr>
          <p:cNvSpPr/>
          <p:nvPr/>
        </p:nvSpPr>
        <p:spPr>
          <a:xfrm>
            <a:off x="9397882" y="4848258"/>
            <a:ext cx="2794118" cy="1913001"/>
          </a:xfrm>
          <a:prstGeom prst="wedgeEllipseCallout">
            <a:avLst>
              <a:gd name="adj1" fmla="val -188915"/>
              <a:gd name="adj2" fmla="val -8638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Revise and prepare the ‘causes’ questions beforehand.</a:t>
            </a:r>
          </a:p>
        </p:txBody>
      </p:sp>
    </p:spTree>
    <p:extLst>
      <p:ext uri="{BB962C8B-B14F-4D97-AF65-F5344CB8AC3E}">
        <p14:creationId xmlns:p14="http://schemas.microsoft.com/office/powerpoint/2010/main" val="338364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dissolv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dissolv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dissolv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dissolve">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10" grpId="0" animBg="1"/>
      <p:bldP spid="11" grpId="0" animBg="1"/>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0A9F4-9087-4278-8326-B4EC4499682E}"/>
              </a:ext>
            </a:extLst>
          </p:cNvPr>
          <p:cNvSpPr>
            <a:spLocks noGrp="1"/>
          </p:cNvSpPr>
          <p:nvPr>
            <p:ph type="title"/>
          </p:nvPr>
        </p:nvSpPr>
        <p:spPr/>
        <p:txBody>
          <a:bodyPr>
            <a:normAutofit fontScale="90000"/>
          </a:bodyPr>
          <a:lstStyle/>
          <a:p>
            <a:r>
              <a:rPr lang="en-US" u="sng" dirty="0">
                <a:highlight>
                  <a:srgbClr val="FFFF00"/>
                </a:highlight>
                <a:cs typeface="Calibri Light"/>
              </a:rPr>
              <a:t>Q1a – </a:t>
            </a:r>
            <a:r>
              <a:rPr lang="en-GB" b="1" u="sng" dirty="0">
                <a:highlight>
                  <a:srgbClr val="FFFF00"/>
                </a:highlight>
              </a:rPr>
              <a:t>Explain TWO ways in which __________ was [different/similar] to ______.</a:t>
            </a:r>
            <a:endParaRPr lang="en-US" u="sng" dirty="0">
              <a:highlight>
                <a:srgbClr val="FFFF00"/>
              </a:highlight>
            </a:endParaRPr>
          </a:p>
        </p:txBody>
      </p:sp>
      <p:sp>
        <p:nvSpPr>
          <p:cNvPr id="3" name="Content Placeholder 2">
            <a:extLst>
              <a:ext uri="{FF2B5EF4-FFF2-40B4-BE49-F238E27FC236}">
                <a16:creationId xmlns:a16="http://schemas.microsoft.com/office/drawing/2014/main" id="{E4005299-C340-406C-9282-3A457D6B93A7}"/>
              </a:ext>
            </a:extLst>
          </p:cNvPr>
          <p:cNvSpPr>
            <a:spLocks noGrp="1"/>
          </p:cNvSpPr>
          <p:nvPr>
            <p:ph idx="1"/>
          </p:nvPr>
        </p:nvSpPr>
        <p:spPr/>
        <p:txBody>
          <a:bodyPr vert="horz" lIns="91440" tIns="45720" rIns="91440" bIns="45720" rtlCol="0" anchor="t">
            <a:normAutofit/>
          </a:bodyPr>
          <a:lstStyle/>
          <a:p>
            <a:r>
              <a:rPr lang="en-US" dirty="0">
                <a:cs typeface="Calibri"/>
              </a:rPr>
              <a:t>6 marks</a:t>
            </a:r>
          </a:p>
          <a:p>
            <a:r>
              <a:rPr lang="en-US" dirty="0">
                <a:cs typeface="Calibri"/>
              </a:rPr>
              <a:t>9 minutes</a:t>
            </a:r>
          </a:p>
          <a:p>
            <a:endParaRPr lang="en-US" dirty="0">
              <a:cs typeface="Calibri"/>
            </a:endParaRPr>
          </a:p>
          <a:p>
            <a:pPr fontAlgn="base"/>
            <a:r>
              <a:rPr lang="en-GB" dirty="0"/>
              <a:t>Paragraph 1 – Make a </a:t>
            </a:r>
            <a:r>
              <a:rPr lang="en-GB" u="sng" dirty="0"/>
              <a:t>direct comparison</a:t>
            </a:r>
            <a:r>
              <a:rPr lang="en-GB" dirty="0"/>
              <a:t>. Then add specific evidence </a:t>
            </a:r>
            <a:r>
              <a:rPr lang="en-GB" b="1" dirty="0"/>
              <a:t>from each period </a:t>
            </a:r>
            <a:r>
              <a:rPr lang="en-GB" dirty="0"/>
              <a:t>to support the explanation.</a:t>
            </a:r>
            <a:endParaRPr lang="en-GB" dirty="0">
              <a:ea typeface="Calibri"/>
              <a:cs typeface="Calibri"/>
            </a:endParaRPr>
          </a:p>
          <a:p>
            <a:pPr fontAlgn="base"/>
            <a:r>
              <a:rPr lang="en-GB" dirty="0"/>
              <a:t>Paragraph 2 – Make a </a:t>
            </a:r>
            <a:r>
              <a:rPr lang="en-GB" u="sng" dirty="0"/>
              <a:t>different</a:t>
            </a:r>
            <a:r>
              <a:rPr lang="en-GB" dirty="0"/>
              <a:t> comparison as above.</a:t>
            </a:r>
          </a:p>
          <a:p>
            <a:endParaRPr lang="en-US" dirty="0">
              <a:cs typeface="Calibri"/>
            </a:endParaRPr>
          </a:p>
          <a:p>
            <a:r>
              <a:rPr lang="en-US" dirty="0">
                <a:cs typeface="Calibri"/>
              </a:rPr>
              <a:t>Remember to EXPLAIN the comparison or contrast – don’t leave it up to the examiner to figure this out on their own!</a:t>
            </a:r>
          </a:p>
        </p:txBody>
      </p:sp>
    </p:spTree>
    <p:extLst>
      <p:ext uri="{BB962C8B-B14F-4D97-AF65-F5344CB8AC3E}">
        <p14:creationId xmlns:p14="http://schemas.microsoft.com/office/powerpoint/2010/main" val="2829642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57626-5DDC-804F-AA9F-69ACEE104CBD}"/>
              </a:ext>
            </a:extLst>
          </p:cNvPr>
          <p:cNvSpPr>
            <a:spLocks noGrp="1"/>
          </p:cNvSpPr>
          <p:nvPr>
            <p:ph type="title"/>
          </p:nvPr>
        </p:nvSpPr>
        <p:spPr/>
        <p:txBody>
          <a:bodyPr/>
          <a:lstStyle/>
          <a:p>
            <a:r>
              <a:rPr lang="en-US" dirty="0"/>
              <a:t>For example:</a:t>
            </a:r>
          </a:p>
        </p:txBody>
      </p:sp>
      <p:sp>
        <p:nvSpPr>
          <p:cNvPr id="3" name="Content Placeholder 2">
            <a:extLst>
              <a:ext uri="{FF2B5EF4-FFF2-40B4-BE49-F238E27FC236}">
                <a16:creationId xmlns:a16="http://schemas.microsoft.com/office/drawing/2014/main" id="{EB6EBFED-D2F4-F24A-A909-8014569A0822}"/>
              </a:ext>
            </a:extLst>
          </p:cNvPr>
          <p:cNvSpPr>
            <a:spLocks noGrp="1"/>
          </p:cNvSpPr>
          <p:nvPr>
            <p:ph idx="1"/>
          </p:nvPr>
        </p:nvSpPr>
        <p:spPr>
          <a:xfrm>
            <a:off x="838200" y="1465243"/>
            <a:ext cx="10515600" cy="4711720"/>
          </a:xfrm>
        </p:spPr>
        <p:txBody>
          <a:bodyPr>
            <a:normAutofit lnSpcReduction="10000"/>
          </a:bodyPr>
          <a:lstStyle/>
          <a:p>
            <a:pPr marL="0" indent="0">
              <a:buNone/>
            </a:pPr>
            <a:r>
              <a:rPr lang="en-SG" u="sng" dirty="0"/>
              <a:t>A) </a:t>
            </a:r>
            <a:r>
              <a:rPr lang="en-GB" u="sng" dirty="0"/>
              <a:t> Explain TWO ways in which the way China was ruled in 1926 was different to how it was ruled in 1900. [6 marks]</a:t>
            </a:r>
          </a:p>
          <a:p>
            <a:pPr marL="0" indent="0">
              <a:buNone/>
            </a:pPr>
            <a:endParaRPr lang="en-GB" u="sng" dirty="0"/>
          </a:p>
          <a:p>
            <a:pPr marL="0" indent="0">
              <a:buNone/>
            </a:pPr>
            <a:r>
              <a:rPr lang="en-GB" dirty="0"/>
              <a:t>One difference in the way China was ruled in 1900 and 1926 was the leadership. In 1900, China was ruled by the Qing Dynasty, made up of Manchu leaders. In 1900 the Empress Dowager </a:t>
            </a:r>
            <a:r>
              <a:rPr lang="en-GB" dirty="0" err="1"/>
              <a:t>Cixi</a:t>
            </a:r>
            <a:r>
              <a:rPr lang="en-GB" dirty="0"/>
              <a:t> was the leader of China. In contrast, by 1926 China was ruled by many different warlords, each of whom controlled a different area. Therefore, the leadership was split between many in 1926, whereas it was controlled by one individual in 1900.</a:t>
            </a:r>
          </a:p>
          <a:p>
            <a:pPr marL="0" indent="0">
              <a:buNone/>
            </a:pPr>
            <a:endParaRPr lang="en-GB" dirty="0"/>
          </a:p>
          <a:p>
            <a:pPr marL="0" indent="0">
              <a:buNone/>
            </a:pPr>
            <a:r>
              <a:rPr lang="en-GB" dirty="0"/>
              <a:t>*repeat with another difference, e.g. the role of the military*</a:t>
            </a:r>
            <a:endParaRPr lang="en-SG" dirty="0"/>
          </a:p>
        </p:txBody>
      </p:sp>
    </p:spTree>
    <p:extLst>
      <p:ext uri="{BB962C8B-B14F-4D97-AF65-F5344CB8AC3E}">
        <p14:creationId xmlns:p14="http://schemas.microsoft.com/office/powerpoint/2010/main" val="3185656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dissolv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2CEC0-76D8-400F-98AE-B3ECD85C9890}"/>
              </a:ext>
            </a:extLst>
          </p:cNvPr>
          <p:cNvSpPr>
            <a:spLocks noGrp="1"/>
          </p:cNvSpPr>
          <p:nvPr>
            <p:ph type="title"/>
          </p:nvPr>
        </p:nvSpPr>
        <p:spPr/>
        <p:txBody>
          <a:bodyPr/>
          <a:lstStyle/>
          <a:p>
            <a:r>
              <a:rPr lang="en-US" dirty="0">
                <a:cs typeface="Calibri Light"/>
              </a:rPr>
              <a:t>The examiner is looking for...</a:t>
            </a:r>
            <a:endParaRPr lang="en-US" dirty="0"/>
          </a:p>
        </p:txBody>
      </p:sp>
      <p:pic>
        <p:nvPicPr>
          <p:cNvPr id="7" name="Content Placeholder 6">
            <a:extLst>
              <a:ext uri="{FF2B5EF4-FFF2-40B4-BE49-F238E27FC236}">
                <a16:creationId xmlns:a16="http://schemas.microsoft.com/office/drawing/2014/main" id="{1A6CDEDD-2F70-2046-AB81-3B015AF17F4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49450" y="1880394"/>
            <a:ext cx="8293100" cy="4241800"/>
          </a:xfrm>
        </p:spPr>
      </p:pic>
    </p:spTree>
    <p:extLst>
      <p:ext uri="{BB962C8B-B14F-4D97-AF65-F5344CB8AC3E}">
        <p14:creationId xmlns:p14="http://schemas.microsoft.com/office/powerpoint/2010/main" val="23169981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FB7C3-DE85-4957-A737-B30F7C4E6FA0}"/>
              </a:ext>
            </a:extLst>
          </p:cNvPr>
          <p:cNvSpPr>
            <a:spLocks noGrp="1"/>
          </p:cNvSpPr>
          <p:nvPr>
            <p:ph type="title"/>
          </p:nvPr>
        </p:nvSpPr>
        <p:spPr>
          <a:xfrm>
            <a:off x="838200" y="165833"/>
            <a:ext cx="10515600" cy="1325563"/>
          </a:xfrm>
        </p:spPr>
        <p:txBody>
          <a:bodyPr>
            <a:normAutofit/>
          </a:bodyPr>
          <a:lstStyle/>
          <a:p>
            <a:r>
              <a:rPr lang="en-US" sz="3600" u="sng" dirty="0">
                <a:highlight>
                  <a:srgbClr val="FFFF00"/>
                </a:highlight>
                <a:cs typeface="Calibri Light"/>
              </a:rPr>
              <a:t>Q1b – </a:t>
            </a:r>
            <a:r>
              <a:rPr lang="en-GB" b="1" u="sng" dirty="0">
                <a:highlight>
                  <a:srgbClr val="FFFF00"/>
                </a:highlight>
              </a:rPr>
              <a:t>Explain TWO causes of _________.</a:t>
            </a:r>
            <a:endParaRPr lang="en-US" sz="3600" u="sng" dirty="0">
              <a:highlight>
                <a:srgbClr val="FFFF00"/>
              </a:highlight>
            </a:endParaRPr>
          </a:p>
        </p:txBody>
      </p:sp>
      <p:sp>
        <p:nvSpPr>
          <p:cNvPr id="3" name="Content Placeholder 2">
            <a:extLst>
              <a:ext uri="{FF2B5EF4-FFF2-40B4-BE49-F238E27FC236}">
                <a16:creationId xmlns:a16="http://schemas.microsoft.com/office/drawing/2014/main" id="{87C3076C-5AC6-44D4-872B-4D0EA4E5EF0F}"/>
              </a:ext>
            </a:extLst>
          </p:cNvPr>
          <p:cNvSpPr>
            <a:spLocks noGrp="1"/>
          </p:cNvSpPr>
          <p:nvPr>
            <p:ph idx="1"/>
          </p:nvPr>
        </p:nvSpPr>
        <p:spPr>
          <a:xfrm>
            <a:off x="838200" y="1825625"/>
            <a:ext cx="10515600" cy="4667250"/>
          </a:xfrm>
        </p:spPr>
        <p:txBody>
          <a:bodyPr vert="horz" lIns="91440" tIns="45720" rIns="91440" bIns="45720" rtlCol="0" anchor="t">
            <a:normAutofit lnSpcReduction="10000"/>
          </a:bodyPr>
          <a:lstStyle/>
          <a:p>
            <a:r>
              <a:rPr lang="en-US" dirty="0">
                <a:cs typeface="Calibri"/>
              </a:rPr>
              <a:t>8 marks</a:t>
            </a:r>
          </a:p>
          <a:p>
            <a:r>
              <a:rPr lang="en-US" dirty="0">
                <a:cs typeface="Calibri"/>
              </a:rPr>
              <a:t>12 minutes</a:t>
            </a:r>
          </a:p>
          <a:p>
            <a:endParaRPr lang="en-US" dirty="0">
              <a:cs typeface="Calibri"/>
            </a:endParaRPr>
          </a:p>
          <a:p>
            <a:pPr fontAlgn="base"/>
            <a:r>
              <a:rPr lang="en-GB" dirty="0"/>
              <a:t>Paragraph 1 – explain one cause </a:t>
            </a:r>
          </a:p>
          <a:p>
            <a:pPr fontAlgn="base"/>
            <a:r>
              <a:rPr lang="en-GB" dirty="0"/>
              <a:t>State the overall cause first</a:t>
            </a:r>
          </a:p>
          <a:p>
            <a:pPr fontAlgn="base"/>
            <a:r>
              <a:rPr lang="en-GB" dirty="0"/>
              <a:t>Then go into detail to explain how that cause </a:t>
            </a:r>
            <a:r>
              <a:rPr lang="en-GB" u="sng" dirty="0"/>
              <a:t>directly</a:t>
            </a:r>
            <a:r>
              <a:rPr lang="en-GB" dirty="0"/>
              <a:t> led to the event </a:t>
            </a:r>
          </a:p>
          <a:p>
            <a:pPr fontAlgn="base"/>
            <a:r>
              <a:rPr lang="en-GB" dirty="0"/>
              <a:t>Link back to the stated cause with a ‘therefore’ sentence </a:t>
            </a:r>
          </a:p>
          <a:p>
            <a:pPr marL="0" indent="0" fontAlgn="base">
              <a:buNone/>
            </a:pPr>
            <a:endParaRPr lang="en-GB" dirty="0"/>
          </a:p>
          <a:p>
            <a:pPr fontAlgn="base"/>
            <a:r>
              <a:rPr lang="en-GB" dirty="0"/>
              <a:t>Paragraph 2 – explain a second cause </a:t>
            </a:r>
          </a:p>
          <a:p>
            <a:pPr fontAlgn="base"/>
            <a:r>
              <a:rPr lang="en-GB" dirty="0"/>
              <a:t>As above – but must be </a:t>
            </a:r>
            <a:r>
              <a:rPr lang="en-GB" u="sng" dirty="0"/>
              <a:t>clearly different</a:t>
            </a:r>
            <a:r>
              <a:rPr lang="en-GB" dirty="0"/>
              <a:t> </a:t>
            </a:r>
          </a:p>
          <a:p>
            <a:pPr marL="0" indent="0">
              <a:buNone/>
            </a:pPr>
            <a:endParaRPr lang="en-US" dirty="0">
              <a:cs typeface="Calibri"/>
            </a:endParaRPr>
          </a:p>
          <a:p>
            <a:endParaRPr lang="en-US" dirty="0">
              <a:cs typeface="Calibri"/>
            </a:endParaRPr>
          </a:p>
        </p:txBody>
      </p:sp>
    </p:spTree>
    <p:extLst>
      <p:ext uri="{BB962C8B-B14F-4D97-AF65-F5344CB8AC3E}">
        <p14:creationId xmlns:p14="http://schemas.microsoft.com/office/powerpoint/2010/main" val="1108764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D21F1-AC00-2F45-B32E-112217CAE220}"/>
              </a:ext>
            </a:extLst>
          </p:cNvPr>
          <p:cNvSpPr>
            <a:spLocks noGrp="1"/>
          </p:cNvSpPr>
          <p:nvPr>
            <p:ph type="title"/>
          </p:nvPr>
        </p:nvSpPr>
        <p:spPr/>
        <p:txBody>
          <a:bodyPr/>
          <a:lstStyle/>
          <a:p>
            <a:r>
              <a:rPr lang="en-US" dirty="0"/>
              <a:t>For example:</a:t>
            </a:r>
          </a:p>
        </p:txBody>
      </p:sp>
      <p:sp>
        <p:nvSpPr>
          <p:cNvPr id="3" name="Content Placeholder 2">
            <a:extLst>
              <a:ext uri="{FF2B5EF4-FFF2-40B4-BE49-F238E27FC236}">
                <a16:creationId xmlns:a16="http://schemas.microsoft.com/office/drawing/2014/main" id="{D72C2393-9003-C847-8CF8-08BE310283C0}"/>
              </a:ext>
            </a:extLst>
          </p:cNvPr>
          <p:cNvSpPr>
            <a:spLocks noGrp="1"/>
          </p:cNvSpPr>
          <p:nvPr>
            <p:ph idx="1"/>
          </p:nvPr>
        </p:nvSpPr>
        <p:spPr/>
        <p:txBody>
          <a:bodyPr>
            <a:normAutofit fontScale="92500" lnSpcReduction="20000"/>
          </a:bodyPr>
          <a:lstStyle/>
          <a:p>
            <a:pPr marL="0" indent="0">
              <a:buNone/>
            </a:pPr>
            <a:r>
              <a:rPr lang="en-US" b="1" u="sng" dirty="0"/>
              <a:t>B) Explain TWO causes of the formation of the First United Front. [8 marks]</a:t>
            </a:r>
          </a:p>
          <a:p>
            <a:pPr marL="0" indent="0">
              <a:buNone/>
            </a:pPr>
            <a:endParaRPr lang="en-US" dirty="0"/>
          </a:p>
          <a:p>
            <a:pPr marL="0" indent="0">
              <a:buNone/>
            </a:pPr>
            <a:r>
              <a:rPr lang="en-US" dirty="0"/>
              <a:t>One cause of the formation of the United Front in 1924-1927 was the similar aims of the two groups and areas they had in common. For example, Sun </a:t>
            </a:r>
            <a:r>
              <a:rPr lang="en-US" dirty="0" err="1"/>
              <a:t>Yat</a:t>
            </a:r>
            <a:r>
              <a:rPr lang="en-US" dirty="0"/>
              <a:t>-Sen in the GMD had proposed the ‘three principles’ which included the belief in the importance of equality of the people. This was similar to the CCP’s emphasis on ending class division and promoting equality in society. The two groups also shared a similar aim in wanting to end the warlord chaos in China, and therefore hoped the United Front would allow them to work together effectively. Therefore, the cause of the formation of the United Front was similarity in what the two groups wanted.​</a:t>
            </a:r>
          </a:p>
          <a:p>
            <a:pPr marL="0" indent="0">
              <a:buNone/>
            </a:pPr>
            <a:endParaRPr lang="en-US" dirty="0"/>
          </a:p>
          <a:p>
            <a:pPr marL="0" indent="0">
              <a:buNone/>
            </a:pPr>
            <a:r>
              <a:rPr lang="en-US" dirty="0"/>
              <a:t>*repeat with a different cause, e.g. 30 May Incident 1925*</a:t>
            </a:r>
          </a:p>
        </p:txBody>
      </p:sp>
    </p:spTree>
    <p:extLst>
      <p:ext uri="{BB962C8B-B14F-4D97-AF65-F5344CB8AC3E}">
        <p14:creationId xmlns:p14="http://schemas.microsoft.com/office/powerpoint/2010/main" val="1741452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dissolv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E017D-FF91-46A1-A0D1-88F85481C818}"/>
              </a:ext>
            </a:extLst>
          </p:cNvPr>
          <p:cNvSpPr>
            <a:spLocks noGrp="1"/>
          </p:cNvSpPr>
          <p:nvPr>
            <p:ph type="title"/>
          </p:nvPr>
        </p:nvSpPr>
        <p:spPr/>
        <p:txBody>
          <a:bodyPr/>
          <a:lstStyle/>
          <a:p>
            <a:r>
              <a:rPr lang="en-US" dirty="0">
                <a:cs typeface="Calibri Light"/>
              </a:rPr>
              <a:t>The examiner is looking for...</a:t>
            </a:r>
            <a:endParaRPr lang="en-US" dirty="0"/>
          </a:p>
        </p:txBody>
      </p:sp>
      <p:pic>
        <p:nvPicPr>
          <p:cNvPr id="7" name="Content Placeholder 6">
            <a:extLst>
              <a:ext uri="{FF2B5EF4-FFF2-40B4-BE49-F238E27FC236}">
                <a16:creationId xmlns:a16="http://schemas.microsoft.com/office/drawing/2014/main" id="{9EC58AAE-0A75-F942-B409-1D1E3D01FC0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3210" y="1690688"/>
            <a:ext cx="10965580" cy="4659124"/>
          </a:xfrm>
        </p:spPr>
      </p:pic>
    </p:spTree>
    <p:extLst>
      <p:ext uri="{BB962C8B-B14F-4D97-AF65-F5344CB8AC3E}">
        <p14:creationId xmlns:p14="http://schemas.microsoft.com/office/powerpoint/2010/main" val="41462446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FEC8F-FFBF-499E-BECF-E1A28E80A4FB}"/>
              </a:ext>
            </a:extLst>
          </p:cNvPr>
          <p:cNvSpPr>
            <a:spLocks noGrp="1"/>
          </p:cNvSpPr>
          <p:nvPr>
            <p:ph type="title"/>
          </p:nvPr>
        </p:nvSpPr>
        <p:spPr/>
        <p:txBody>
          <a:bodyPr>
            <a:noAutofit/>
          </a:bodyPr>
          <a:lstStyle/>
          <a:p>
            <a:r>
              <a:rPr lang="en-US" sz="3200" dirty="0">
                <a:cs typeface="Calibri Light"/>
              </a:rPr>
              <a:t>Q1c – Essay question.</a:t>
            </a:r>
            <a:br>
              <a:rPr lang="en-US" sz="3200" dirty="0">
                <a:cs typeface="Calibri Light"/>
              </a:rPr>
            </a:br>
            <a:r>
              <a:rPr lang="en-US" sz="3200" b="1" u="sng" dirty="0">
                <a:highlight>
                  <a:srgbClr val="FFFF00"/>
                </a:highlight>
                <a:cs typeface="Calibri Light"/>
              </a:rPr>
              <a:t>Type 1 (Mocks 2023) – How far did [</a:t>
            </a:r>
            <a:r>
              <a:rPr lang="en-US" sz="3200" b="1" i="1" u="sng" dirty="0">
                <a:highlight>
                  <a:srgbClr val="FFFF00"/>
                </a:highlight>
                <a:cs typeface="Calibri Light"/>
              </a:rPr>
              <a:t>theme</a:t>
            </a:r>
            <a:r>
              <a:rPr lang="en-US" sz="3200" b="1" u="sng" dirty="0">
                <a:highlight>
                  <a:srgbClr val="FFFF00"/>
                </a:highlight>
                <a:cs typeface="Calibri Light"/>
              </a:rPr>
              <a:t>] change in China in the years 19XX to 19XX?</a:t>
            </a:r>
            <a:endParaRPr lang="en-US" sz="3200" dirty="0">
              <a:highlight>
                <a:srgbClr val="FFFF00"/>
              </a:highlight>
            </a:endParaRPr>
          </a:p>
        </p:txBody>
      </p:sp>
      <p:sp>
        <p:nvSpPr>
          <p:cNvPr id="3" name="Content Placeholder 2">
            <a:extLst>
              <a:ext uri="{FF2B5EF4-FFF2-40B4-BE49-F238E27FC236}">
                <a16:creationId xmlns:a16="http://schemas.microsoft.com/office/drawing/2014/main" id="{592CF458-6B6E-49FA-9EE5-B235C10FF100}"/>
              </a:ext>
            </a:extLst>
          </p:cNvPr>
          <p:cNvSpPr>
            <a:spLocks noGrp="1"/>
          </p:cNvSpPr>
          <p:nvPr>
            <p:ph idx="1"/>
          </p:nvPr>
        </p:nvSpPr>
        <p:spPr>
          <a:xfrm>
            <a:off x="838200" y="1825625"/>
            <a:ext cx="10515600" cy="4659396"/>
          </a:xfrm>
        </p:spPr>
        <p:txBody>
          <a:bodyPr vert="horz" lIns="91440" tIns="45720" rIns="91440" bIns="45720" rtlCol="0" anchor="t">
            <a:normAutofit fontScale="77500" lnSpcReduction="20000"/>
          </a:bodyPr>
          <a:lstStyle/>
          <a:p>
            <a:r>
              <a:rPr lang="en-US" dirty="0">
                <a:cs typeface="Calibri"/>
              </a:rPr>
              <a:t>16 marks</a:t>
            </a:r>
          </a:p>
          <a:p>
            <a:r>
              <a:rPr lang="en-US" dirty="0">
                <a:cs typeface="Calibri"/>
              </a:rPr>
              <a:t>25 minutes</a:t>
            </a:r>
          </a:p>
          <a:p>
            <a:endParaRPr lang="en-US" dirty="0">
              <a:cs typeface="Calibri"/>
            </a:endParaRPr>
          </a:p>
          <a:p>
            <a:pPr marL="0" indent="0">
              <a:buNone/>
            </a:pPr>
            <a:r>
              <a:rPr lang="en-GB" dirty="0"/>
              <a:t>This unit comprises five key topics, each centred on crucial developments in the history of this period. The following themes run through the key topics: </a:t>
            </a:r>
          </a:p>
          <a:p>
            <a:r>
              <a:rPr lang="en-GB" dirty="0"/>
              <a:t>Civil conflict – order and disorder</a:t>
            </a:r>
          </a:p>
          <a:p>
            <a:r>
              <a:rPr lang="en-GB" dirty="0"/>
              <a:t>External influences on China</a:t>
            </a:r>
          </a:p>
          <a:p>
            <a:r>
              <a:rPr lang="en-GB" dirty="0"/>
              <a:t>Economic transformation</a:t>
            </a:r>
          </a:p>
          <a:p>
            <a:r>
              <a:rPr lang="en-GB" dirty="0"/>
              <a:t>Social transformation </a:t>
            </a:r>
          </a:p>
          <a:p>
            <a:r>
              <a:rPr lang="en-GB" dirty="0"/>
              <a:t>The role of leadership. </a:t>
            </a:r>
          </a:p>
          <a:p>
            <a:pPr marL="0" indent="0">
              <a:buNone/>
            </a:pPr>
            <a:endParaRPr lang="en-GB" dirty="0"/>
          </a:p>
          <a:p>
            <a:pPr marL="0" indent="0">
              <a:buNone/>
            </a:pPr>
            <a:r>
              <a:rPr lang="en-GB" b="1" dirty="0">
                <a:highlight>
                  <a:srgbClr val="FFFF00"/>
                </a:highlight>
              </a:rPr>
              <a:t>These themes will be the focus of Paper 2, sub-question (c), which will normally draw on the content of two or more topics.</a:t>
            </a:r>
            <a:endParaRPr lang="en-US" b="1" dirty="0">
              <a:highlight>
                <a:srgbClr val="FFFF00"/>
              </a:highlight>
              <a:cs typeface="Calibri"/>
            </a:endParaRPr>
          </a:p>
          <a:p>
            <a:endParaRPr lang="en-US" dirty="0">
              <a:cs typeface="Calibri"/>
            </a:endParaRPr>
          </a:p>
          <a:p>
            <a:endParaRPr lang="en-US" dirty="0">
              <a:cs typeface="Calibri"/>
            </a:endParaRPr>
          </a:p>
        </p:txBody>
      </p:sp>
    </p:spTree>
    <p:extLst>
      <p:ext uri="{BB962C8B-B14F-4D97-AF65-F5344CB8AC3E}">
        <p14:creationId xmlns:p14="http://schemas.microsoft.com/office/powerpoint/2010/main" val="3352781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fade">
                                      <p:cBhvr>
                                        <p:cTn id="4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151</TotalTime>
  <Words>1412</Words>
  <Application>Microsoft Office PowerPoint</Application>
  <PresentationFormat>Widescreen</PresentationFormat>
  <Paragraphs>106</Paragraphs>
  <Slides>15</Slides>
  <Notes>2</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Title – Exam Technique – Paper 2 - China</vt:lpstr>
      <vt:lpstr>How can you be successful in a China paper?</vt:lpstr>
      <vt:lpstr>Q1a – Explain TWO ways in which __________ was [different/similar] to ______.</vt:lpstr>
      <vt:lpstr>For example:</vt:lpstr>
      <vt:lpstr>The examiner is looking for...</vt:lpstr>
      <vt:lpstr>Q1b – Explain TWO causes of _________.</vt:lpstr>
      <vt:lpstr>For example:</vt:lpstr>
      <vt:lpstr>The examiner is looking for...</vt:lpstr>
      <vt:lpstr>Q1c – Essay question. Type 1 (Mocks 2023) – How far did [theme] change in China in the years 19XX to 19XX?</vt:lpstr>
      <vt:lpstr>PowerPoint Presentation</vt:lpstr>
      <vt:lpstr>PowerPoint Presentation</vt:lpstr>
      <vt:lpstr>For example:</vt:lpstr>
      <vt:lpstr>The examiner is looking for...</vt:lpstr>
      <vt:lpstr>Things you could do that would be sensible:</vt:lpstr>
      <vt:lpstr>What you need to know overall: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Hilary Samuels (DCSG)</cp:lastModifiedBy>
  <cp:revision>160</cp:revision>
  <dcterms:created xsi:type="dcterms:W3CDTF">2020-02-10T07:31:09Z</dcterms:created>
  <dcterms:modified xsi:type="dcterms:W3CDTF">2023-02-14T04:01:07Z</dcterms:modified>
</cp:coreProperties>
</file>