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807350" y="3735200"/>
            <a:ext cx="4571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/>
              <a:t>Red Dot Winners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Early Years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769350" y="145637"/>
            <a:ext cx="1213799" cy="3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1st place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5028612" y="269050"/>
            <a:ext cx="1213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2nd place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5051562" y="2923600"/>
            <a:ext cx="1167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3rd place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188575" y="4320350"/>
            <a:ext cx="1691399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2016-2017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050" y="671237"/>
            <a:ext cx="2902435" cy="291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298" y="326074"/>
            <a:ext cx="2196576" cy="271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050" y="3371350"/>
            <a:ext cx="1533450" cy="15864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x="807350" y="3735200"/>
            <a:ext cx="4571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/>
              <a:t>Red Dot Winners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Younger Readers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769350" y="145637"/>
            <a:ext cx="1213799" cy="3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1st place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5274837" y="269050"/>
            <a:ext cx="1213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2nd place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297787" y="3044500"/>
            <a:ext cx="1167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3rd place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4115975" y="4320350"/>
            <a:ext cx="1691399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2016-2017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49" y="269050"/>
            <a:ext cx="2622277" cy="34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344" y="336750"/>
            <a:ext cx="2040430" cy="27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8612" y="3194806"/>
            <a:ext cx="1167900" cy="177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807350" y="3735200"/>
            <a:ext cx="4571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/>
              <a:t>Red Dot Winners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Older Readers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769350" y="145637"/>
            <a:ext cx="1213799" cy="3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1st place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875562" y="269050"/>
            <a:ext cx="1213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2nd place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892962" y="2845250"/>
            <a:ext cx="11679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3rd place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653375" y="4320350"/>
            <a:ext cx="1691399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2016-2017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149" y="174150"/>
            <a:ext cx="2451100" cy="35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199" y="145650"/>
            <a:ext cx="1864125" cy="28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362" y="3157399"/>
            <a:ext cx="1213799" cy="183033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807350" y="3735200"/>
            <a:ext cx="4571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/>
              <a:t>Red Dot Winners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Mature Readers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769350" y="145637"/>
            <a:ext cx="1213799" cy="3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1st place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951762" y="269050"/>
            <a:ext cx="1213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2nd place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969178" y="2616650"/>
            <a:ext cx="128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3rd place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860125" y="4295500"/>
            <a:ext cx="1691399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2016-2017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808" y="269051"/>
            <a:ext cx="2332478" cy="34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162" y="2945820"/>
            <a:ext cx="1288499" cy="194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0078" y="152400"/>
            <a:ext cx="1716663" cy="26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