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60" r:id="rId3"/>
    <p:sldId id="269" r:id="rId4"/>
    <p:sldId id="265" r:id="rId5"/>
    <p:sldId id="289" r:id="rId6"/>
    <p:sldId id="264" r:id="rId7"/>
    <p:sldId id="283" r:id="rId8"/>
    <p:sldId id="290" r:id="rId9"/>
    <p:sldId id="291" r:id="rId10"/>
    <p:sldId id="292" r:id="rId11"/>
    <p:sldId id="293" r:id="rId12"/>
    <p:sldId id="294" r:id="rId13"/>
    <p:sldId id="295" r:id="rId14"/>
    <p:sldId id="273" r:id="rId15"/>
    <p:sldId id="287" r:id="rId16"/>
    <p:sldId id="288" r:id="rId17"/>
  </p:sldIdLst>
  <p:sldSz cx="9144000" cy="5143500" type="screen16x9"/>
  <p:notesSz cx="6858000" cy="9144000"/>
  <p:embeddedFontLst>
    <p:embeddedFont>
      <p:font typeface="Archivo" panose="020B0604020202020204" charset="0"/>
      <p:regular r:id="rId19"/>
      <p:bold r:id="rId20"/>
      <p:italic r:id="rId21"/>
      <p:boldItalic r:id="rId22"/>
    </p:embeddedFont>
    <p:embeddedFont>
      <p:font typeface="Paytone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5A506-6616-F7E3-B2FA-A53B7661B0D5}" v="4" dt="2020-11-27T08:37:20.807"/>
    <p1510:client id="{18C8EC3D-A469-B070-F363-321EC157B933}" v="9" dt="2021-11-29T01:31:51.627"/>
    <p1510:client id="{3DD7D83E-4C41-A55F-F57E-91DC90F3BE8E}" v="539" dt="2021-11-28T10:58:09.666"/>
    <p1510:client id="{42A42B8B-A2B0-D1DC-8BA9-B9CD9BD166FE}" v="59" dt="2021-11-29T08:42:04.409"/>
    <p1510:client id="{44A7FB39-4E50-73D3-4DE7-21BB8EAD8329}" v="229" dt="2021-11-29T01:17:06.257"/>
    <p1510:client id="{68D9A718-5B1C-18FD-0408-54C02FA584A4}" v="193" dt="2021-11-30T04:52:25.869"/>
    <p1510:client id="{6B108431-A6ED-A697-A420-B9A86DE11F7D}" v="14" dt="2020-11-28T12:20:18.993"/>
    <p1510:client id="{73AF8DB3-0501-56C5-9181-F5A68D3056C6}" v="141" dt="2020-11-27T08:33:31.691"/>
    <p1510:client id="{9D013D9B-BAD0-6A04-0185-AB98A1EE1176}" v="72" dt="2020-11-28T11:58:22.677"/>
    <p1510:client id="{A229B8EA-5608-979F-86A8-910E33B223E8}" v="1" dt="2020-11-28T11:54:05.219"/>
    <p1510:client id="{A3F6252C-8D66-ECA4-C314-7295477C130B}" v="5" dt="2020-11-27T08:35:18.427"/>
    <p1510:client id="{AAD7037D-11FD-C848-44C8-F041F11F2B7C}" v="3531" dt="2021-11-28T13:39:36.164"/>
    <p1510:client id="{B8353D54-68CE-374A-5571-38671727D92B}" v="7" dt="2020-11-28T12:22:19.980"/>
    <p1510:client id="{CBCDF6F7-65E0-587E-8B89-9D8F5DBD80AB}" v="1" dt="2020-11-28T12:37:08.259"/>
    <p1510:client id="{CD89A3EF-6301-21AF-1231-D68493ADD668}" v="1" dt="2020-11-28T13:27:16.815"/>
    <p1510:client id="{CE531DA2-EBBC-EDE8-5337-BF36678E8C6C}" v="18" dt="2020-11-28T12:04:13.340"/>
    <p1510:client id="{D40C7134-8F8F-96D9-FA4F-8B8036249C24}" v="62" dt="2020-11-28T12:11:52.594"/>
    <p1510:client id="{F2F1EA8C-A8F5-BE1C-8746-8D94D110F286}" v="196" dt="2020-11-29T13:07:15.983"/>
    <p1510:client id="{F9174791-CDAD-F90C-8648-7C736DBCD0C7}" v="1" dt="2020-11-28T12:37:23.568"/>
  </p1510:revLst>
</p1510:revInfo>
</file>

<file path=ppt/tableStyles.xml><?xml version="1.0" encoding="utf-8"?>
<a:tblStyleLst xmlns:a="http://schemas.openxmlformats.org/drawingml/2006/main" def="{0C8BC86A-ABC8-4374-8B18-F20D9F6F3BE6}">
  <a:tblStyle styleId="{0C8BC86A-ABC8-4374-8B18-F20D9F6F3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CBCDF6F7-65E0-587E-8B89-9D8F5DBD80AB}"/>
    <pc:docChg chg="delSld">
      <pc:chgData name="Jane Hayes" userId="S::jane.hayes@dulwich-singapore.edu.sg::8b62943b-dd02-4680-9d6f-1d3e28a9a71e" providerId="AD" clId="Web-{CBCDF6F7-65E0-587E-8B89-9D8F5DBD80AB}" dt="2020-11-28T12:37:08.259" v="0"/>
      <pc:docMkLst>
        <pc:docMk/>
      </pc:docMkLst>
      <pc:sldChg chg="del">
        <pc:chgData name="Jane Hayes" userId="S::jane.hayes@dulwich-singapore.edu.sg::8b62943b-dd02-4680-9d6f-1d3e28a9a71e" providerId="AD" clId="Web-{CBCDF6F7-65E0-587E-8B89-9D8F5DBD80AB}" dt="2020-11-28T12:37:08.259" v="0"/>
        <pc:sldMkLst>
          <pc:docMk/>
          <pc:sldMk cId="2226397694" sldId="291"/>
        </pc:sldMkLst>
      </pc:sldChg>
    </pc:docChg>
  </pc:docChgLst>
  <pc:docChgLst>
    <pc:chgData name="Jane HAYES (DCSG)" userId="S::jane.hayes@dulwich.org::4ae56cb9-9cbf-4184-9898-78ebdf29dec3" providerId="AD" clId="Web-{68D9A718-5B1C-18FD-0408-54C02FA584A4}"/>
    <pc:docChg chg="modSld">
      <pc:chgData name="Jane HAYES (DCSG)" userId="S::jane.hayes@dulwich.org::4ae56cb9-9cbf-4184-9898-78ebdf29dec3" providerId="AD" clId="Web-{68D9A718-5B1C-18FD-0408-54C02FA584A4}" dt="2021-11-30T04:52:25.869" v="99" actId="20577"/>
      <pc:docMkLst>
        <pc:docMk/>
      </pc:docMkLst>
      <pc:sldChg chg="modSp">
        <pc:chgData name="Jane HAYES (DCSG)" userId="S::jane.hayes@dulwich.org::4ae56cb9-9cbf-4184-9898-78ebdf29dec3" providerId="AD" clId="Web-{68D9A718-5B1C-18FD-0408-54C02FA584A4}" dt="2021-11-30T01:57:32.330" v="3" actId="20577"/>
        <pc:sldMkLst>
          <pc:docMk/>
          <pc:sldMk cId="935869842" sldId="289"/>
        </pc:sldMkLst>
        <pc:spChg chg="mod">
          <ac:chgData name="Jane HAYES (DCSG)" userId="S::jane.hayes@dulwich.org::4ae56cb9-9cbf-4184-9898-78ebdf29dec3" providerId="AD" clId="Web-{68D9A718-5B1C-18FD-0408-54C02FA584A4}" dt="2021-11-30T01:57:32.330" v="3" actId="20577"/>
          <ac:spMkLst>
            <pc:docMk/>
            <pc:sldMk cId="935869842" sldId="289"/>
            <ac:spMk id="337" creationId="{00000000-0000-0000-0000-000000000000}"/>
          </ac:spMkLst>
        </pc:spChg>
      </pc:sldChg>
      <pc:sldChg chg="modSp">
        <pc:chgData name="Jane HAYES (DCSG)" userId="S::jane.hayes@dulwich.org::4ae56cb9-9cbf-4184-9898-78ebdf29dec3" providerId="AD" clId="Web-{68D9A718-5B1C-18FD-0408-54C02FA584A4}" dt="2021-11-30T04:21:33.464" v="25" actId="1076"/>
        <pc:sldMkLst>
          <pc:docMk/>
          <pc:sldMk cId="2990355229" sldId="290"/>
        </pc:sldMkLst>
        <pc:spChg chg="mod">
          <ac:chgData name="Jane HAYES (DCSG)" userId="S::jane.hayes@dulwich.org::4ae56cb9-9cbf-4184-9898-78ebdf29dec3" providerId="AD" clId="Web-{68D9A718-5B1C-18FD-0408-54C02FA584A4}" dt="2021-11-30T04:21:33.464" v="25" actId="1076"/>
          <ac:spMkLst>
            <pc:docMk/>
            <pc:sldMk cId="2990355229" sldId="290"/>
            <ac:spMk id="5" creationId="{062BF972-427A-488F-A5EE-67991DCD59F0}"/>
          </ac:spMkLst>
        </pc:spChg>
      </pc:sldChg>
      <pc:sldChg chg="modSp">
        <pc:chgData name="Jane HAYES (DCSG)" userId="S::jane.hayes@dulwich.org::4ae56cb9-9cbf-4184-9898-78ebdf29dec3" providerId="AD" clId="Web-{68D9A718-5B1C-18FD-0408-54C02FA584A4}" dt="2021-11-30T04:47:26.190" v="75" actId="20577"/>
        <pc:sldMkLst>
          <pc:docMk/>
          <pc:sldMk cId="700284657" sldId="292"/>
        </pc:sldMkLst>
        <pc:spChg chg="mod">
          <ac:chgData name="Jane HAYES (DCSG)" userId="S::jane.hayes@dulwich.org::4ae56cb9-9cbf-4184-9898-78ebdf29dec3" providerId="AD" clId="Web-{68D9A718-5B1C-18FD-0408-54C02FA584A4}" dt="2021-11-30T04:47:26.190" v="75" actId="20577"/>
          <ac:spMkLst>
            <pc:docMk/>
            <pc:sldMk cId="700284657" sldId="292"/>
            <ac:spMk id="2" creationId="{7A15114F-59E1-468D-8AA6-A95600A14CEA}"/>
          </ac:spMkLst>
        </pc:spChg>
      </pc:sldChg>
      <pc:sldChg chg="modSp">
        <pc:chgData name="Jane HAYES (DCSG)" userId="S::jane.hayes@dulwich.org::4ae56cb9-9cbf-4184-9898-78ebdf29dec3" providerId="AD" clId="Web-{68D9A718-5B1C-18FD-0408-54C02FA584A4}" dt="2021-11-30T04:51:56.353" v="89" actId="20577"/>
        <pc:sldMkLst>
          <pc:docMk/>
          <pc:sldMk cId="597693597" sldId="294"/>
        </pc:sldMkLst>
        <pc:spChg chg="mod">
          <ac:chgData name="Jane HAYES (DCSG)" userId="S::jane.hayes@dulwich.org::4ae56cb9-9cbf-4184-9898-78ebdf29dec3" providerId="AD" clId="Web-{68D9A718-5B1C-18FD-0408-54C02FA584A4}" dt="2021-11-30T04:51:56.353" v="89" actId="20577"/>
          <ac:spMkLst>
            <pc:docMk/>
            <pc:sldMk cId="597693597" sldId="294"/>
            <ac:spMk id="5" creationId="{062BF972-427A-488F-A5EE-67991DCD59F0}"/>
          </ac:spMkLst>
        </pc:spChg>
      </pc:sldChg>
      <pc:sldChg chg="modSp">
        <pc:chgData name="Jane HAYES (DCSG)" userId="S::jane.hayes@dulwich.org::4ae56cb9-9cbf-4184-9898-78ebdf29dec3" providerId="AD" clId="Web-{68D9A718-5B1C-18FD-0408-54C02FA584A4}" dt="2021-11-30T04:52:25.869" v="99" actId="20577"/>
        <pc:sldMkLst>
          <pc:docMk/>
          <pc:sldMk cId="4008236872" sldId="295"/>
        </pc:sldMkLst>
        <pc:spChg chg="mod">
          <ac:chgData name="Jane HAYES (DCSG)" userId="S::jane.hayes@dulwich.org::4ae56cb9-9cbf-4184-9898-78ebdf29dec3" providerId="AD" clId="Web-{68D9A718-5B1C-18FD-0408-54C02FA584A4}" dt="2021-11-30T04:52:25.869" v="99" actId="20577"/>
          <ac:spMkLst>
            <pc:docMk/>
            <pc:sldMk cId="4008236872" sldId="295"/>
            <ac:spMk id="5" creationId="{062BF972-427A-488F-A5EE-67991DCD59F0}"/>
          </ac:spMkLst>
        </pc:spChg>
      </pc:sldChg>
    </pc:docChg>
  </pc:docChgLst>
  <pc:docChgLst>
    <pc:chgData name="Jane Hayes" userId="S::jane.hayes@dulwich-singapore.edu.sg::8b62943b-dd02-4680-9d6f-1d3e28a9a71e" providerId="AD" clId="Web-{A3F6252C-8D66-ECA4-C314-7295477C130B}"/>
    <pc:docChg chg="modSld">
      <pc:chgData name="Jane Hayes" userId="S::jane.hayes@dulwich-singapore.edu.sg::8b62943b-dd02-4680-9d6f-1d3e28a9a71e" providerId="AD" clId="Web-{A3F6252C-8D66-ECA4-C314-7295477C130B}" dt="2020-11-27T08:35:18.427" v="4"/>
      <pc:docMkLst>
        <pc:docMk/>
      </pc:docMkLst>
      <pc:sldChg chg="addSp delSp modSp">
        <pc:chgData name="Jane Hayes" userId="S::jane.hayes@dulwich-singapore.edu.sg::8b62943b-dd02-4680-9d6f-1d3e28a9a71e" providerId="AD" clId="Web-{A3F6252C-8D66-ECA4-C314-7295477C130B}" dt="2020-11-27T08:35:18.427" v="4"/>
        <pc:sldMkLst>
          <pc:docMk/>
          <pc:sldMk cId="0" sldId="256"/>
        </pc:sldMkLst>
        <pc:spChg chg="add mod">
          <ac:chgData name="Jane Hayes" userId="S::jane.hayes@dulwich-singapore.edu.sg::8b62943b-dd02-4680-9d6f-1d3e28a9a71e" providerId="AD" clId="Web-{A3F6252C-8D66-ECA4-C314-7295477C130B}" dt="2020-11-27T08:35:12.927" v="0"/>
          <ac:spMkLst>
            <pc:docMk/>
            <pc:sldMk cId="0" sldId="256"/>
            <ac:spMk id="3" creationId="{25857027-25DC-458C-A579-B7E22142C543}"/>
          </ac:spMkLst>
        </pc:spChg>
        <pc:spChg chg="add">
          <ac:chgData name="Jane Hayes" userId="S::jane.hayes@dulwich-singapore.edu.sg::8b62943b-dd02-4680-9d6f-1d3e28a9a71e" providerId="AD" clId="Web-{A3F6252C-8D66-ECA4-C314-7295477C130B}" dt="2020-11-27T08:35:18.427" v="4"/>
          <ac:spMkLst>
            <pc:docMk/>
            <pc:sldMk cId="0" sldId="256"/>
            <ac:spMk id="4" creationId="{807724A5-8D77-4732-8670-53D381090E6C}"/>
          </ac:spMkLst>
        </pc:spChg>
        <pc:spChg chg="mod">
          <ac:chgData name="Jane Hayes" userId="S::jane.hayes@dulwich-singapore.edu.sg::8b62943b-dd02-4680-9d6f-1d3e28a9a71e" providerId="AD" clId="Web-{A3F6252C-8D66-ECA4-C314-7295477C130B}" dt="2020-11-27T08:35:18.287" v="3" actId="20577"/>
          <ac:spMkLst>
            <pc:docMk/>
            <pc:sldMk cId="0" sldId="256"/>
            <ac:spMk id="164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A3F6252C-8D66-ECA4-C314-7295477C130B}" dt="2020-11-27T08:35:12.927" v="0"/>
          <ac:spMkLst>
            <pc:docMk/>
            <pc:sldMk cId="0" sldId="256"/>
            <ac:spMk id="196" creationId="{00000000-0000-0000-0000-000000000000}"/>
          </ac:spMkLst>
        </pc:spChg>
      </pc:sldChg>
    </pc:docChg>
  </pc:docChgLst>
  <pc:docChgLst>
    <pc:chgData name="Jane Hayes" userId="S::jane.hayes@dulwich-singapore.edu.sg::8b62943b-dd02-4680-9d6f-1d3e28a9a71e" providerId="AD" clId="Web-{D40C7134-8F8F-96D9-FA4F-8B8036249C24}"/>
    <pc:docChg chg="delSld modSld sldOrd">
      <pc:chgData name="Jane Hayes" userId="S::jane.hayes@dulwich-singapore.edu.sg::8b62943b-dd02-4680-9d6f-1d3e28a9a71e" providerId="AD" clId="Web-{D40C7134-8F8F-96D9-FA4F-8B8036249C24}" dt="2020-11-28T12:11:52.594" v="58"/>
      <pc:docMkLst>
        <pc:docMk/>
      </pc:docMkLst>
      <pc:sldChg chg="del">
        <pc:chgData name="Jane Hayes" userId="S::jane.hayes@dulwich-singapore.edu.sg::8b62943b-dd02-4680-9d6f-1d3e28a9a71e" providerId="AD" clId="Web-{D40C7134-8F8F-96D9-FA4F-8B8036249C24}" dt="2020-11-28T12:11:22.047" v="37"/>
        <pc:sldMkLst>
          <pc:docMk/>
          <pc:sldMk cId="0" sldId="262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29.406" v="38"/>
        <pc:sldMkLst>
          <pc:docMk/>
          <pc:sldMk cId="0" sldId="263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782" v="40"/>
        <pc:sldMkLst>
          <pc:docMk/>
          <pc:sldMk cId="0" sldId="266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797" v="41"/>
        <pc:sldMkLst>
          <pc:docMk/>
          <pc:sldMk cId="0" sldId="267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828" v="42"/>
        <pc:sldMkLst>
          <pc:docMk/>
          <pc:sldMk cId="0" sldId="268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860" v="43"/>
        <pc:sldMkLst>
          <pc:docMk/>
          <pc:sldMk cId="0" sldId="270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891" v="44"/>
        <pc:sldMkLst>
          <pc:docMk/>
          <pc:sldMk cId="0" sldId="271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938" v="46"/>
        <pc:sldMkLst>
          <pc:docMk/>
          <pc:sldMk cId="0" sldId="272"/>
        </pc:sldMkLst>
      </pc:sldChg>
      <pc:sldChg chg="addSp delSp modSp ord">
        <pc:chgData name="Jane Hayes" userId="S::jane.hayes@dulwich-singapore.edu.sg::8b62943b-dd02-4680-9d6f-1d3e28a9a71e" providerId="AD" clId="Web-{D40C7134-8F8F-96D9-FA4F-8B8036249C24}" dt="2020-11-28T12:05:08.569" v="8" actId="14100"/>
        <pc:sldMkLst>
          <pc:docMk/>
          <pc:sldMk cId="0" sldId="273"/>
        </pc:sldMkLst>
        <pc:spChg chg="del">
          <ac:chgData name="Jane Hayes" userId="S::jane.hayes@dulwich-singapore.edu.sg::8b62943b-dd02-4680-9d6f-1d3e28a9a71e" providerId="AD" clId="Web-{D40C7134-8F8F-96D9-FA4F-8B8036249C24}" dt="2020-11-28T12:04:36.022" v="1"/>
          <ac:spMkLst>
            <pc:docMk/>
            <pc:sldMk cId="0" sldId="273"/>
            <ac:spMk id="463" creationId="{00000000-0000-0000-0000-000000000000}"/>
          </ac:spMkLst>
        </pc:spChg>
        <pc:grpChg chg="mod">
          <ac:chgData name="Jane Hayes" userId="S::jane.hayes@dulwich-singapore.edu.sg::8b62943b-dd02-4680-9d6f-1d3e28a9a71e" providerId="AD" clId="Web-{D40C7134-8F8F-96D9-FA4F-8B8036249C24}" dt="2020-11-28T12:04:41.365" v="2" actId="1076"/>
          <ac:grpSpMkLst>
            <pc:docMk/>
            <pc:sldMk cId="0" sldId="273"/>
            <ac:grpSpMk id="466" creationId="{00000000-0000-0000-0000-000000000000}"/>
          </ac:grpSpMkLst>
        </pc:grpChg>
        <pc:picChg chg="add mod">
          <ac:chgData name="Jane Hayes" userId="S::jane.hayes@dulwich-singapore.edu.sg::8b62943b-dd02-4680-9d6f-1d3e28a9a71e" providerId="AD" clId="Web-{D40C7134-8F8F-96D9-FA4F-8B8036249C24}" dt="2020-11-28T12:05:08.569" v="8" actId="14100"/>
          <ac:picMkLst>
            <pc:docMk/>
            <pc:sldMk cId="0" sldId="273"/>
            <ac:picMk id="2" creationId="{2AB2A426-0673-4F23-95D6-D550BF75E6F5}"/>
          </ac:picMkLst>
        </pc:picChg>
      </pc:sldChg>
      <pc:sldChg chg="del">
        <pc:chgData name="Jane Hayes" userId="S::jane.hayes@dulwich-singapore.edu.sg::8b62943b-dd02-4680-9d6f-1d3e28a9a71e" providerId="AD" clId="Web-{D40C7134-8F8F-96D9-FA4F-8B8036249C24}" dt="2020-11-28T12:11:35.719" v="47"/>
        <pc:sldMkLst>
          <pc:docMk/>
          <pc:sldMk cId="0" sldId="274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6.922" v="48"/>
        <pc:sldMkLst>
          <pc:docMk/>
          <pc:sldMk cId="0" sldId="275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7.078" v="49"/>
        <pc:sldMkLst>
          <pc:docMk/>
          <pc:sldMk cId="0" sldId="276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7.360" v="50"/>
        <pc:sldMkLst>
          <pc:docMk/>
          <pc:sldMk cId="0" sldId="277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41.453" v="52"/>
        <pc:sldMkLst>
          <pc:docMk/>
          <pc:sldMk cId="0" sldId="279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47.344" v="53"/>
        <pc:sldMkLst>
          <pc:docMk/>
          <pc:sldMk cId="0" sldId="280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48.563" v="54"/>
        <pc:sldMkLst>
          <pc:docMk/>
          <pc:sldMk cId="0" sldId="281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49.547" v="55"/>
        <pc:sldMkLst>
          <pc:docMk/>
          <pc:sldMk cId="0" sldId="282"/>
        </pc:sldMkLst>
      </pc:sldChg>
      <pc:sldChg chg="delSp modSp ord">
        <pc:chgData name="Jane Hayes" userId="S::jane.hayes@dulwich-singapore.edu.sg::8b62943b-dd02-4680-9d6f-1d3e28a9a71e" providerId="AD" clId="Web-{D40C7134-8F8F-96D9-FA4F-8B8036249C24}" dt="2020-11-28T12:07:31.788" v="22"/>
        <pc:sldMkLst>
          <pc:docMk/>
          <pc:sldMk cId="0" sldId="283"/>
        </pc:sldMkLst>
        <pc:spChg chg="del">
          <ac:chgData name="Jane Hayes" userId="S::jane.hayes@dulwich-singapore.edu.sg::8b62943b-dd02-4680-9d6f-1d3e28a9a71e" providerId="AD" clId="Web-{D40C7134-8F8F-96D9-FA4F-8B8036249C24}" dt="2020-11-28T12:07:11.788" v="14"/>
          <ac:spMkLst>
            <pc:docMk/>
            <pc:sldMk cId="0" sldId="283"/>
            <ac:spMk id="703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7:13.523" v="15"/>
          <ac:spMkLst>
            <pc:docMk/>
            <pc:sldMk cId="0" sldId="283"/>
            <ac:spMk id="704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7:10.023" v="13"/>
          <ac:spMkLst>
            <pc:docMk/>
            <pc:sldMk cId="0" sldId="283"/>
            <ac:spMk id="705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7:04.507" v="12"/>
          <ac:spMkLst>
            <pc:docMk/>
            <pc:sldMk cId="0" sldId="283"/>
            <ac:spMk id="706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7:15.335" v="16"/>
          <ac:spMkLst>
            <pc:docMk/>
            <pc:sldMk cId="0" sldId="283"/>
            <ac:spMk id="707" creationId="{00000000-0000-0000-0000-000000000000}"/>
          </ac:spMkLst>
        </pc:spChg>
        <pc:picChg chg="mod">
          <ac:chgData name="Jane Hayes" userId="S::jane.hayes@dulwich-singapore.edu.sg::8b62943b-dd02-4680-9d6f-1d3e28a9a71e" providerId="AD" clId="Web-{D40C7134-8F8F-96D9-FA4F-8B8036249C24}" dt="2020-11-28T12:07:24.257" v="21" actId="14100"/>
          <ac:picMkLst>
            <pc:docMk/>
            <pc:sldMk cId="0" sldId="283"/>
            <ac:picMk id="2" creationId="{50E1192A-AA5C-434E-877E-DF48B19F736B}"/>
          </ac:picMkLst>
        </pc:picChg>
      </pc:sldChg>
      <pc:sldChg chg="del">
        <pc:chgData name="Jane Hayes" userId="S::jane.hayes@dulwich-singapore.edu.sg::8b62943b-dd02-4680-9d6f-1d3e28a9a71e" providerId="AD" clId="Web-{D40C7134-8F8F-96D9-FA4F-8B8036249C24}" dt="2020-11-28T12:11:51.594" v="56"/>
        <pc:sldMkLst>
          <pc:docMk/>
          <pc:sldMk cId="0" sldId="284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52.360" v="57"/>
        <pc:sldMkLst>
          <pc:docMk/>
          <pc:sldMk cId="0" sldId="285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52.594" v="58"/>
        <pc:sldMkLst>
          <pc:docMk/>
          <pc:sldMk cId="0" sldId="286"/>
        </pc:sldMkLst>
      </pc:sldChg>
      <pc:sldChg chg="addSp delSp modSp">
        <pc:chgData name="Jane Hayes" userId="S::jane.hayes@dulwich-singapore.edu.sg::8b62943b-dd02-4680-9d6f-1d3e28a9a71e" providerId="AD" clId="Web-{D40C7134-8F8F-96D9-FA4F-8B8036249C24}" dt="2020-11-28T12:09:41.133" v="36"/>
        <pc:sldMkLst>
          <pc:docMk/>
          <pc:sldMk cId="0" sldId="287"/>
        </pc:sldMkLst>
        <pc:spChg chg="add mod">
          <ac:chgData name="Jane Hayes" userId="S::jane.hayes@dulwich-singapore.edu.sg::8b62943b-dd02-4680-9d6f-1d3e28a9a71e" providerId="AD" clId="Web-{D40C7134-8F8F-96D9-FA4F-8B8036249C24}" dt="2020-11-28T12:09:34.852" v="32"/>
          <ac:spMkLst>
            <pc:docMk/>
            <pc:sldMk cId="0" sldId="287"/>
            <ac:spMk id="3" creationId="{26BD7DDC-AF47-4488-B6AA-57FB2C654886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9:34.852" v="32"/>
          <ac:spMkLst>
            <pc:docMk/>
            <pc:sldMk cId="0" sldId="287"/>
            <ac:spMk id="799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D40C7134-8F8F-96D9-FA4F-8B8036249C24}" dt="2020-11-28T12:07:58.632" v="31" actId="20577"/>
          <ac:spMkLst>
            <pc:docMk/>
            <pc:sldMk cId="0" sldId="287"/>
            <ac:spMk id="801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9:40.524" v="34"/>
          <ac:spMkLst>
            <pc:docMk/>
            <pc:sldMk cId="0" sldId="287"/>
            <ac:spMk id="806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9:41.055" v="35"/>
          <ac:spMkLst>
            <pc:docMk/>
            <pc:sldMk cId="0" sldId="287"/>
            <ac:spMk id="807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D40C7134-8F8F-96D9-FA4F-8B8036249C24}" dt="2020-11-28T12:09:40.445" v="33"/>
          <ac:spMkLst>
            <pc:docMk/>
            <pc:sldMk cId="0" sldId="287"/>
            <ac:spMk id="811" creationId="{00000000-0000-0000-0000-000000000000}"/>
          </ac:spMkLst>
        </pc:spChg>
        <pc:grpChg chg="del">
          <ac:chgData name="Jane Hayes" userId="S::jane.hayes@dulwich-singapore.edu.sg::8b62943b-dd02-4680-9d6f-1d3e28a9a71e" providerId="AD" clId="Web-{D40C7134-8F8F-96D9-FA4F-8B8036249C24}" dt="2020-11-28T12:09:41.133" v="36"/>
          <ac:grpSpMkLst>
            <pc:docMk/>
            <pc:sldMk cId="0" sldId="287"/>
            <ac:grpSpMk id="810" creationId="{00000000-0000-0000-0000-000000000000}"/>
          </ac:grpSpMkLst>
        </pc:grpChg>
      </pc:sldChg>
      <pc:sldChg chg="del">
        <pc:chgData name="Jane Hayes" userId="S::jane.hayes@dulwich-singapore.edu.sg::8b62943b-dd02-4680-9d6f-1d3e28a9a71e" providerId="AD" clId="Web-{D40C7134-8F8F-96D9-FA4F-8B8036249C24}" dt="2020-11-28T12:11:38.938" v="51"/>
        <pc:sldMkLst>
          <pc:docMk/>
          <pc:sldMk cId="3682821858" sldId="306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344" v="39"/>
        <pc:sldMkLst>
          <pc:docMk/>
          <pc:sldMk cId="2751563215" sldId="307"/>
        </pc:sldMkLst>
      </pc:sldChg>
      <pc:sldChg chg="del">
        <pc:chgData name="Jane Hayes" userId="S::jane.hayes@dulwich-singapore.edu.sg::8b62943b-dd02-4680-9d6f-1d3e28a9a71e" providerId="AD" clId="Web-{D40C7134-8F8F-96D9-FA4F-8B8036249C24}" dt="2020-11-28T12:11:33.922" v="45"/>
        <pc:sldMkLst>
          <pc:docMk/>
          <pc:sldMk cId="2319867237" sldId="308"/>
        </pc:sldMkLst>
      </pc:sldChg>
    </pc:docChg>
  </pc:docChgLst>
  <pc:docChgLst>
    <pc:chgData name="Jane Hayes" userId="S::jane.hayes@dulwich-singapore.edu.sg::8b62943b-dd02-4680-9d6f-1d3e28a9a71e" providerId="AD" clId="Web-{F2F1EA8C-A8F5-BE1C-8746-8D94D110F286}"/>
    <pc:docChg chg="addSld modSld sldOrd">
      <pc:chgData name="Jane Hayes" userId="S::jane.hayes@dulwich-singapore.edu.sg::8b62943b-dd02-4680-9d6f-1d3e28a9a71e" providerId="AD" clId="Web-{F2F1EA8C-A8F5-BE1C-8746-8D94D110F286}" dt="2020-11-29T13:07:15.983" v="194" actId="14100"/>
      <pc:docMkLst>
        <pc:docMk/>
      </pc:docMkLst>
      <pc:sldChg chg="modSp">
        <pc:chgData name="Jane Hayes" userId="S::jane.hayes@dulwich-singapore.edu.sg::8b62943b-dd02-4680-9d6f-1d3e28a9a71e" providerId="AD" clId="Web-{F2F1EA8C-A8F5-BE1C-8746-8D94D110F286}" dt="2020-11-29T13:07:15.983" v="194" actId="14100"/>
        <pc:sldMkLst>
          <pc:docMk/>
          <pc:sldMk cId="0" sldId="283"/>
        </pc:sldMkLst>
        <pc:picChg chg="mod">
          <ac:chgData name="Jane Hayes" userId="S::jane.hayes@dulwich-singapore.edu.sg::8b62943b-dd02-4680-9d6f-1d3e28a9a71e" providerId="AD" clId="Web-{F2F1EA8C-A8F5-BE1C-8746-8D94D110F286}" dt="2020-11-29T13:07:15.983" v="194" actId="14100"/>
          <ac:picMkLst>
            <pc:docMk/>
            <pc:sldMk cId="0" sldId="283"/>
            <ac:picMk id="2" creationId="{50E1192A-AA5C-434E-877E-DF48B19F736B}"/>
          </ac:picMkLst>
        </pc:picChg>
      </pc:sldChg>
      <pc:sldChg chg="addSp modSp new ord">
        <pc:chgData name="Jane Hayes" userId="S::jane.hayes@dulwich-singapore.edu.sg::8b62943b-dd02-4680-9d6f-1d3e28a9a71e" providerId="AD" clId="Web-{F2F1EA8C-A8F5-BE1C-8746-8D94D110F286}" dt="2020-11-29T13:06:07.420" v="190" actId="14100"/>
        <pc:sldMkLst>
          <pc:docMk/>
          <pc:sldMk cId="2171323418" sldId="288"/>
        </pc:sldMkLst>
        <pc:spChg chg="add mod">
          <ac:chgData name="Jane Hayes" userId="S::jane.hayes@dulwich-singapore.edu.sg::8b62943b-dd02-4680-9d6f-1d3e28a9a71e" providerId="AD" clId="Web-{F2F1EA8C-A8F5-BE1C-8746-8D94D110F286}" dt="2020-11-29T13:06:07.420" v="190" actId="14100"/>
          <ac:spMkLst>
            <pc:docMk/>
            <pc:sldMk cId="2171323418" sldId="288"/>
            <ac:spMk id="3" creationId="{0F482A81-2D60-4A9F-A86E-5261BC027AFF}"/>
          </ac:spMkLst>
        </pc:spChg>
        <pc:picChg chg="add mod">
          <ac:chgData name="Jane Hayes" userId="S::jane.hayes@dulwich-singapore.edu.sg::8b62943b-dd02-4680-9d6f-1d3e28a9a71e" providerId="AD" clId="Web-{F2F1EA8C-A8F5-BE1C-8746-8D94D110F286}" dt="2020-11-29T13:03:48.232" v="21" actId="14100"/>
          <ac:picMkLst>
            <pc:docMk/>
            <pc:sldMk cId="2171323418" sldId="288"/>
            <ac:picMk id="2" creationId="{A1A09868-88DD-401E-8A48-6CA67313BEA0}"/>
          </ac:picMkLst>
        </pc:picChg>
      </pc:sldChg>
    </pc:docChg>
  </pc:docChgLst>
  <pc:docChgLst>
    <pc:chgData name="Jane Hayes" userId="S::jane.hayes@dulwich-singapore.edu.sg::8b62943b-dd02-4680-9d6f-1d3e28a9a71e" providerId="AD" clId="Web-{F9174791-CDAD-F90C-8648-7C736DBCD0C7}"/>
    <pc:docChg chg="delSld">
      <pc:chgData name="Jane Hayes" userId="S::jane.hayes@dulwich-singapore.edu.sg::8b62943b-dd02-4680-9d6f-1d3e28a9a71e" providerId="AD" clId="Web-{F9174791-CDAD-F90C-8648-7C736DBCD0C7}" dt="2020-11-28T12:37:23.568" v="0"/>
      <pc:docMkLst>
        <pc:docMk/>
      </pc:docMkLst>
      <pc:sldChg chg="del">
        <pc:chgData name="Jane Hayes" userId="S::jane.hayes@dulwich-singapore.edu.sg::8b62943b-dd02-4680-9d6f-1d3e28a9a71e" providerId="AD" clId="Web-{F9174791-CDAD-F90C-8648-7C736DBCD0C7}" dt="2020-11-28T12:37:23.568" v="0"/>
        <pc:sldMkLst>
          <pc:docMk/>
          <pc:sldMk cId="2226397694" sldId="291"/>
        </pc:sldMkLst>
      </pc:sldChg>
    </pc:docChg>
  </pc:docChgLst>
  <pc:docChgLst>
    <pc:chgData name="Jane HAYES (DCSG)" userId="S::jane.hayes@dulwich.org::4ae56cb9-9cbf-4184-9898-78ebdf29dec3" providerId="AD" clId="Web-{42A42B8B-A2B0-D1DC-8BA9-B9CD9BD166FE}"/>
    <pc:docChg chg="modSld">
      <pc:chgData name="Jane HAYES (DCSG)" userId="S::jane.hayes@dulwich.org::4ae56cb9-9cbf-4184-9898-78ebdf29dec3" providerId="AD" clId="Web-{42A42B8B-A2B0-D1DC-8BA9-B9CD9BD166FE}" dt="2021-11-29T08:42:04.393" v="33" actId="20577"/>
      <pc:docMkLst>
        <pc:docMk/>
      </pc:docMkLst>
      <pc:sldChg chg="addSp delSp modSp">
        <pc:chgData name="Jane HAYES (DCSG)" userId="S::jane.hayes@dulwich.org::4ae56cb9-9cbf-4184-9898-78ebdf29dec3" providerId="AD" clId="Web-{42A42B8B-A2B0-D1DC-8BA9-B9CD9BD166FE}" dt="2021-11-29T08:33:49.606" v="8" actId="14100"/>
        <pc:sldMkLst>
          <pc:docMk/>
          <pc:sldMk cId="0" sldId="273"/>
        </pc:sldMkLst>
        <pc:picChg chg="del">
          <ac:chgData name="Jane HAYES (DCSG)" userId="S::jane.hayes@dulwich.org::4ae56cb9-9cbf-4184-9898-78ebdf29dec3" providerId="AD" clId="Web-{42A42B8B-A2B0-D1DC-8BA9-B9CD9BD166FE}" dt="2021-11-29T08:33:12.730" v="0"/>
          <ac:picMkLst>
            <pc:docMk/>
            <pc:sldMk cId="0" sldId="273"/>
            <ac:picMk id="2" creationId="{66CAD6C9-AD86-43E3-BFA6-D07FF404225F}"/>
          </ac:picMkLst>
        </pc:picChg>
        <pc:picChg chg="add mod">
          <ac:chgData name="Jane HAYES (DCSG)" userId="S::jane.hayes@dulwich.org::4ae56cb9-9cbf-4184-9898-78ebdf29dec3" providerId="AD" clId="Web-{42A42B8B-A2B0-D1DC-8BA9-B9CD9BD166FE}" dt="2021-11-29T08:33:49.606" v="8" actId="14100"/>
          <ac:picMkLst>
            <pc:docMk/>
            <pc:sldMk cId="0" sldId="273"/>
            <ac:picMk id="3" creationId="{1CCB0BEE-8411-4088-A3DE-2127BDEBC595}"/>
          </ac:picMkLst>
        </pc:picChg>
      </pc:sldChg>
      <pc:sldChg chg="modSp">
        <pc:chgData name="Jane HAYES (DCSG)" userId="S::jane.hayes@dulwich.org::4ae56cb9-9cbf-4184-9898-78ebdf29dec3" providerId="AD" clId="Web-{42A42B8B-A2B0-D1DC-8BA9-B9CD9BD166FE}" dt="2021-11-29T08:42:04.393" v="33" actId="20577"/>
        <pc:sldMkLst>
          <pc:docMk/>
          <pc:sldMk cId="2171323418" sldId="288"/>
        </pc:sldMkLst>
        <pc:spChg chg="mod">
          <ac:chgData name="Jane HAYES (DCSG)" userId="S::jane.hayes@dulwich.org::4ae56cb9-9cbf-4184-9898-78ebdf29dec3" providerId="AD" clId="Web-{42A42B8B-A2B0-D1DC-8BA9-B9CD9BD166FE}" dt="2021-11-29T08:42:04.393" v="33" actId="20577"/>
          <ac:spMkLst>
            <pc:docMk/>
            <pc:sldMk cId="2171323418" sldId="288"/>
            <ac:spMk id="3" creationId="{0F482A81-2D60-4A9F-A86E-5261BC027AFF}"/>
          </ac:spMkLst>
        </pc:spChg>
      </pc:sldChg>
    </pc:docChg>
  </pc:docChgLst>
  <pc:docChgLst>
    <pc:chgData name="Jane Hayes" userId="S::jane.hayes@dulwich-singapore.edu.sg::8b62943b-dd02-4680-9d6f-1d3e28a9a71e" providerId="AD" clId="Web-{CE531DA2-EBBC-EDE8-5337-BF36678E8C6C}"/>
    <pc:docChg chg="modSld sldOrd">
      <pc:chgData name="Jane Hayes" userId="S::jane.hayes@dulwich-singapore.edu.sg::8b62943b-dd02-4680-9d6f-1d3e28a9a71e" providerId="AD" clId="Web-{CE531DA2-EBBC-EDE8-5337-BF36678E8C6C}" dt="2020-11-28T12:04:13.340" v="17" actId="14100"/>
      <pc:docMkLst>
        <pc:docMk/>
      </pc:docMkLst>
      <pc:sldChg chg="ord">
        <pc:chgData name="Jane Hayes" userId="S::jane.hayes@dulwich-singapore.edu.sg::8b62943b-dd02-4680-9d6f-1d3e28a9a71e" providerId="AD" clId="Web-{CE531DA2-EBBC-EDE8-5337-BF36678E8C6C}" dt="2020-11-28T12:02:04.637" v="2"/>
        <pc:sldMkLst>
          <pc:docMk/>
          <pc:sldMk cId="0" sldId="258"/>
        </pc:sldMkLst>
      </pc:sldChg>
      <pc:sldChg chg="ord">
        <pc:chgData name="Jane Hayes" userId="S::jane.hayes@dulwich-singapore.edu.sg::8b62943b-dd02-4680-9d6f-1d3e28a9a71e" providerId="AD" clId="Web-{CE531DA2-EBBC-EDE8-5337-BF36678E8C6C}" dt="2020-11-28T12:01:59.762" v="1"/>
        <pc:sldMkLst>
          <pc:docMk/>
          <pc:sldMk cId="0" sldId="264"/>
        </pc:sldMkLst>
      </pc:sldChg>
      <pc:sldChg chg="ord">
        <pc:chgData name="Jane Hayes" userId="S::jane.hayes@dulwich-singapore.edu.sg::8b62943b-dd02-4680-9d6f-1d3e28a9a71e" providerId="AD" clId="Web-{CE531DA2-EBBC-EDE8-5337-BF36678E8C6C}" dt="2020-11-28T12:01:57.933" v="0"/>
        <pc:sldMkLst>
          <pc:docMk/>
          <pc:sldMk cId="0" sldId="269"/>
        </pc:sldMkLst>
      </pc:sldChg>
      <pc:sldChg chg="addSp modSp">
        <pc:chgData name="Jane Hayes" userId="S::jane.hayes@dulwich-singapore.edu.sg::8b62943b-dd02-4680-9d6f-1d3e28a9a71e" providerId="AD" clId="Web-{CE531DA2-EBBC-EDE8-5337-BF36678E8C6C}" dt="2020-11-28T12:04:13.340" v="17" actId="14100"/>
        <pc:sldMkLst>
          <pc:docMk/>
          <pc:sldMk cId="0" sldId="283"/>
        </pc:sldMkLst>
        <pc:spChg chg="mod">
          <ac:chgData name="Jane Hayes" userId="S::jane.hayes@dulwich-singapore.edu.sg::8b62943b-dd02-4680-9d6f-1d3e28a9a71e" providerId="AD" clId="Web-{CE531DA2-EBBC-EDE8-5337-BF36678E8C6C}" dt="2020-11-28T12:04:04.996" v="14" actId="20577"/>
          <ac:spMkLst>
            <pc:docMk/>
            <pc:sldMk cId="0" sldId="283"/>
            <ac:spMk id="703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CE531DA2-EBBC-EDE8-5337-BF36678E8C6C}" dt="2020-11-28T12:04:02.887" v="13" actId="20577"/>
          <ac:spMkLst>
            <pc:docMk/>
            <pc:sldMk cId="0" sldId="283"/>
            <ac:spMk id="704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CE531DA2-EBBC-EDE8-5337-BF36678E8C6C}" dt="2020-11-28T12:04:09.106" v="15" actId="20577"/>
          <ac:spMkLst>
            <pc:docMk/>
            <pc:sldMk cId="0" sldId="283"/>
            <ac:spMk id="705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CE531DA2-EBBC-EDE8-5337-BF36678E8C6C}" dt="2020-11-28T12:03:52.200" v="6" actId="20577"/>
          <ac:spMkLst>
            <pc:docMk/>
            <pc:sldMk cId="0" sldId="283"/>
            <ac:spMk id="706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CE531DA2-EBBC-EDE8-5337-BF36678E8C6C}" dt="2020-11-28T12:03:58.700" v="11" actId="20577"/>
          <ac:spMkLst>
            <pc:docMk/>
            <pc:sldMk cId="0" sldId="283"/>
            <ac:spMk id="707" creationId="{00000000-0000-0000-0000-000000000000}"/>
          </ac:spMkLst>
        </pc:spChg>
        <pc:picChg chg="add mod">
          <ac:chgData name="Jane Hayes" userId="S::jane.hayes@dulwich-singapore.edu.sg::8b62943b-dd02-4680-9d6f-1d3e28a9a71e" providerId="AD" clId="Web-{CE531DA2-EBBC-EDE8-5337-BF36678E8C6C}" dt="2020-11-28T12:04:13.340" v="17" actId="14100"/>
          <ac:picMkLst>
            <pc:docMk/>
            <pc:sldMk cId="0" sldId="283"/>
            <ac:picMk id="2" creationId="{50E1192A-AA5C-434E-877E-DF48B19F736B}"/>
          </ac:picMkLst>
        </pc:picChg>
      </pc:sldChg>
    </pc:docChg>
  </pc:docChgLst>
  <pc:docChgLst>
    <pc:chgData name="Jane HAYES (DCSG)" userId="S::jane.hayes@dulwich.org::4ae56cb9-9cbf-4184-9898-78ebdf29dec3" providerId="AD" clId="Web-{44A7FB39-4E50-73D3-4DE7-21BB8EAD8329}"/>
    <pc:docChg chg="addSld modSld sldOrd">
      <pc:chgData name="Jane HAYES (DCSG)" userId="S::jane.hayes@dulwich.org::4ae56cb9-9cbf-4184-9898-78ebdf29dec3" providerId="AD" clId="Web-{44A7FB39-4E50-73D3-4DE7-21BB8EAD8329}" dt="2021-11-29T01:17:05.898" v="129" actId="20577"/>
      <pc:docMkLst>
        <pc:docMk/>
      </pc:docMkLst>
      <pc:sldChg chg="addSp modSp">
        <pc:chgData name="Jane HAYES (DCSG)" userId="S::jane.hayes@dulwich.org::4ae56cb9-9cbf-4184-9898-78ebdf29dec3" providerId="AD" clId="Web-{44A7FB39-4E50-73D3-4DE7-21BB8EAD8329}" dt="2021-11-29T01:13:04.596" v="73" actId="20577"/>
        <pc:sldMkLst>
          <pc:docMk/>
          <pc:sldMk cId="0" sldId="269"/>
        </pc:sldMkLst>
        <pc:spChg chg="add mod">
          <ac:chgData name="Jane HAYES (DCSG)" userId="S::jane.hayes@dulwich.org::4ae56cb9-9cbf-4184-9898-78ebdf29dec3" providerId="AD" clId="Web-{44A7FB39-4E50-73D3-4DE7-21BB8EAD8329}" dt="2021-11-29T01:13:04.596" v="73" actId="20577"/>
          <ac:spMkLst>
            <pc:docMk/>
            <pc:sldMk cId="0" sldId="269"/>
            <ac:spMk id="2" creationId="{465717A6-14DB-40CC-AF72-D06B15CB4E8F}"/>
          </ac:spMkLst>
        </pc:spChg>
      </pc:sldChg>
      <pc:sldChg chg="ord">
        <pc:chgData name="Jane HAYES (DCSG)" userId="S::jane.hayes@dulwich.org::4ae56cb9-9cbf-4184-9898-78ebdf29dec3" providerId="AD" clId="Web-{44A7FB39-4E50-73D3-4DE7-21BB8EAD8329}" dt="2021-11-29T01:14:23.348" v="76"/>
        <pc:sldMkLst>
          <pc:docMk/>
          <pc:sldMk cId="0" sldId="273"/>
        </pc:sldMkLst>
      </pc:sldChg>
      <pc:sldChg chg="ord">
        <pc:chgData name="Jane HAYES (DCSG)" userId="S::jane.hayes@dulwich.org::4ae56cb9-9cbf-4184-9898-78ebdf29dec3" providerId="AD" clId="Web-{44A7FB39-4E50-73D3-4DE7-21BB8EAD8329}" dt="2021-11-29T01:13:44.269" v="74"/>
        <pc:sldMkLst>
          <pc:docMk/>
          <pc:sldMk cId="0" sldId="287"/>
        </pc:sldMkLst>
      </pc:sldChg>
      <pc:sldChg chg="addSp modSp add replId">
        <pc:chgData name="Jane HAYES (DCSG)" userId="S::jane.hayes@dulwich.org::4ae56cb9-9cbf-4184-9898-78ebdf29dec3" providerId="AD" clId="Web-{44A7FB39-4E50-73D3-4DE7-21BB8EAD8329}" dt="2021-11-29T01:17:05.898" v="129" actId="20577"/>
        <pc:sldMkLst>
          <pc:docMk/>
          <pc:sldMk cId="4008236872" sldId="295"/>
        </pc:sldMkLst>
        <pc:spChg chg="add mod">
          <ac:chgData name="Jane HAYES (DCSG)" userId="S::jane.hayes@dulwich.org::4ae56cb9-9cbf-4184-9898-78ebdf29dec3" providerId="AD" clId="Web-{44A7FB39-4E50-73D3-4DE7-21BB8EAD8329}" dt="2021-11-29T01:15:36.412" v="102" actId="14100"/>
          <ac:spMkLst>
            <pc:docMk/>
            <pc:sldMk cId="4008236872" sldId="295"/>
            <ac:spMk id="2" creationId="{44855161-91F3-48B4-80F3-1FA34232F6BC}"/>
          </ac:spMkLst>
        </pc:spChg>
        <pc:spChg chg="mod">
          <ac:chgData name="Jane HAYES (DCSG)" userId="S::jane.hayes@dulwich.org::4ae56cb9-9cbf-4184-9898-78ebdf29dec3" providerId="AD" clId="Web-{44A7FB39-4E50-73D3-4DE7-21BB8EAD8329}" dt="2021-11-29T01:17:05.898" v="129" actId="20577"/>
          <ac:spMkLst>
            <pc:docMk/>
            <pc:sldMk cId="4008236872" sldId="295"/>
            <ac:spMk id="5" creationId="{062BF972-427A-488F-A5EE-67991DCD59F0}"/>
          </ac:spMkLst>
        </pc:spChg>
      </pc:sldChg>
    </pc:docChg>
  </pc:docChgLst>
  <pc:docChgLst>
    <pc:chgData name="Jane Hayes" userId="S::jane.hayes@dulwich-singapore.edu.sg::8b62943b-dd02-4680-9d6f-1d3e28a9a71e" providerId="AD" clId="Web-{6B108431-A6ED-A697-A420-B9A86DE11F7D}"/>
    <pc:docChg chg="delSld modSld sldOrd">
      <pc:chgData name="Jane Hayes" userId="S::jane.hayes@dulwich-singapore.edu.sg::8b62943b-dd02-4680-9d6f-1d3e28a9a71e" providerId="AD" clId="Web-{6B108431-A6ED-A697-A420-B9A86DE11F7D}" dt="2020-11-28T12:20:18.915" v="12" actId="20577"/>
      <pc:docMkLst>
        <pc:docMk/>
      </pc:docMkLst>
      <pc:sldChg chg="del">
        <pc:chgData name="Jane Hayes" userId="S::jane.hayes@dulwich-singapore.edu.sg::8b62943b-dd02-4680-9d6f-1d3e28a9a71e" providerId="AD" clId="Web-{6B108431-A6ED-A697-A420-B9A86DE11F7D}" dt="2020-11-28T12:20:18.446" v="3"/>
        <pc:sldMkLst>
          <pc:docMk/>
          <pc:sldMk cId="0" sldId="258"/>
        </pc:sldMkLst>
      </pc:sldChg>
      <pc:sldChg chg="del">
        <pc:chgData name="Jane Hayes" userId="S::jane.hayes@dulwich-singapore.edu.sg::8b62943b-dd02-4680-9d6f-1d3e28a9a71e" providerId="AD" clId="Web-{6B108431-A6ED-A697-A420-B9A86DE11F7D}" dt="2020-11-28T12:20:18.477" v="4"/>
        <pc:sldMkLst>
          <pc:docMk/>
          <pc:sldMk cId="0" sldId="261"/>
        </pc:sldMkLst>
      </pc:sldChg>
      <pc:sldChg chg="addSp delSp modSp">
        <pc:chgData name="Jane Hayes" userId="S::jane.hayes@dulwich-singapore.edu.sg::8b62943b-dd02-4680-9d6f-1d3e28a9a71e" providerId="AD" clId="Web-{6B108431-A6ED-A697-A420-B9A86DE11F7D}" dt="2020-11-28T12:20:18.305" v="1"/>
        <pc:sldMkLst>
          <pc:docMk/>
          <pc:sldMk cId="0" sldId="264"/>
        </pc:sldMkLst>
        <pc:spChg chg="add mod">
          <ac:chgData name="Jane Hayes" userId="S::jane.hayes@dulwich-singapore.edu.sg::8b62943b-dd02-4680-9d6f-1d3e28a9a71e" providerId="AD" clId="Web-{6B108431-A6ED-A697-A420-B9A86DE11F7D}" dt="2020-11-28T12:20:14.274" v="0"/>
          <ac:spMkLst>
            <pc:docMk/>
            <pc:sldMk cId="0" sldId="264"/>
            <ac:spMk id="3" creationId="{EF38EC51-6CD9-4870-88F8-F2306C2FE785}"/>
          </ac:spMkLst>
        </pc:spChg>
        <pc:spChg chg="del">
          <ac:chgData name="Jane Hayes" userId="S::jane.hayes@dulwich-singapore.edu.sg::8b62943b-dd02-4680-9d6f-1d3e28a9a71e" providerId="AD" clId="Web-{6B108431-A6ED-A697-A420-B9A86DE11F7D}" dt="2020-11-28T12:20:18.305" v="1"/>
          <ac:spMkLst>
            <pc:docMk/>
            <pc:sldMk cId="0" sldId="264"/>
            <ac:spMk id="286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6B108431-A6ED-A697-A420-B9A86DE11F7D}" dt="2020-11-28T12:20:14.274" v="0"/>
          <ac:spMkLst>
            <pc:docMk/>
            <pc:sldMk cId="0" sldId="264"/>
            <ac:spMk id="287" creationId="{00000000-0000-0000-0000-000000000000}"/>
          </ac:spMkLst>
        </pc:spChg>
      </pc:sldChg>
      <pc:sldChg chg="delSp modSp ord">
        <pc:chgData name="Jane Hayes" userId="S::jane.hayes@dulwich-singapore.edu.sg::8b62943b-dd02-4680-9d6f-1d3e28a9a71e" providerId="AD" clId="Web-{6B108431-A6ED-A697-A420-B9A86DE11F7D}" dt="2020-11-28T12:20:18.915" v="12" actId="20577"/>
        <pc:sldMkLst>
          <pc:docMk/>
          <pc:sldMk cId="0" sldId="287"/>
        </pc:sldMkLst>
        <pc:spChg chg="del">
          <ac:chgData name="Jane Hayes" userId="S::jane.hayes@dulwich-singapore.edu.sg::8b62943b-dd02-4680-9d6f-1d3e28a9a71e" providerId="AD" clId="Web-{6B108431-A6ED-A697-A420-B9A86DE11F7D}" dt="2020-11-28T12:20:18.602" v="8"/>
          <ac:spMkLst>
            <pc:docMk/>
            <pc:sldMk cId="0" sldId="287"/>
            <ac:spMk id="3" creationId="{26BD7DDC-AF47-4488-B6AA-57FB2C654886}"/>
          </ac:spMkLst>
        </pc:spChg>
        <pc:spChg chg="mod">
          <ac:chgData name="Jane Hayes" userId="S::jane.hayes@dulwich-singapore.edu.sg::8b62943b-dd02-4680-9d6f-1d3e28a9a71e" providerId="AD" clId="Web-{6B108431-A6ED-A697-A420-B9A86DE11F7D}" dt="2020-11-28T12:20:18.915" v="12" actId="20577"/>
          <ac:spMkLst>
            <pc:docMk/>
            <pc:sldMk cId="0" sldId="287"/>
            <ac:spMk id="801" creationId="{00000000-0000-0000-0000-000000000000}"/>
          </ac:spMkLst>
        </pc:spChg>
      </pc:sldChg>
      <pc:sldChg chg="del">
        <pc:chgData name="Jane Hayes" userId="S::jane.hayes@dulwich-singapore.edu.sg::8b62943b-dd02-4680-9d6f-1d3e28a9a71e" providerId="AD" clId="Web-{6B108431-A6ED-A697-A420-B9A86DE11F7D}" dt="2020-11-28T12:20:18.524" v="5"/>
        <pc:sldMkLst>
          <pc:docMk/>
          <pc:sldMk cId="2171323418" sldId="288"/>
        </pc:sldMkLst>
      </pc:sldChg>
      <pc:sldChg chg="del">
        <pc:chgData name="Jane Hayes" userId="S::jane.hayes@dulwich-singapore.edu.sg::8b62943b-dd02-4680-9d6f-1d3e28a9a71e" providerId="AD" clId="Web-{6B108431-A6ED-A697-A420-B9A86DE11F7D}" dt="2020-11-28T12:20:18.555" v="6"/>
        <pc:sldMkLst>
          <pc:docMk/>
          <pc:sldMk cId="935869842" sldId="289"/>
        </pc:sldMkLst>
      </pc:sldChg>
      <pc:sldChg chg="del">
        <pc:chgData name="Jane Hayes" userId="S::jane.hayes@dulwich-singapore.edu.sg::8b62943b-dd02-4680-9d6f-1d3e28a9a71e" providerId="AD" clId="Web-{6B108431-A6ED-A697-A420-B9A86DE11F7D}" dt="2020-11-28T12:20:18.571" v="7"/>
        <pc:sldMkLst>
          <pc:docMk/>
          <pc:sldMk cId="2990355229" sldId="290"/>
        </pc:sldMkLst>
      </pc:sldChg>
    </pc:docChg>
  </pc:docChgLst>
  <pc:docChgLst>
    <pc:chgData clId="Web-{D40C7134-8F8F-96D9-FA4F-8B8036249C24}"/>
    <pc:docChg chg="modSld">
      <pc:chgData name="" userId="" providerId="" clId="Web-{D40C7134-8F8F-96D9-FA4F-8B8036249C24}" dt="2020-11-28T12:11:08.359" v="1"/>
      <pc:docMkLst>
        <pc:docMk/>
      </pc:docMkLst>
      <pc:sldChg chg="delSp">
        <pc:chgData name="" userId="" providerId="" clId="Web-{D40C7134-8F8F-96D9-FA4F-8B8036249C24}" dt="2020-11-28T12:11:08.359" v="1"/>
        <pc:sldMkLst>
          <pc:docMk/>
          <pc:sldMk cId="0" sldId="287"/>
        </pc:sldMkLst>
        <pc:grpChg chg="del">
          <ac:chgData name="" userId="" providerId="" clId="Web-{D40C7134-8F8F-96D9-FA4F-8B8036249C24}" dt="2020-11-28T12:11:08.328" v="0"/>
          <ac:grpSpMkLst>
            <pc:docMk/>
            <pc:sldMk cId="0" sldId="287"/>
            <ac:grpSpMk id="802" creationId="{00000000-0000-0000-0000-000000000000}"/>
          </ac:grpSpMkLst>
        </pc:grpChg>
        <pc:grpChg chg="del">
          <ac:chgData name="" userId="" providerId="" clId="Web-{D40C7134-8F8F-96D9-FA4F-8B8036249C24}" dt="2020-11-28T12:11:08.359" v="1"/>
          <ac:grpSpMkLst>
            <pc:docMk/>
            <pc:sldMk cId="0" sldId="287"/>
            <ac:grpSpMk id="805" creationId="{00000000-0000-0000-0000-000000000000}"/>
          </ac:grpSpMkLst>
        </pc:grpChg>
      </pc:sldChg>
    </pc:docChg>
  </pc:docChgLst>
  <pc:docChgLst>
    <pc:chgData name="Jane Hayes" userId="S::jane.hayes@dulwich-singapore.edu.sg::8b62943b-dd02-4680-9d6f-1d3e28a9a71e" providerId="AD" clId="Web-{73AF8DB3-0501-56C5-9181-F5A68D3056C6}"/>
    <pc:docChg chg="addSld delSld modSld sldOrd">
      <pc:chgData name="Jane Hayes" userId="S::jane.hayes@dulwich-singapore.edu.sg::8b62943b-dd02-4680-9d6f-1d3e28a9a71e" providerId="AD" clId="Web-{73AF8DB3-0501-56C5-9181-F5A68D3056C6}" dt="2020-11-27T08:33:31.691" v="140" actId="20577"/>
      <pc:docMkLst>
        <pc:docMk/>
      </pc:docMkLst>
      <pc:sldChg chg="addSp delSp modSp">
        <pc:chgData name="Jane Hayes" userId="S::jane.hayes@dulwich-singapore.edu.sg::8b62943b-dd02-4680-9d6f-1d3e28a9a71e" providerId="AD" clId="Web-{73AF8DB3-0501-56C5-9181-F5A68D3056C6}" dt="2020-11-27T08:33:31.691" v="140" actId="20577"/>
        <pc:sldMkLst>
          <pc:docMk/>
          <pc:sldMk cId="0" sldId="256"/>
        </pc:sldMkLst>
        <pc:spChg chg="add del mod">
          <ac:chgData name="Jane Hayes" userId="S::jane.hayes@dulwich-singapore.edu.sg::8b62943b-dd02-4680-9d6f-1d3e28a9a71e" providerId="AD" clId="Web-{73AF8DB3-0501-56C5-9181-F5A68D3056C6}" dt="2020-11-27T08:31:44.094" v="139"/>
          <ac:spMkLst>
            <pc:docMk/>
            <pc:sldMk cId="0" sldId="256"/>
            <ac:spMk id="3" creationId="{002F0962-63DD-4843-98D7-1E16B6EFB22C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7:21:36.106" v="28" actId="1076"/>
          <ac:spMkLst>
            <pc:docMk/>
            <pc:sldMk cId="0" sldId="256"/>
            <ac:spMk id="164" creationId="{00000000-0000-0000-0000-000000000000}"/>
          </ac:spMkLst>
        </pc:spChg>
        <pc:spChg chg="add del mod">
          <ac:chgData name="Jane Hayes" userId="S::jane.hayes@dulwich-singapore.edu.sg::8b62943b-dd02-4680-9d6f-1d3e28a9a71e" providerId="AD" clId="Web-{73AF8DB3-0501-56C5-9181-F5A68D3056C6}" dt="2020-11-27T08:33:31.691" v="140" actId="20577"/>
          <ac:spMkLst>
            <pc:docMk/>
            <pc:sldMk cId="0" sldId="256"/>
            <ac:spMk id="196" creationId="{00000000-0000-0000-0000-000000000000}"/>
          </ac:spMkLst>
        </pc:spChg>
      </pc:sldChg>
      <pc:sldChg chg="del">
        <pc:chgData name="Jane Hayes" userId="S::jane.hayes@dulwich-singapore.edu.sg::8b62943b-dd02-4680-9d6f-1d3e28a9a71e" providerId="AD" clId="Web-{73AF8DB3-0501-56C5-9181-F5A68D3056C6}" dt="2020-11-27T07:51:05.143" v="49"/>
        <pc:sldMkLst>
          <pc:docMk/>
          <pc:sldMk cId="0" sldId="257"/>
        </pc:sldMkLst>
      </pc:sldChg>
      <pc:sldChg chg="del">
        <pc:chgData name="Jane Hayes" userId="S::jane.hayes@dulwich-singapore.edu.sg::8b62943b-dd02-4680-9d6f-1d3e28a9a71e" providerId="AD" clId="Web-{73AF8DB3-0501-56C5-9181-F5A68D3056C6}" dt="2020-11-27T08:25:15.101" v="135"/>
        <pc:sldMkLst>
          <pc:docMk/>
          <pc:sldMk cId="0" sldId="259"/>
        </pc:sldMkLst>
      </pc:sldChg>
      <pc:sldChg chg="modSp">
        <pc:chgData name="Jane Hayes" userId="S::jane.hayes@dulwich-singapore.edu.sg::8b62943b-dd02-4680-9d6f-1d3e28a9a71e" providerId="AD" clId="Web-{73AF8DB3-0501-56C5-9181-F5A68D3056C6}" dt="2020-11-27T07:55:38.747" v="50" actId="20577"/>
        <pc:sldMkLst>
          <pc:docMk/>
          <pc:sldMk cId="0" sldId="260"/>
        </pc:sldMkLst>
        <pc:spChg chg="mod">
          <ac:chgData name="Jane Hayes" userId="S::jane.hayes@dulwich-singapore.edu.sg::8b62943b-dd02-4680-9d6f-1d3e28a9a71e" providerId="AD" clId="Web-{73AF8DB3-0501-56C5-9181-F5A68D3056C6}" dt="2020-11-27T07:55:38.747" v="50" actId="20577"/>
          <ac:spMkLst>
            <pc:docMk/>
            <pc:sldMk cId="0" sldId="260"/>
            <ac:spMk id="228" creationId="{00000000-0000-0000-0000-000000000000}"/>
          </ac:spMkLst>
        </pc:spChg>
      </pc:sldChg>
      <pc:sldChg chg="addSp delSp modSp ord">
        <pc:chgData name="Jane Hayes" userId="S::jane.hayes@dulwich-singapore.edu.sg::8b62943b-dd02-4680-9d6f-1d3e28a9a71e" providerId="AD" clId="Web-{73AF8DB3-0501-56C5-9181-F5A68D3056C6}" dt="2020-11-27T07:57:05.483" v="61"/>
        <pc:sldMkLst>
          <pc:docMk/>
          <pc:sldMk cId="0" sldId="265"/>
        </pc:sldMkLst>
        <pc:spChg chg="add mod">
          <ac:chgData name="Jane Hayes" userId="S::jane.hayes@dulwich-singapore.edu.sg::8b62943b-dd02-4680-9d6f-1d3e28a9a71e" providerId="AD" clId="Web-{73AF8DB3-0501-56C5-9181-F5A68D3056C6}" dt="2020-11-27T07:57:05.405" v="60"/>
          <ac:spMkLst>
            <pc:docMk/>
            <pc:sldMk cId="0" sldId="265"/>
            <ac:spMk id="3" creationId="{1908DD48-8668-4E18-B417-303531FF5452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7:57:02.436" v="58" actId="20577"/>
          <ac:spMkLst>
            <pc:docMk/>
            <pc:sldMk cId="0" sldId="265"/>
            <ac:spMk id="337" creationId="{00000000-0000-0000-0000-000000000000}"/>
          </ac:spMkLst>
        </pc:spChg>
        <pc:spChg chg="del mod">
          <ac:chgData name="Jane Hayes" userId="S::jane.hayes@dulwich-singapore.edu.sg::8b62943b-dd02-4680-9d6f-1d3e28a9a71e" providerId="AD" clId="Web-{73AF8DB3-0501-56C5-9181-F5A68D3056C6}" dt="2020-11-27T07:57:05.405" v="60"/>
          <ac:spMkLst>
            <pc:docMk/>
            <pc:sldMk cId="0" sldId="265"/>
            <ac:spMk id="338" creationId="{00000000-0000-0000-0000-000000000000}"/>
          </ac:spMkLst>
        </pc:spChg>
      </pc:sldChg>
      <pc:sldChg chg="addSp delSp modSp">
        <pc:chgData name="Jane Hayes" userId="S::jane.hayes@dulwich-singapore.edu.sg::8b62943b-dd02-4680-9d6f-1d3e28a9a71e" providerId="AD" clId="Web-{73AF8DB3-0501-56C5-9181-F5A68D3056C6}" dt="2020-11-27T08:26:57.994" v="137"/>
        <pc:sldMkLst>
          <pc:docMk/>
          <pc:sldMk cId="0" sldId="269"/>
        </pc:sldMkLst>
        <pc:spChg chg="add del mod">
          <ac:chgData name="Jane Hayes" userId="S::jane.hayes@dulwich-singapore.edu.sg::8b62943b-dd02-4680-9d6f-1d3e28a9a71e" providerId="AD" clId="Web-{73AF8DB3-0501-56C5-9181-F5A68D3056C6}" dt="2020-11-27T08:26:57.994" v="137"/>
          <ac:spMkLst>
            <pc:docMk/>
            <pc:sldMk cId="0" sldId="269"/>
            <ac:spMk id="3" creationId="{4A3929D0-E07C-4454-9ACE-FB7442241E46}"/>
          </ac:spMkLst>
        </pc:spChg>
        <pc:spChg chg="add del">
          <ac:chgData name="Jane Hayes" userId="S::jane.hayes@dulwich-singapore.edu.sg::8b62943b-dd02-4680-9d6f-1d3e28a9a71e" providerId="AD" clId="Web-{73AF8DB3-0501-56C5-9181-F5A68D3056C6}" dt="2020-11-27T08:26:57.994" v="137"/>
          <ac:spMkLst>
            <pc:docMk/>
            <pc:sldMk cId="0" sldId="269"/>
            <ac:spMk id="396" creationId="{00000000-0000-0000-0000-000000000000}"/>
          </ac:spMkLst>
        </pc:spChg>
      </pc:sldChg>
      <pc:sldChg chg="modSp del">
        <pc:chgData name="Jane Hayes" userId="S::jane.hayes@dulwich-singapore.edu.sg::8b62943b-dd02-4680-9d6f-1d3e28a9a71e" providerId="AD" clId="Web-{73AF8DB3-0501-56C5-9181-F5A68D3056C6}" dt="2020-11-27T07:49:24.031" v="48"/>
        <pc:sldMkLst>
          <pc:docMk/>
          <pc:sldMk cId="0" sldId="278"/>
        </pc:sldMkLst>
        <pc:spChg chg="mod">
          <ac:chgData name="Jane Hayes" userId="S::jane.hayes@dulwich-singapore.edu.sg::8b62943b-dd02-4680-9d6f-1d3e28a9a71e" providerId="AD" clId="Web-{73AF8DB3-0501-56C5-9181-F5A68D3056C6}" dt="2020-11-27T07:49:23.937" v="47" actId="20577"/>
          <ac:spMkLst>
            <pc:docMk/>
            <pc:sldMk cId="0" sldId="278"/>
            <ac:spMk id="645" creationId="{00000000-0000-0000-0000-000000000000}"/>
          </ac:spMkLst>
        </pc:spChg>
      </pc:sldChg>
      <pc:sldChg chg="modSp add del replId">
        <pc:chgData name="Jane Hayes" userId="S::jane.hayes@dulwich-singapore.edu.sg::8b62943b-dd02-4680-9d6f-1d3e28a9a71e" providerId="AD" clId="Web-{73AF8DB3-0501-56C5-9181-F5A68D3056C6}" dt="2020-11-27T07:47:43.388" v="43"/>
        <pc:sldMkLst>
          <pc:docMk/>
          <pc:sldMk cId="3035702487" sldId="306"/>
        </pc:sldMkLst>
        <pc:spChg chg="mod">
          <ac:chgData name="Jane Hayes" userId="S::jane.hayes@dulwich-singapore.edu.sg::8b62943b-dd02-4680-9d6f-1d3e28a9a71e" providerId="AD" clId="Web-{73AF8DB3-0501-56C5-9181-F5A68D3056C6}" dt="2020-11-27T07:47:29.356" v="42" actId="20577"/>
          <ac:spMkLst>
            <pc:docMk/>
            <pc:sldMk cId="3035702487" sldId="306"/>
            <ac:spMk id="256" creationId="{00000000-0000-0000-0000-000000000000}"/>
          </ac:spMkLst>
        </pc:spChg>
      </pc:sldChg>
      <pc:sldChg chg="addSp delSp modSp add replId">
        <pc:chgData name="Jane Hayes" userId="S::jane.hayes@dulwich-singapore.edu.sg::8b62943b-dd02-4680-9d6f-1d3e28a9a71e" providerId="AD" clId="Web-{73AF8DB3-0501-56C5-9181-F5A68D3056C6}" dt="2020-11-27T08:00:24.581" v="67"/>
        <pc:sldMkLst>
          <pc:docMk/>
          <pc:sldMk cId="3682821858" sldId="306"/>
        </pc:sldMkLst>
        <pc:spChg chg="add mod">
          <ac:chgData name="Jane Hayes" userId="S::jane.hayes@dulwich-singapore.edu.sg::8b62943b-dd02-4680-9d6f-1d3e28a9a71e" providerId="AD" clId="Web-{73AF8DB3-0501-56C5-9181-F5A68D3056C6}" dt="2020-11-27T07:58:39.970" v="62"/>
          <ac:spMkLst>
            <pc:docMk/>
            <pc:sldMk cId="3682821858" sldId="306"/>
            <ac:spMk id="3" creationId="{C7B7B923-3B65-49A3-8B04-B3B394249CBF}"/>
          </ac:spMkLst>
        </pc:spChg>
        <pc:spChg chg="del">
          <ac:chgData name="Jane Hayes" userId="S::jane.hayes@dulwich-singapore.edu.sg::8b62943b-dd02-4680-9d6f-1d3e28a9a71e" providerId="AD" clId="Web-{73AF8DB3-0501-56C5-9181-F5A68D3056C6}" dt="2020-11-27T07:58:39.970" v="62"/>
          <ac:spMkLst>
            <pc:docMk/>
            <pc:sldMk cId="3682821858" sldId="306"/>
            <ac:spMk id="645" creationId="{00000000-0000-0000-0000-000000000000}"/>
          </ac:spMkLst>
        </pc:spChg>
        <pc:spChg chg="add del mod">
          <ac:chgData name="Jane Hayes" userId="S::jane.hayes@dulwich-singapore.edu.sg::8b62943b-dd02-4680-9d6f-1d3e28a9a71e" providerId="AD" clId="Web-{73AF8DB3-0501-56C5-9181-F5A68D3056C6}" dt="2020-11-27T08:00:24.581" v="67"/>
          <ac:spMkLst>
            <pc:docMk/>
            <pc:sldMk cId="3682821858" sldId="306"/>
            <ac:spMk id="648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73AF8DB3-0501-56C5-9181-F5A68D3056C6}" dt="2020-11-27T08:00:24.081" v="63"/>
          <ac:spMkLst>
            <pc:docMk/>
            <pc:sldMk cId="3682821858" sldId="306"/>
            <ac:spMk id="649" creationId="{00000000-0000-0000-0000-000000000000}"/>
          </ac:spMkLst>
        </pc:spChg>
        <pc:cxnChg chg="del mod">
          <ac:chgData name="Jane Hayes" userId="S::jane.hayes@dulwich-singapore.edu.sg::8b62943b-dd02-4680-9d6f-1d3e28a9a71e" providerId="AD" clId="Web-{73AF8DB3-0501-56C5-9181-F5A68D3056C6}" dt="2020-11-27T08:00:24.503" v="65"/>
          <ac:cxnSpMkLst>
            <pc:docMk/>
            <pc:sldMk cId="3682821858" sldId="306"/>
            <ac:cxnSpMk id="658" creationId="{00000000-0000-0000-0000-000000000000}"/>
          </ac:cxnSpMkLst>
        </pc:cxnChg>
      </pc:sldChg>
      <pc:sldChg chg="add del replId">
        <pc:chgData name="Jane Hayes" userId="S::jane.hayes@dulwich-singapore.edu.sg::8b62943b-dd02-4680-9d6f-1d3e28a9a71e" providerId="AD" clId="Web-{73AF8DB3-0501-56C5-9181-F5A68D3056C6}" dt="2020-11-27T08:02:43.882" v="69"/>
        <pc:sldMkLst>
          <pc:docMk/>
          <pc:sldMk cId="962610734" sldId="307"/>
        </pc:sldMkLst>
      </pc:sldChg>
      <pc:sldChg chg="modSp add replId">
        <pc:chgData name="Jane Hayes" userId="S::jane.hayes@dulwich-singapore.edu.sg::8b62943b-dd02-4680-9d6f-1d3e28a9a71e" providerId="AD" clId="Web-{73AF8DB3-0501-56C5-9181-F5A68D3056C6}" dt="2020-11-27T08:02:44.960" v="73" actId="20577"/>
        <pc:sldMkLst>
          <pc:docMk/>
          <pc:sldMk cId="2751563215" sldId="307"/>
        </pc:sldMkLst>
        <pc:spChg chg="mod">
          <ac:chgData name="Jane Hayes" userId="S::jane.hayes@dulwich-singapore.edu.sg::8b62943b-dd02-4680-9d6f-1d3e28a9a71e" providerId="AD" clId="Web-{73AF8DB3-0501-56C5-9181-F5A68D3056C6}" dt="2020-11-27T08:02:44.960" v="73" actId="20577"/>
          <ac:spMkLst>
            <pc:docMk/>
            <pc:sldMk cId="2751563215" sldId="307"/>
            <ac:spMk id="273" creationId="{00000000-0000-0000-0000-000000000000}"/>
          </ac:spMkLst>
        </pc:spChg>
      </pc:sldChg>
      <pc:sldChg chg="addSp delSp modSp add replId">
        <pc:chgData name="Jane Hayes" userId="S::jane.hayes@dulwich-singapore.edu.sg::8b62943b-dd02-4680-9d6f-1d3e28a9a71e" providerId="AD" clId="Web-{73AF8DB3-0501-56C5-9181-F5A68D3056C6}" dt="2020-11-27T08:21:54.424" v="134"/>
        <pc:sldMkLst>
          <pc:docMk/>
          <pc:sldMk cId="2319867237" sldId="308"/>
        </pc:sldMkLst>
        <pc:spChg chg="add mod">
          <ac:chgData name="Jane Hayes" userId="S::jane.hayes@dulwich-singapore.edu.sg::8b62943b-dd02-4680-9d6f-1d3e28a9a71e" providerId="AD" clId="Web-{73AF8DB3-0501-56C5-9181-F5A68D3056C6}" dt="2020-11-27T08:20:13.375" v="130"/>
          <ac:spMkLst>
            <pc:docMk/>
            <pc:sldMk cId="2319867237" sldId="308"/>
            <ac:spMk id="3" creationId="{5AAAB535-EF00-4874-939F-9DBEB0ACA2B8}"/>
          </ac:spMkLst>
        </pc:spChg>
        <pc:spChg chg="add del mod">
          <ac:chgData name="Jane Hayes" userId="S::jane.hayes@dulwich-singapore.edu.sg::8b62943b-dd02-4680-9d6f-1d3e28a9a71e" providerId="AD" clId="Web-{73AF8DB3-0501-56C5-9181-F5A68D3056C6}" dt="2020-11-27T08:07:16.810" v="112"/>
          <ac:spMkLst>
            <pc:docMk/>
            <pc:sldMk cId="2319867237" sldId="308"/>
            <ac:spMk id="3" creationId="{5C0E8E72-BB53-43F6-BC65-7EE205240B0F}"/>
          </ac:spMkLst>
        </pc:spChg>
        <pc:spChg chg="add del mod">
          <ac:chgData name="Jane Hayes" userId="S::jane.hayes@dulwich-singapore.edu.sg::8b62943b-dd02-4680-9d6f-1d3e28a9a71e" providerId="AD" clId="Web-{73AF8DB3-0501-56C5-9181-F5A68D3056C6}" dt="2020-11-27T08:15:23.993" v="114"/>
          <ac:spMkLst>
            <pc:docMk/>
            <pc:sldMk cId="2319867237" sldId="308"/>
            <ac:spMk id="3" creationId="{B704A516-1C68-4BF7-8082-E78E5AD1E140}"/>
          </ac:spMkLst>
        </pc:spChg>
        <pc:spChg chg="add mod">
          <ac:chgData name="Jane Hayes" userId="S::jane.hayes@dulwich-singapore.edu.sg::8b62943b-dd02-4680-9d6f-1d3e28a9a71e" providerId="AD" clId="Web-{73AF8DB3-0501-56C5-9181-F5A68D3056C6}" dt="2020-11-27T08:21:54.424" v="134"/>
          <ac:spMkLst>
            <pc:docMk/>
            <pc:sldMk cId="2319867237" sldId="308"/>
            <ac:spMk id="4" creationId="{4ACE6951-8778-47B3-AC44-00CE550D550F}"/>
          </ac:spMkLst>
        </pc:spChg>
        <pc:spChg chg="add mod">
          <ac:chgData name="Jane Hayes" userId="S::jane.hayes@dulwich-singapore.edu.sg::8b62943b-dd02-4680-9d6f-1d3e28a9a71e" providerId="AD" clId="Web-{73AF8DB3-0501-56C5-9181-F5A68D3056C6}" dt="2020-11-27T08:20:13.906" v="132"/>
          <ac:spMkLst>
            <pc:docMk/>
            <pc:sldMk cId="2319867237" sldId="308"/>
            <ac:spMk id="5" creationId="{375E9EC4-D7EF-4487-8BD0-1B8916EA326A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8:20:13.187" v="129" actId="20577"/>
          <ac:spMkLst>
            <pc:docMk/>
            <pc:sldMk cId="2319867237" sldId="308"/>
            <ac:spMk id="422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73AF8DB3-0501-56C5-9181-F5A68D3056C6}" dt="2020-11-27T08:20:13.375" v="130"/>
          <ac:spMkLst>
            <pc:docMk/>
            <pc:sldMk cId="2319867237" sldId="308"/>
            <ac:spMk id="423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8:20:13.719" v="131" actId="20577"/>
          <ac:spMkLst>
            <pc:docMk/>
            <pc:sldMk cId="2319867237" sldId="308"/>
            <ac:spMk id="424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8:21:54.190" v="133" actId="20577"/>
          <ac:spMkLst>
            <pc:docMk/>
            <pc:sldMk cId="2319867237" sldId="308"/>
            <ac:spMk id="425" creationId="{00000000-0000-0000-0000-000000000000}"/>
          </ac:spMkLst>
        </pc:spChg>
        <pc:spChg chg="del mod">
          <ac:chgData name="Jane Hayes" userId="S::jane.hayes@dulwich-singapore.edu.sg::8b62943b-dd02-4680-9d6f-1d3e28a9a71e" providerId="AD" clId="Web-{73AF8DB3-0501-56C5-9181-F5A68D3056C6}" dt="2020-11-27T08:21:54.424" v="134"/>
          <ac:spMkLst>
            <pc:docMk/>
            <pc:sldMk cId="2319867237" sldId="308"/>
            <ac:spMk id="426" creationId="{00000000-0000-0000-0000-000000000000}"/>
          </ac:spMkLst>
        </pc:spChg>
        <pc:spChg chg="add del mod">
          <ac:chgData name="Jane Hayes" userId="S::jane.hayes@dulwich-singapore.edu.sg::8b62943b-dd02-4680-9d6f-1d3e28a9a71e" providerId="AD" clId="Web-{73AF8DB3-0501-56C5-9181-F5A68D3056C6}" dt="2020-11-27T08:18:29.263" v="126" actId="20577"/>
          <ac:spMkLst>
            <pc:docMk/>
            <pc:sldMk cId="2319867237" sldId="308"/>
            <ac:spMk id="428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73AF8DB3-0501-56C5-9181-F5A68D3056C6}" dt="2020-11-27T08:20:13.906" v="132"/>
          <ac:spMkLst>
            <pc:docMk/>
            <pc:sldMk cId="2319867237" sldId="308"/>
            <ac:spMk id="429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8:20:08.984" v="127" actId="20577"/>
          <ac:spMkLst>
            <pc:docMk/>
            <pc:sldMk cId="2319867237" sldId="308"/>
            <ac:spMk id="430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73AF8DB3-0501-56C5-9181-F5A68D3056C6}" dt="2020-11-27T08:20:13.125" v="128" actId="20577"/>
          <ac:spMkLst>
            <pc:docMk/>
            <pc:sldMk cId="2319867237" sldId="308"/>
            <ac:spMk id="431" creationId="{00000000-0000-0000-0000-000000000000}"/>
          </ac:spMkLst>
        </pc:spChg>
      </pc:sldChg>
    </pc:docChg>
  </pc:docChgLst>
  <pc:docChgLst>
    <pc:chgData name="Jane Hayes" userId="S::jane.hayes@dulwich-singapore.edu.sg::8b62943b-dd02-4680-9d6f-1d3e28a9a71e" providerId="AD" clId="Web-{0D75A506-6616-F7E3-B2FA-A53B7661B0D5}"/>
    <pc:docChg chg="modSld">
      <pc:chgData name="Jane Hayes" userId="S::jane.hayes@dulwich-singapore.edu.sg::8b62943b-dd02-4680-9d6f-1d3e28a9a71e" providerId="AD" clId="Web-{0D75A506-6616-F7E3-B2FA-A53B7661B0D5}" dt="2020-11-27T08:37:20.807" v="2" actId="20577"/>
      <pc:docMkLst>
        <pc:docMk/>
      </pc:docMkLst>
      <pc:sldChg chg="modSp">
        <pc:chgData name="Jane Hayes" userId="S::jane.hayes@dulwich-singapore.edu.sg::8b62943b-dd02-4680-9d6f-1d3e28a9a71e" providerId="AD" clId="Web-{0D75A506-6616-F7E3-B2FA-A53B7661B0D5}" dt="2020-11-27T08:37:20.807" v="2" actId="20577"/>
        <pc:sldMkLst>
          <pc:docMk/>
          <pc:sldMk cId="0" sldId="256"/>
        </pc:sldMkLst>
        <pc:spChg chg="mod">
          <ac:chgData name="Jane Hayes" userId="S::jane.hayes@dulwich-singapore.edu.sg::8b62943b-dd02-4680-9d6f-1d3e28a9a71e" providerId="AD" clId="Web-{0D75A506-6616-F7E3-B2FA-A53B7661B0D5}" dt="2020-11-27T08:37:20.807" v="2" actId="20577"/>
          <ac:spMkLst>
            <pc:docMk/>
            <pc:sldMk cId="0" sldId="256"/>
            <ac:spMk id="3" creationId="{25857027-25DC-458C-A579-B7E22142C543}"/>
          </ac:spMkLst>
        </pc:spChg>
      </pc:sldChg>
    </pc:docChg>
  </pc:docChgLst>
  <pc:docChgLst>
    <pc:chgData name="Jane HAYES (DCSG)" userId="S::jane.hayes@dulwich.org::4ae56cb9-9cbf-4184-9898-78ebdf29dec3" providerId="AD" clId="Web-{18C8EC3D-A469-B070-F363-321EC157B933}"/>
    <pc:docChg chg="modSld sldOrd">
      <pc:chgData name="Jane HAYES (DCSG)" userId="S::jane.hayes@dulwich.org::4ae56cb9-9cbf-4184-9898-78ebdf29dec3" providerId="AD" clId="Web-{18C8EC3D-A469-B070-F363-321EC157B933}" dt="2021-11-29T01:31:51.627" v="8" actId="14100"/>
      <pc:docMkLst>
        <pc:docMk/>
      </pc:docMkLst>
      <pc:sldChg chg="addSp modSp ord">
        <pc:chgData name="Jane HAYES (DCSG)" userId="S::jane.hayes@dulwich.org::4ae56cb9-9cbf-4184-9898-78ebdf29dec3" providerId="AD" clId="Web-{18C8EC3D-A469-B070-F363-321EC157B933}" dt="2021-11-29T01:31:51.627" v="8" actId="14100"/>
        <pc:sldMkLst>
          <pc:docMk/>
          <pc:sldMk cId="0" sldId="273"/>
        </pc:sldMkLst>
        <pc:picChg chg="add mod">
          <ac:chgData name="Jane HAYES (DCSG)" userId="S::jane.hayes@dulwich.org::4ae56cb9-9cbf-4184-9898-78ebdf29dec3" providerId="AD" clId="Web-{18C8EC3D-A469-B070-F363-321EC157B933}" dt="2021-11-29T01:31:51.627" v="8" actId="14100"/>
          <ac:picMkLst>
            <pc:docMk/>
            <pc:sldMk cId="0" sldId="273"/>
            <ac:picMk id="2" creationId="{66CAD6C9-AD86-43E3-BFA6-D07FF404225F}"/>
          </ac:picMkLst>
        </pc:picChg>
      </pc:sldChg>
    </pc:docChg>
  </pc:docChgLst>
  <pc:docChgLst>
    <pc:chgData name="Jane Hayes" userId="S::jane.hayes@dulwich-singapore.edu.sg::8b62943b-dd02-4680-9d6f-1d3e28a9a71e" providerId="AD" clId="Web-{B8353D54-68CE-374A-5571-38671727D92B}"/>
    <pc:docChg chg="modSld">
      <pc:chgData name="Jane Hayes" userId="S::jane.hayes@dulwich-singapore.edu.sg::8b62943b-dd02-4680-9d6f-1d3e28a9a71e" providerId="AD" clId="Web-{B8353D54-68CE-374A-5571-38671727D92B}" dt="2020-11-28T12:22:19.980" v="5"/>
      <pc:docMkLst>
        <pc:docMk/>
      </pc:docMkLst>
      <pc:sldChg chg="delSp">
        <pc:chgData name="Jane Hayes" userId="S::jane.hayes@dulwich-singapore.edu.sg::8b62943b-dd02-4680-9d6f-1d3e28a9a71e" providerId="AD" clId="Web-{B8353D54-68CE-374A-5571-38671727D92B}" dt="2020-11-28T12:22:05.480" v="0"/>
        <pc:sldMkLst>
          <pc:docMk/>
          <pc:sldMk cId="0" sldId="264"/>
        </pc:sldMkLst>
        <pc:spChg chg="del">
          <ac:chgData name="Jane Hayes" userId="S::jane.hayes@dulwich-singapore.edu.sg::8b62943b-dd02-4680-9d6f-1d3e28a9a71e" providerId="AD" clId="Web-{B8353D54-68CE-374A-5571-38671727D92B}" dt="2020-11-28T12:22:05.480" v="0"/>
          <ac:spMkLst>
            <pc:docMk/>
            <pc:sldMk cId="0" sldId="264"/>
            <ac:spMk id="3" creationId="{EF38EC51-6CD9-4870-88F8-F2306C2FE785}"/>
          </ac:spMkLst>
        </pc:spChg>
      </pc:sldChg>
      <pc:sldChg chg="delSp modSp">
        <pc:chgData name="Jane Hayes" userId="S::jane.hayes@dulwich-singapore.edu.sg::8b62943b-dd02-4680-9d6f-1d3e28a9a71e" providerId="AD" clId="Web-{B8353D54-68CE-374A-5571-38671727D92B}" dt="2020-11-28T12:22:19.980" v="5"/>
        <pc:sldMkLst>
          <pc:docMk/>
          <pc:sldMk cId="0" sldId="287"/>
        </pc:sldMkLst>
        <pc:spChg chg="del">
          <ac:chgData name="Jane Hayes" userId="S::jane.hayes@dulwich-singapore.edu.sg::8b62943b-dd02-4680-9d6f-1d3e28a9a71e" providerId="AD" clId="Web-{B8353D54-68CE-374A-5571-38671727D92B}" dt="2020-11-28T12:22:19.980" v="5"/>
          <ac:spMkLst>
            <pc:docMk/>
            <pc:sldMk cId="0" sldId="287"/>
            <ac:spMk id="800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B8353D54-68CE-374A-5571-38671727D92B}" dt="2020-11-28T12:22:16.058" v="4" actId="20577"/>
          <ac:spMkLst>
            <pc:docMk/>
            <pc:sldMk cId="0" sldId="287"/>
            <ac:spMk id="801" creationId="{00000000-0000-0000-0000-000000000000}"/>
          </ac:spMkLst>
        </pc:spChg>
      </pc:sldChg>
    </pc:docChg>
  </pc:docChgLst>
  <pc:docChgLst>
    <pc:chgData name="Jane HAYES (DCSG)" userId="S::jane.hayes@dulwich.org::4ae56cb9-9cbf-4184-9898-78ebdf29dec3" providerId="AD" clId="Web-{3DD7D83E-4C41-A55F-F57E-91DC90F3BE8E}"/>
    <pc:docChg chg="addSld delSld modSld">
      <pc:chgData name="Jane HAYES (DCSG)" userId="S::jane.hayes@dulwich.org::4ae56cb9-9cbf-4184-9898-78ebdf29dec3" providerId="AD" clId="Web-{3DD7D83E-4C41-A55F-F57E-91DC90F3BE8E}" dt="2021-11-28T10:58:09.666" v="532" actId="20577"/>
      <pc:docMkLst>
        <pc:docMk/>
      </pc:docMkLst>
      <pc:sldChg chg="addSp modSp addAnim modAnim">
        <pc:chgData name="Jane HAYES (DCSG)" userId="S::jane.hayes@dulwich.org::4ae56cb9-9cbf-4184-9898-78ebdf29dec3" providerId="AD" clId="Web-{3DD7D83E-4C41-A55F-F57E-91DC90F3BE8E}" dt="2021-11-28T04:48:44.585" v="183"/>
        <pc:sldMkLst>
          <pc:docMk/>
          <pc:sldMk cId="0" sldId="260"/>
        </pc:sldMkLst>
        <pc:spChg chg="add mod">
          <ac:chgData name="Jane HAYES (DCSG)" userId="S::jane.hayes@dulwich.org::4ae56cb9-9cbf-4184-9898-78ebdf29dec3" providerId="AD" clId="Web-{3DD7D83E-4C41-A55F-F57E-91DC90F3BE8E}" dt="2021-11-28T04:48:30.163" v="181" actId="1076"/>
          <ac:spMkLst>
            <pc:docMk/>
            <pc:sldMk cId="0" sldId="260"/>
            <ac:spMk id="2" creationId="{7A15114F-59E1-468D-8AA6-A95600A14CEA}"/>
          </ac:spMkLst>
        </pc:spChg>
        <pc:spChg chg="mod">
          <ac:chgData name="Jane HAYES (DCSG)" userId="S::jane.hayes@dulwich.org::4ae56cb9-9cbf-4184-9898-78ebdf29dec3" providerId="AD" clId="Web-{3DD7D83E-4C41-A55F-F57E-91DC90F3BE8E}" dt="2021-11-28T04:48:22.413" v="180" actId="20577"/>
          <ac:spMkLst>
            <pc:docMk/>
            <pc:sldMk cId="0" sldId="260"/>
            <ac:spMk id="227" creationId="{00000000-0000-0000-0000-000000000000}"/>
          </ac:spMkLst>
        </pc:spChg>
        <pc:spChg chg="mod">
          <ac:chgData name="Jane HAYES (DCSG)" userId="S::jane.hayes@dulwich.org::4ae56cb9-9cbf-4184-9898-78ebdf29dec3" providerId="AD" clId="Web-{3DD7D83E-4C41-A55F-F57E-91DC90F3BE8E}" dt="2021-11-28T04:46:52.192" v="155" actId="1076"/>
          <ac:spMkLst>
            <pc:docMk/>
            <pc:sldMk cId="0" sldId="260"/>
            <ac:spMk id="228" creationId="{00000000-0000-0000-0000-000000000000}"/>
          </ac:spMkLst>
        </pc:spChg>
      </pc:sldChg>
      <pc:sldChg chg="addSp delSp modSp add del">
        <pc:chgData name="Jane HAYES (DCSG)" userId="S::jane.hayes@dulwich.org::4ae56cb9-9cbf-4184-9898-78ebdf29dec3" providerId="AD" clId="Web-{3DD7D83E-4C41-A55F-F57E-91DC90F3BE8E}" dt="2021-11-28T04:45:20.050" v="151" actId="20577"/>
        <pc:sldMkLst>
          <pc:docMk/>
          <pc:sldMk cId="0" sldId="265"/>
        </pc:sldMkLst>
        <pc:spChg chg="mod">
          <ac:chgData name="Jane HAYES (DCSG)" userId="S::jane.hayes@dulwich.org::4ae56cb9-9cbf-4184-9898-78ebdf29dec3" providerId="AD" clId="Web-{3DD7D83E-4C41-A55F-F57E-91DC90F3BE8E}" dt="2021-11-28T04:45:20.050" v="151" actId="20577"/>
          <ac:spMkLst>
            <pc:docMk/>
            <pc:sldMk cId="0" sldId="265"/>
            <ac:spMk id="337" creationId="{00000000-0000-0000-0000-000000000000}"/>
          </ac:spMkLst>
        </pc:spChg>
        <pc:picChg chg="add mod">
          <ac:chgData name="Jane HAYES (DCSG)" userId="S::jane.hayes@dulwich.org::4ae56cb9-9cbf-4184-9898-78ebdf29dec3" providerId="AD" clId="Web-{3DD7D83E-4C41-A55F-F57E-91DC90F3BE8E}" dt="2021-11-28T04:43:28.544" v="9" actId="1076"/>
          <ac:picMkLst>
            <pc:docMk/>
            <pc:sldMk cId="0" sldId="265"/>
            <ac:picMk id="2" creationId="{FAD2CE86-536F-4FC7-895F-8C974621D1D8}"/>
          </ac:picMkLst>
        </pc:picChg>
        <pc:picChg chg="del">
          <ac:chgData name="Jane HAYES (DCSG)" userId="S::jane.hayes@dulwich.org::4ae56cb9-9cbf-4184-9898-78ebdf29dec3" providerId="AD" clId="Web-{3DD7D83E-4C41-A55F-F57E-91DC90F3BE8E}" dt="2021-11-28T04:42:54.668" v="3"/>
          <ac:picMkLst>
            <pc:docMk/>
            <pc:sldMk cId="0" sldId="265"/>
            <ac:picMk id="336" creationId="{00000000-0000-0000-0000-000000000000}"/>
          </ac:picMkLst>
        </pc:picChg>
      </pc:sldChg>
      <pc:sldChg chg="modSp add replId">
        <pc:chgData name="Jane HAYES (DCSG)" userId="S::jane.hayes@dulwich.org::4ae56cb9-9cbf-4184-9898-78ebdf29dec3" providerId="AD" clId="Web-{3DD7D83E-4C41-A55F-F57E-91DC90F3BE8E}" dt="2021-11-28T10:58:09.666" v="532" actId="20577"/>
        <pc:sldMkLst>
          <pc:docMk/>
          <pc:sldMk cId="935869842" sldId="289"/>
        </pc:sldMkLst>
        <pc:spChg chg="mod">
          <ac:chgData name="Jane HAYES (DCSG)" userId="S::jane.hayes@dulwich.org::4ae56cb9-9cbf-4184-9898-78ebdf29dec3" providerId="AD" clId="Web-{3DD7D83E-4C41-A55F-F57E-91DC90F3BE8E}" dt="2021-11-28T10:58:09.666" v="532" actId="20577"/>
          <ac:spMkLst>
            <pc:docMk/>
            <pc:sldMk cId="935869842" sldId="289"/>
            <ac:spMk id="337" creationId="{00000000-0000-0000-0000-000000000000}"/>
          </ac:spMkLst>
        </pc:spChg>
      </pc:sldChg>
    </pc:docChg>
  </pc:docChgLst>
  <pc:docChgLst>
    <pc:chgData name="Jane HAYES (DCSG)" userId="S::jane.hayes@dulwich.org::4ae56cb9-9cbf-4184-9898-78ebdf29dec3" providerId="AD" clId="Web-{AAD7037D-11FD-C848-44C8-F041F11F2B7C}"/>
    <pc:docChg chg="addSld delSld modSld sldOrd">
      <pc:chgData name="Jane HAYES (DCSG)" userId="S::jane.hayes@dulwich.org::4ae56cb9-9cbf-4184-9898-78ebdf29dec3" providerId="AD" clId="Web-{AAD7037D-11FD-C848-44C8-F041F11F2B7C}" dt="2021-11-28T13:39:36.164" v="1914"/>
      <pc:docMkLst>
        <pc:docMk/>
      </pc:docMkLst>
      <pc:sldChg chg="modSp">
        <pc:chgData name="Jane HAYES (DCSG)" userId="S::jane.hayes@dulwich.org::4ae56cb9-9cbf-4184-9898-78ebdf29dec3" providerId="AD" clId="Web-{AAD7037D-11FD-C848-44C8-F041F11F2B7C}" dt="2021-11-28T13:37:19.218" v="1888" actId="20577"/>
        <pc:sldMkLst>
          <pc:docMk/>
          <pc:sldMk cId="0" sldId="264"/>
        </pc:sldMkLst>
        <pc:spChg chg="mod">
          <ac:chgData name="Jane HAYES (DCSG)" userId="S::jane.hayes@dulwich.org::4ae56cb9-9cbf-4184-9898-78ebdf29dec3" providerId="AD" clId="Web-{AAD7037D-11FD-C848-44C8-F041F11F2B7C}" dt="2021-11-28T13:37:19.218" v="1888" actId="20577"/>
          <ac:spMkLst>
            <pc:docMk/>
            <pc:sldMk cId="0" sldId="264"/>
            <ac:spMk id="285" creationId="{00000000-0000-0000-0000-000000000000}"/>
          </ac:spMkLst>
        </pc:spChg>
        <pc:grpChg chg="mod">
          <ac:chgData name="Jane HAYES (DCSG)" userId="S::jane.hayes@dulwich.org::4ae56cb9-9cbf-4184-9898-78ebdf29dec3" providerId="AD" clId="Web-{AAD7037D-11FD-C848-44C8-F041F11F2B7C}" dt="2021-11-28T11:01:09.228" v="4" actId="1076"/>
          <ac:grpSpMkLst>
            <pc:docMk/>
            <pc:sldMk cId="0" sldId="264"/>
            <ac:grpSpMk id="288" creationId="{00000000-0000-0000-0000-000000000000}"/>
          </ac:grpSpMkLst>
        </pc:grpChg>
      </pc:sldChg>
      <pc:sldChg chg="modSp">
        <pc:chgData name="Jane HAYES (DCSG)" userId="S::jane.hayes@dulwich.org::4ae56cb9-9cbf-4184-9898-78ebdf29dec3" providerId="AD" clId="Web-{AAD7037D-11FD-C848-44C8-F041F11F2B7C}" dt="2021-11-28T10:59:58.679" v="3" actId="1076"/>
        <pc:sldMkLst>
          <pc:docMk/>
          <pc:sldMk cId="0" sldId="265"/>
        </pc:sldMkLst>
        <pc:spChg chg="mod">
          <ac:chgData name="Jane HAYES (DCSG)" userId="S::jane.hayes@dulwich.org::4ae56cb9-9cbf-4184-9898-78ebdf29dec3" providerId="AD" clId="Web-{AAD7037D-11FD-C848-44C8-F041F11F2B7C}" dt="2021-11-28T10:59:58.679" v="3" actId="1076"/>
          <ac:spMkLst>
            <pc:docMk/>
            <pc:sldMk cId="0" sldId="265"/>
            <ac:spMk id="337" creationId="{00000000-0000-0000-0000-000000000000}"/>
          </ac:spMkLst>
        </pc:spChg>
      </pc:sldChg>
      <pc:sldChg chg="ord">
        <pc:chgData name="Jane HAYES (DCSG)" userId="S::jane.hayes@dulwich.org::4ae56cb9-9cbf-4184-9898-78ebdf29dec3" providerId="AD" clId="Web-{AAD7037D-11FD-C848-44C8-F041F11F2B7C}" dt="2021-11-28T13:19:16.474" v="1212"/>
        <pc:sldMkLst>
          <pc:docMk/>
          <pc:sldMk cId="0" sldId="269"/>
        </pc:sldMkLst>
      </pc:sldChg>
      <pc:sldChg chg="delSp">
        <pc:chgData name="Jane HAYES (DCSG)" userId="S::jane.hayes@dulwich.org::4ae56cb9-9cbf-4184-9898-78ebdf29dec3" providerId="AD" clId="Web-{AAD7037D-11FD-C848-44C8-F041F11F2B7C}" dt="2021-11-28T13:39:36.164" v="1914"/>
        <pc:sldMkLst>
          <pc:docMk/>
          <pc:sldMk cId="0" sldId="273"/>
        </pc:sldMkLst>
        <pc:picChg chg="del">
          <ac:chgData name="Jane HAYES (DCSG)" userId="S::jane.hayes@dulwich.org::4ae56cb9-9cbf-4184-9898-78ebdf29dec3" providerId="AD" clId="Web-{AAD7037D-11FD-C848-44C8-F041F11F2B7C}" dt="2021-11-28T13:39:36.164" v="1914"/>
          <ac:picMkLst>
            <pc:docMk/>
            <pc:sldMk cId="0" sldId="273"/>
            <ac:picMk id="2" creationId="{2AB2A426-0673-4F23-95D6-D550BF75E6F5}"/>
          </ac:picMkLst>
        </pc:picChg>
      </pc:sldChg>
      <pc:sldChg chg="addSp delSp modSp">
        <pc:chgData name="Jane HAYES (DCSG)" userId="S::jane.hayes@dulwich.org::4ae56cb9-9cbf-4184-9898-78ebdf29dec3" providerId="AD" clId="Web-{AAD7037D-11FD-C848-44C8-F041F11F2B7C}" dt="2021-11-28T11:13:16.260" v="145" actId="14100"/>
        <pc:sldMkLst>
          <pc:docMk/>
          <pc:sldMk cId="0" sldId="283"/>
        </pc:sldMkLst>
        <pc:spChg chg="add mod">
          <ac:chgData name="Jane HAYES (DCSG)" userId="S::jane.hayes@dulwich.org::4ae56cb9-9cbf-4184-9898-78ebdf29dec3" providerId="AD" clId="Web-{AAD7037D-11FD-C848-44C8-F041F11F2B7C}" dt="2021-11-28T11:13:16.260" v="145" actId="14100"/>
          <ac:spMkLst>
            <pc:docMk/>
            <pc:sldMk cId="0" sldId="283"/>
            <ac:spMk id="3" creationId="{4540AF68-7C2E-435F-AC34-AA98137EB01D}"/>
          </ac:spMkLst>
        </pc:spChg>
        <pc:picChg chg="del">
          <ac:chgData name="Jane HAYES (DCSG)" userId="S::jane.hayes@dulwich.org::4ae56cb9-9cbf-4184-9898-78ebdf29dec3" providerId="AD" clId="Web-{AAD7037D-11FD-C848-44C8-F041F11F2B7C}" dt="2021-11-28T11:07:19.351" v="67"/>
          <ac:picMkLst>
            <pc:docMk/>
            <pc:sldMk cId="0" sldId="283"/>
            <ac:picMk id="2" creationId="{50E1192A-AA5C-434E-877E-DF48B19F736B}"/>
          </ac:picMkLst>
        </pc:picChg>
      </pc:sldChg>
      <pc:sldChg chg="modSp">
        <pc:chgData name="Jane HAYES (DCSG)" userId="S::jane.hayes@dulwich.org::4ae56cb9-9cbf-4184-9898-78ebdf29dec3" providerId="AD" clId="Web-{AAD7037D-11FD-C848-44C8-F041F11F2B7C}" dt="2021-11-28T10:59:43.226" v="2" actId="14100"/>
        <pc:sldMkLst>
          <pc:docMk/>
          <pc:sldMk cId="935869842" sldId="289"/>
        </pc:sldMkLst>
        <pc:spChg chg="mod">
          <ac:chgData name="Jane HAYES (DCSG)" userId="S::jane.hayes@dulwich.org::4ae56cb9-9cbf-4184-9898-78ebdf29dec3" providerId="AD" clId="Web-{AAD7037D-11FD-C848-44C8-F041F11F2B7C}" dt="2021-11-28T10:59:43.226" v="2" actId="14100"/>
          <ac:spMkLst>
            <pc:docMk/>
            <pc:sldMk cId="935869842" sldId="289"/>
            <ac:spMk id="337" creationId="{00000000-0000-0000-0000-000000000000}"/>
          </ac:spMkLst>
        </pc:spChg>
      </pc:sldChg>
      <pc:sldChg chg="addSp delSp modSp add ord replId">
        <pc:chgData name="Jane HAYES (DCSG)" userId="S::jane.hayes@dulwich.org::4ae56cb9-9cbf-4184-9898-78ebdf29dec3" providerId="AD" clId="Web-{AAD7037D-11FD-C848-44C8-F041F11F2B7C}" dt="2021-11-28T13:17:41.707" v="1209" actId="20577"/>
        <pc:sldMkLst>
          <pc:docMk/>
          <pc:sldMk cId="2990355229" sldId="290"/>
        </pc:sldMkLst>
        <pc:spChg chg="del">
          <ac:chgData name="Jane HAYES (DCSG)" userId="S::jane.hayes@dulwich.org::4ae56cb9-9cbf-4184-9898-78ebdf29dec3" providerId="AD" clId="Web-{AAD7037D-11FD-C848-44C8-F041F11F2B7C}" dt="2021-11-28T11:14:09.417" v="151"/>
          <ac:spMkLst>
            <pc:docMk/>
            <pc:sldMk cId="2990355229" sldId="290"/>
            <ac:spMk id="3" creationId="{25857027-25DC-458C-A579-B7E22142C543}"/>
          </ac:spMkLst>
        </pc:spChg>
        <pc:spChg chg="add del mod">
          <ac:chgData name="Jane HAYES (DCSG)" userId="S::jane.hayes@dulwich.org::4ae56cb9-9cbf-4184-9898-78ebdf29dec3" providerId="AD" clId="Web-{AAD7037D-11FD-C848-44C8-F041F11F2B7C}" dt="2021-11-28T11:14:14.870" v="152"/>
          <ac:spMkLst>
            <pc:docMk/>
            <pc:sldMk cId="2990355229" sldId="290"/>
            <ac:spMk id="4" creationId="{2697B6F7-2DB2-447A-AB0D-C6B77C357697}"/>
          </ac:spMkLst>
        </pc:spChg>
        <pc:spChg chg="add mod">
          <ac:chgData name="Jane HAYES (DCSG)" userId="S::jane.hayes@dulwich.org::4ae56cb9-9cbf-4184-9898-78ebdf29dec3" providerId="AD" clId="Web-{AAD7037D-11FD-C848-44C8-F041F11F2B7C}" dt="2021-11-28T13:17:41.707" v="1209" actId="20577"/>
          <ac:spMkLst>
            <pc:docMk/>
            <pc:sldMk cId="2990355229" sldId="290"/>
            <ac:spMk id="5" creationId="{062BF972-427A-488F-A5EE-67991DCD59F0}"/>
          </ac:spMkLst>
        </pc:spChg>
        <pc:spChg chg="del mod">
          <ac:chgData name="Jane HAYES (DCSG)" userId="S::jane.hayes@dulwich.org::4ae56cb9-9cbf-4184-9898-78ebdf29dec3" providerId="AD" clId="Web-{AAD7037D-11FD-C848-44C8-F041F11F2B7C}" dt="2021-11-28T11:14:04.464" v="150"/>
          <ac:spMkLst>
            <pc:docMk/>
            <pc:sldMk cId="2990355229" sldId="290"/>
            <ac:spMk id="164" creationId="{00000000-0000-0000-0000-000000000000}"/>
          </ac:spMkLst>
        </pc:spChg>
      </pc:sldChg>
      <pc:sldChg chg="addSp delSp modSp add ord replId">
        <pc:chgData name="Jane HAYES (DCSG)" userId="S::jane.hayes@dulwich.org::4ae56cb9-9cbf-4184-9898-78ebdf29dec3" providerId="AD" clId="Web-{AAD7037D-11FD-C848-44C8-F041F11F2B7C}" dt="2021-11-28T13:01:34.290" v="805" actId="20577"/>
        <pc:sldMkLst>
          <pc:docMk/>
          <pc:sldMk cId="2226397694" sldId="291"/>
        </pc:sldMkLst>
        <pc:spChg chg="add mod">
          <ac:chgData name="Jane HAYES (DCSG)" userId="S::jane.hayes@dulwich.org::4ae56cb9-9cbf-4184-9898-78ebdf29dec3" providerId="AD" clId="Web-{AAD7037D-11FD-C848-44C8-F041F11F2B7C}" dt="2021-11-28T13:01:34.290" v="805" actId="20577"/>
          <ac:spMkLst>
            <pc:docMk/>
            <pc:sldMk cId="2226397694" sldId="291"/>
            <ac:spMk id="3" creationId="{78B11698-D9D7-4426-B1D9-BEE417D80C40}"/>
          </ac:spMkLst>
        </pc:spChg>
        <pc:picChg chg="del">
          <ac:chgData name="Jane HAYES (DCSG)" userId="S::jane.hayes@dulwich.org::4ae56cb9-9cbf-4184-9898-78ebdf29dec3" providerId="AD" clId="Web-{AAD7037D-11FD-C848-44C8-F041F11F2B7C}" dt="2021-11-28T12:56:37.440" v="571"/>
          <ac:picMkLst>
            <pc:docMk/>
            <pc:sldMk cId="2226397694" sldId="291"/>
            <ac:picMk id="2" creationId="{2AB2A426-0673-4F23-95D6-D550BF75E6F5}"/>
          </ac:picMkLst>
        </pc:picChg>
      </pc:sldChg>
      <pc:sldChg chg="addSp delSp modSp add ord replId">
        <pc:chgData name="Jane HAYES (DCSG)" userId="S::jane.hayes@dulwich.org::4ae56cb9-9cbf-4184-9898-78ebdf29dec3" providerId="AD" clId="Web-{AAD7037D-11FD-C848-44C8-F041F11F2B7C}" dt="2021-11-28T13:18:17.067" v="1211" actId="20577"/>
        <pc:sldMkLst>
          <pc:docMk/>
          <pc:sldMk cId="700284657" sldId="292"/>
        </pc:sldMkLst>
        <pc:spChg chg="mod">
          <ac:chgData name="Jane HAYES (DCSG)" userId="S::jane.hayes@dulwich.org::4ae56cb9-9cbf-4184-9898-78ebdf29dec3" providerId="AD" clId="Web-{AAD7037D-11FD-C848-44C8-F041F11F2B7C}" dt="2021-11-28T13:18:17.067" v="1211" actId="20577"/>
          <ac:spMkLst>
            <pc:docMk/>
            <pc:sldMk cId="700284657" sldId="292"/>
            <ac:spMk id="2" creationId="{7A15114F-59E1-468D-8AA6-A95600A14CEA}"/>
          </ac:spMkLst>
        </pc:spChg>
        <pc:spChg chg="add del mod">
          <ac:chgData name="Jane HAYES (DCSG)" userId="S::jane.hayes@dulwich.org::4ae56cb9-9cbf-4184-9898-78ebdf29dec3" providerId="AD" clId="Web-{AAD7037D-11FD-C848-44C8-F041F11F2B7C}" dt="2021-11-28T13:02:58.854" v="809"/>
          <ac:spMkLst>
            <pc:docMk/>
            <pc:sldMk cId="700284657" sldId="292"/>
            <ac:spMk id="4" creationId="{3A2C0A82-E53C-405B-97F9-5B121A9B1F45}"/>
          </ac:spMkLst>
        </pc:spChg>
        <pc:spChg chg="del mod">
          <ac:chgData name="Jane HAYES (DCSG)" userId="S::jane.hayes@dulwich.org::4ae56cb9-9cbf-4184-9898-78ebdf29dec3" providerId="AD" clId="Web-{AAD7037D-11FD-C848-44C8-F041F11F2B7C}" dt="2021-11-28T13:03:10.807" v="812"/>
          <ac:spMkLst>
            <pc:docMk/>
            <pc:sldMk cId="700284657" sldId="292"/>
            <ac:spMk id="227" creationId="{00000000-0000-0000-0000-000000000000}"/>
          </ac:spMkLst>
        </pc:spChg>
        <pc:spChg chg="del">
          <ac:chgData name="Jane HAYES (DCSG)" userId="S::jane.hayes@dulwich.org::4ae56cb9-9cbf-4184-9898-78ebdf29dec3" providerId="AD" clId="Web-{AAD7037D-11FD-C848-44C8-F041F11F2B7C}" dt="2021-11-28T13:02:47.729" v="808"/>
          <ac:spMkLst>
            <pc:docMk/>
            <pc:sldMk cId="700284657" sldId="292"/>
            <ac:spMk id="228" creationId="{00000000-0000-0000-0000-000000000000}"/>
          </ac:spMkLst>
        </pc:spChg>
      </pc:sldChg>
      <pc:sldChg chg="modSp add ord replId">
        <pc:chgData name="Jane HAYES (DCSG)" userId="S::jane.hayes@dulwich.org::4ae56cb9-9cbf-4184-9898-78ebdf29dec3" providerId="AD" clId="Web-{AAD7037D-11FD-C848-44C8-F041F11F2B7C}" dt="2021-11-28T13:16:16.002" v="1207" actId="20577"/>
        <pc:sldMkLst>
          <pc:docMk/>
          <pc:sldMk cId="282531800" sldId="293"/>
        </pc:sldMkLst>
        <pc:spChg chg="mod">
          <ac:chgData name="Jane HAYES (DCSG)" userId="S::jane.hayes@dulwich.org::4ae56cb9-9cbf-4184-9898-78ebdf29dec3" providerId="AD" clId="Web-{AAD7037D-11FD-C848-44C8-F041F11F2B7C}" dt="2021-11-28T13:16:16.002" v="1207" actId="20577"/>
          <ac:spMkLst>
            <pc:docMk/>
            <pc:sldMk cId="282531800" sldId="293"/>
            <ac:spMk id="3" creationId="{4540AF68-7C2E-435F-AC34-AA98137EB01D}"/>
          </ac:spMkLst>
        </pc:spChg>
      </pc:sldChg>
      <pc:sldChg chg="addSp delSp modSp add del ord replId">
        <pc:chgData name="Jane HAYES (DCSG)" userId="S::jane.hayes@dulwich.org::4ae56cb9-9cbf-4184-9898-78ebdf29dec3" providerId="AD" clId="Web-{AAD7037D-11FD-C848-44C8-F041F11F2B7C}" dt="2021-11-28T13:08:56.770" v="979"/>
        <pc:sldMkLst>
          <pc:docMk/>
          <pc:sldMk cId="1767007630" sldId="293"/>
        </pc:sldMkLst>
        <pc:spChg chg="add">
          <ac:chgData name="Jane HAYES (DCSG)" userId="S::jane.hayes@dulwich.org::4ae56cb9-9cbf-4184-9898-78ebdf29dec3" providerId="AD" clId="Web-{AAD7037D-11FD-C848-44C8-F041F11F2B7C}" dt="2021-11-28T13:08:43.926" v="976"/>
          <ac:spMkLst>
            <pc:docMk/>
            <pc:sldMk cId="1767007630" sldId="293"/>
            <ac:spMk id="2" creationId="{D09BC59B-49D9-4193-A619-7C1F98A07C97}"/>
          </ac:spMkLst>
        </pc:spChg>
        <pc:spChg chg="add del">
          <ac:chgData name="Jane HAYES (DCSG)" userId="S::jane.hayes@dulwich.org::4ae56cb9-9cbf-4184-9898-78ebdf29dec3" providerId="AD" clId="Web-{AAD7037D-11FD-C848-44C8-F041F11F2B7C}" dt="2021-11-28T13:08:52.083" v="978"/>
          <ac:spMkLst>
            <pc:docMk/>
            <pc:sldMk cId="1767007630" sldId="293"/>
            <ac:spMk id="3" creationId="{F92E854E-27BA-4AAC-B9E9-6402D8A4F149}"/>
          </ac:spMkLst>
        </pc:spChg>
        <pc:spChg chg="del mod">
          <ac:chgData name="Jane HAYES (DCSG)" userId="S::jane.hayes@dulwich.org::4ae56cb9-9cbf-4184-9898-78ebdf29dec3" providerId="AD" clId="Web-{AAD7037D-11FD-C848-44C8-F041F11F2B7C}" dt="2021-11-28T13:08:40.239" v="975"/>
          <ac:spMkLst>
            <pc:docMk/>
            <pc:sldMk cId="1767007630" sldId="293"/>
            <ac:spMk id="801" creationId="{00000000-0000-0000-0000-000000000000}"/>
          </ac:spMkLst>
        </pc:spChg>
      </pc:sldChg>
      <pc:sldChg chg="modSp add ord replId">
        <pc:chgData name="Jane HAYES (DCSG)" userId="S::jane.hayes@dulwich.org::4ae56cb9-9cbf-4184-9898-78ebdf29dec3" providerId="AD" clId="Web-{AAD7037D-11FD-C848-44C8-F041F11F2B7C}" dt="2021-11-28T13:38:42.022" v="1913" actId="20577"/>
        <pc:sldMkLst>
          <pc:docMk/>
          <pc:sldMk cId="597693597" sldId="294"/>
        </pc:sldMkLst>
        <pc:spChg chg="mod">
          <ac:chgData name="Jane HAYES (DCSG)" userId="S::jane.hayes@dulwich.org::4ae56cb9-9cbf-4184-9898-78ebdf29dec3" providerId="AD" clId="Web-{AAD7037D-11FD-C848-44C8-F041F11F2B7C}" dt="2021-11-28T13:38:42.022" v="1913" actId="20577"/>
          <ac:spMkLst>
            <pc:docMk/>
            <pc:sldMk cId="597693597" sldId="294"/>
            <ac:spMk id="5" creationId="{062BF972-427A-488F-A5EE-67991DCD59F0}"/>
          </ac:spMkLst>
        </pc:spChg>
      </pc:sldChg>
    </pc:docChg>
  </pc:docChgLst>
  <pc:docChgLst>
    <pc:chgData clId="Web-{0D75A506-6616-F7E3-B2FA-A53B7661B0D5}"/>
    <pc:docChg chg="modSld">
      <pc:chgData name="" userId="" providerId="" clId="Web-{0D75A506-6616-F7E3-B2FA-A53B7661B0D5}" dt="2020-11-27T08:36:50.133" v="0"/>
      <pc:docMkLst>
        <pc:docMk/>
      </pc:docMkLst>
      <pc:sldChg chg="delSp">
        <pc:chgData name="" userId="" providerId="" clId="Web-{0D75A506-6616-F7E3-B2FA-A53B7661B0D5}" dt="2020-11-27T08:36:50.133" v="0"/>
        <pc:sldMkLst>
          <pc:docMk/>
          <pc:sldMk cId="0" sldId="256"/>
        </pc:sldMkLst>
        <pc:spChg chg="del">
          <ac:chgData name="" userId="" providerId="" clId="Web-{0D75A506-6616-F7E3-B2FA-A53B7661B0D5}" dt="2020-11-27T08:36:50.133" v="0"/>
          <ac:spMkLst>
            <pc:docMk/>
            <pc:sldMk cId="0" sldId="256"/>
            <ac:spMk id="4" creationId="{807724A5-8D77-4732-8670-53D381090E6C}"/>
          </ac:spMkLst>
        </pc:spChg>
      </pc:sldChg>
    </pc:docChg>
  </pc:docChgLst>
  <pc:docChgLst>
    <pc:chgData name="Jane Hayes" userId="S::jane.hayes@dulwich-singapore.edu.sg::8b62943b-dd02-4680-9d6f-1d3e28a9a71e" providerId="AD" clId="Web-{A229B8EA-5608-979F-86A8-910E33B223E8}"/>
    <pc:docChg chg="modSld">
      <pc:chgData name="Jane Hayes" userId="S::jane.hayes@dulwich-singapore.edu.sg::8b62943b-dd02-4680-9d6f-1d3e28a9a71e" providerId="AD" clId="Web-{A229B8EA-5608-979F-86A8-910E33B223E8}" dt="2020-11-28T11:54:05.219" v="0" actId="20577"/>
      <pc:docMkLst>
        <pc:docMk/>
      </pc:docMkLst>
      <pc:sldChg chg="modSp">
        <pc:chgData name="Jane Hayes" userId="S::jane.hayes@dulwich-singapore.edu.sg::8b62943b-dd02-4680-9d6f-1d3e28a9a71e" providerId="AD" clId="Web-{A229B8EA-5608-979F-86A8-910E33B223E8}" dt="2020-11-28T11:54:05.219" v="0" actId="20577"/>
        <pc:sldMkLst>
          <pc:docMk/>
          <pc:sldMk cId="0" sldId="265"/>
        </pc:sldMkLst>
        <pc:spChg chg="mod">
          <ac:chgData name="Jane Hayes" userId="S::jane.hayes@dulwich-singapore.edu.sg::8b62943b-dd02-4680-9d6f-1d3e28a9a71e" providerId="AD" clId="Web-{A229B8EA-5608-979F-86A8-910E33B223E8}" dt="2020-11-28T11:54:05.219" v="0" actId="20577"/>
          <ac:spMkLst>
            <pc:docMk/>
            <pc:sldMk cId="0" sldId="265"/>
            <ac:spMk id="337" creationId="{00000000-0000-0000-0000-000000000000}"/>
          </ac:spMkLst>
        </pc:spChg>
      </pc:sldChg>
    </pc:docChg>
  </pc:docChgLst>
  <pc:docChgLst>
    <pc:chgData name="Jane Hayes" userId="S::jane.hayes@dulwich-singapore.edu.sg::8b62943b-dd02-4680-9d6f-1d3e28a9a71e" providerId="AD" clId="Web-{CD89A3EF-6301-21AF-1231-D68493ADD668}"/>
    <pc:docChg chg="delSld">
      <pc:chgData name="Jane Hayes" userId="S::jane.hayes@dulwich-singapore.edu.sg::8b62943b-dd02-4680-9d6f-1d3e28a9a71e" providerId="AD" clId="Web-{CD89A3EF-6301-21AF-1231-D68493ADD668}" dt="2020-11-28T13:27:16.815" v="0"/>
      <pc:docMkLst>
        <pc:docMk/>
      </pc:docMkLst>
      <pc:sldChg chg="del">
        <pc:chgData name="Jane Hayes" userId="S::jane.hayes@dulwich-singapore.edu.sg::8b62943b-dd02-4680-9d6f-1d3e28a9a71e" providerId="AD" clId="Web-{CD89A3EF-6301-21AF-1231-D68493ADD668}" dt="2020-11-28T13:27:16.815" v="0"/>
        <pc:sldMkLst>
          <pc:docMk/>
          <pc:sldMk cId="700284657" sldId="292"/>
        </pc:sldMkLst>
      </pc:sldChg>
    </pc:docChg>
  </pc:docChgLst>
  <pc:docChgLst>
    <pc:chgData name="Jane Hayes" userId="S::jane.hayes@dulwich-singapore.edu.sg::8b62943b-dd02-4680-9d6f-1d3e28a9a71e" providerId="AD" clId="Web-{9D013D9B-BAD0-6A04-0185-AB98A1EE1176}"/>
    <pc:docChg chg="modSld sldOrd">
      <pc:chgData name="Jane Hayes" userId="S::jane.hayes@dulwich-singapore.edu.sg::8b62943b-dd02-4680-9d6f-1d3e28a9a71e" providerId="AD" clId="Web-{9D013D9B-BAD0-6A04-0185-AB98A1EE1176}" dt="2020-11-28T11:58:22.677" v="47" actId="1076"/>
      <pc:docMkLst>
        <pc:docMk/>
      </pc:docMkLst>
      <pc:sldChg chg="modSp">
        <pc:chgData name="Jane Hayes" userId="S::jane.hayes@dulwich-singapore.edu.sg::8b62943b-dd02-4680-9d6f-1d3e28a9a71e" providerId="AD" clId="Web-{9D013D9B-BAD0-6A04-0185-AB98A1EE1176}" dt="2020-11-28T11:40:43.718" v="5" actId="20577"/>
        <pc:sldMkLst>
          <pc:docMk/>
          <pc:sldMk cId="0" sldId="256"/>
        </pc:sldMkLst>
        <pc:spChg chg="mod">
          <ac:chgData name="Jane Hayes" userId="S::jane.hayes@dulwich-singapore.edu.sg::8b62943b-dd02-4680-9d6f-1d3e28a9a71e" providerId="AD" clId="Web-{9D013D9B-BAD0-6A04-0185-AB98A1EE1176}" dt="2020-11-28T11:40:43.718" v="5" actId="20577"/>
          <ac:spMkLst>
            <pc:docMk/>
            <pc:sldMk cId="0" sldId="256"/>
            <ac:spMk id="3" creationId="{25857027-25DC-458C-A579-B7E22142C543}"/>
          </ac:spMkLst>
        </pc:spChg>
      </pc:sldChg>
      <pc:sldChg chg="modSp ord">
        <pc:chgData name="Jane Hayes" userId="S::jane.hayes@dulwich-singapore.edu.sg::8b62943b-dd02-4680-9d6f-1d3e28a9a71e" providerId="AD" clId="Web-{9D013D9B-BAD0-6A04-0185-AB98A1EE1176}" dt="2020-11-28T11:42:40.906" v="12"/>
        <pc:sldMkLst>
          <pc:docMk/>
          <pc:sldMk cId="0" sldId="260"/>
        </pc:sldMkLst>
        <pc:spChg chg="mod">
          <ac:chgData name="Jane Hayes" userId="S::jane.hayes@dulwich-singapore.edu.sg::8b62943b-dd02-4680-9d6f-1d3e28a9a71e" providerId="AD" clId="Web-{9D013D9B-BAD0-6A04-0185-AB98A1EE1176}" dt="2020-11-28T11:42:16.703" v="6" actId="20577"/>
          <ac:spMkLst>
            <pc:docMk/>
            <pc:sldMk cId="0" sldId="260"/>
            <ac:spMk id="227" creationId="{00000000-0000-0000-0000-000000000000}"/>
          </ac:spMkLst>
        </pc:spChg>
      </pc:sldChg>
      <pc:sldChg chg="modSp">
        <pc:chgData name="Jane Hayes" userId="S::jane.hayes@dulwich-singapore.edu.sg::8b62943b-dd02-4680-9d6f-1d3e28a9a71e" providerId="AD" clId="Web-{9D013D9B-BAD0-6A04-0185-AB98A1EE1176}" dt="2020-11-28T11:46:21.704" v="24" actId="20577"/>
        <pc:sldMkLst>
          <pc:docMk/>
          <pc:sldMk cId="0" sldId="264"/>
        </pc:sldMkLst>
        <pc:spChg chg="mod">
          <ac:chgData name="Jane Hayes" userId="S::jane.hayes@dulwich-singapore.edu.sg::8b62943b-dd02-4680-9d6f-1d3e28a9a71e" providerId="AD" clId="Web-{9D013D9B-BAD0-6A04-0185-AB98A1EE1176}" dt="2020-11-28T11:46:21.704" v="24" actId="20577"/>
          <ac:spMkLst>
            <pc:docMk/>
            <pc:sldMk cId="0" sldId="264"/>
            <ac:spMk id="285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9D013D9B-BAD0-6A04-0185-AB98A1EE1176}" dt="2020-11-28T11:46:16.564" v="22" actId="20577"/>
          <ac:spMkLst>
            <pc:docMk/>
            <pc:sldMk cId="0" sldId="264"/>
            <ac:spMk id="286" creationId="{00000000-0000-0000-0000-000000000000}"/>
          </ac:spMkLst>
        </pc:spChg>
      </pc:sldChg>
      <pc:sldChg chg="delSp modSp ord">
        <pc:chgData name="Jane Hayes" userId="S::jane.hayes@dulwich-singapore.edu.sg::8b62943b-dd02-4680-9d6f-1d3e28a9a71e" providerId="AD" clId="Web-{9D013D9B-BAD0-6A04-0185-AB98A1EE1176}" dt="2020-11-28T11:42:41.125" v="13"/>
        <pc:sldMkLst>
          <pc:docMk/>
          <pc:sldMk cId="0" sldId="265"/>
        </pc:sldMkLst>
        <pc:spChg chg="del mod">
          <ac:chgData name="Jane Hayes" userId="S::jane.hayes@dulwich-singapore.edu.sg::8b62943b-dd02-4680-9d6f-1d3e28a9a71e" providerId="AD" clId="Web-{9D013D9B-BAD0-6A04-0185-AB98A1EE1176}" dt="2020-11-28T11:42:21.671" v="9"/>
          <ac:spMkLst>
            <pc:docMk/>
            <pc:sldMk cId="0" sldId="265"/>
            <ac:spMk id="3" creationId="{1908DD48-8668-4E18-B417-303531FF5452}"/>
          </ac:spMkLst>
        </pc:spChg>
        <pc:spChg chg="mod">
          <ac:chgData name="Jane Hayes" userId="S::jane.hayes@dulwich-singapore.edu.sg::8b62943b-dd02-4680-9d6f-1d3e28a9a71e" providerId="AD" clId="Web-{9D013D9B-BAD0-6A04-0185-AB98A1EE1176}" dt="2020-11-28T11:42:21.812" v="11" actId="20577"/>
          <ac:spMkLst>
            <pc:docMk/>
            <pc:sldMk cId="0" sldId="265"/>
            <ac:spMk id="337" creationId="{00000000-0000-0000-0000-000000000000}"/>
          </ac:spMkLst>
        </pc:spChg>
      </pc:sldChg>
      <pc:sldChg chg="modSp">
        <pc:chgData name="Jane Hayes" userId="S::jane.hayes@dulwich-singapore.edu.sg::8b62943b-dd02-4680-9d6f-1d3e28a9a71e" providerId="AD" clId="Web-{9D013D9B-BAD0-6A04-0185-AB98A1EE1176}" dt="2020-11-28T11:46:31.876" v="29" actId="20577"/>
        <pc:sldMkLst>
          <pc:docMk/>
          <pc:sldMk cId="0" sldId="269"/>
        </pc:sldMkLst>
        <pc:spChg chg="mod">
          <ac:chgData name="Jane Hayes" userId="S::jane.hayes@dulwich-singapore.edu.sg::8b62943b-dd02-4680-9d6f-1d3e28a9a71e" providerId="AD" clId="Web-{9D013D9B-BAD0-6A04-0185-AB98A1EE1176}" dt="2020-11-28T11:46:31.876" v="29" actId="20577"/>
          <ac:spMkLst>
            <pc:docMk/>
            <pc:sldMk cId="0" sldId="269"/>
            <ac:spMk id="396" creationId="{00000000-0000-0000-0000-000000000000}"/>
          </ac:spMkLst>
        </pc:spChg>
      </pc:sldChg>
      <pc:sldChg chg="addSp delSp modSp">
        <pc:chgData name="Jane Hayes" userId="S::jane.hayes@dulwich-singapore.edu.sg::8b62943b-dd02-4680-9d6f-1d3e28a9a71e" providerId="AD" clId="Web-{9D013D9B-BAD0-6A04-0185-AB98A1EE1176}" dt="2020-11-28T11:58:22.677" v="47" actId="1076"/>
        <pc:sldMkLst>
          <pc:docMk/>
          <pc:sldMk cId="0" sldId="273"/>
        </pc:sldMkLst>
        <pc:spChg chg="add del mod">
          <ac:chgData name="Jane Hayes" userId="S::jane.hayes@dulwich-singapore.edu.sg::8b62943b-dd02-4680-9d6f-1d3e28a9a71e" providerId="AD" clId="Web-{9D013D9B-BAD0-6A04-0185-AB98A1EE1176}" dt="2020-11-28T11:51:50.050" v="37"/>
          <ac:spMkLst>
            <pc:docMk/>
            <pc:sldMk cId="0" sldId="273"/>
            <ac:spMk id="3" creationId="{031C1163-1ADE-4E72-AA60-973E0F507761}"/>
          </ac:spMkLst>
        </pc:spChg>
        <pc:spChg chg="add del mod">
          <ac:chgData name="Jane Hayes" userId="S::jane.hayes@dulwich-singapore.edu.sg::8b62943b-dd02-4680-9d6f-1d3e28a9a71e" providerId="AD" clId="Web-{9D013D9B-BAD0-6A04-0185-AB98A1EE1176}" dt="2020-11-28T11:51:50.034" v="36"/>
          <ac:spMkLst>
            <pc:docMk/>
            <pc:sldMk cId="0" sldId="273"/>
            <ac:spMk id="5" creationId="{8605874D-E248-4FE3-9648-8CA9FAF132CA}"/>
          </ac:spMkLst>
        </pc:spChg>
        <pc:spChg chg="mod">
          <ac:chgData name="Jane Hayes" userId="S::jane.hayes@dulwich-singapore.edu.sg::8b62943b-dd02-4680-9d6f-1d3e28a9a71e" providerId="AD" clId="Web-{9D013D9B-BAD0-6A04-0185-AB98A1EE1176}" dt="2020-11-28T11:56:39.208" v="46" actId="1076"/>
          <ac:spMkLst>
            <pc:docMk/>
            <pc:sldMk cId="0" sldId="273"/>
            <ac:spMk id="463" creationId="{00000000-0000-0000-0000-000000000000}"/>
          </ac:spMkLst>
        </pc:spChg>
        <pc:spChg chg="del">
          <ac:chgData name="Jane Hayes" userId="S::jane.hayes@dulwich-singapore.edu.sg::8b62943b-dd02-4680-9d6f-1d3e28a9a71e" providerId="AD" clId="Web-{9D013D9B-BAD0-6A04-0185-AB98A1EE1176}" dt="2020-11-28T11:48:21.595" v="35"/>
          <ac:spMkLst>
            <pc:docMk/>
            <pc:sldMk cId="0" sldId="273"/>
            <ac:spMk id="464" creationId="{00000000-0000-0000-0000-000000000000}"/>
          </ac:spMkLst>
        </pc:spChg>
        <pc:spChg chg="del mod">
          <ac:chgData name="Jane Hayes" userId="S::jane.hayes@dulwich-singapore.edu.sg::8b62943b-dd02-4680-9d6f-1d3e28a9a71e" providerId="AD" clId="Web-{9D013D9B-BAD0-6A04-0185-AB98A1EE1176}" dt="2020-11-28T11:48:21.314" v="34"/>
          <ac:spMkLst>
            <pc:docMk/>
            <pc:sldMk cId="0" sldId="273"/>
            <ac:spMk id="465" creationId="{00000000-0000-0000-0000-000000000000}"/>
          </ac:spMkLst>
        </pc:spChg>
        <pc:grpChg chg="mod">
          <ac:chgData name="Jane Hayes" userId="S::jane.hayes@dulwich-singapore.edu.sg::8b62943b-dd02-4680-9d6f-1d3e28a9a71e" providerId="AD" clId="Web-{9D013D9B-BAD0-6A04-0185-AB98A1EE1176}" dt="2020-11-28T11:58:22.677" v="47" actId="1076"/>
          <ac:grpSpMkLst>
            <pc:docMk/>
            <pc:sldMk cId="0" sldId="273"/>
            <ac:grpSpMk id="46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45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98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13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846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57949137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57949137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14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05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7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508"/>
            <a:ext cx="9144002" cy="514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888">
            <a:off x="891525" y="2083797"/>
            <a:ext cx="69687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1365">
            <a:off x="891525" y="3737262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24825" y="2359200"/>
            <a:ext cx="3976800" cy="24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688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 rot="143">
            <a:off x="12297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 flipH="1">
            <a:off x="4400400" y="2097550"/>
            <a:ext cx="4023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 hasCustomPrompt="1"/>
          </p:nvPr>
        </p:nvSpPr>
        <p:spPr>
          <a:xfrm flipH="1">
            <a:off x="6672841" y="16856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 flipH="1">
            <a:off x="671304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6072683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 flipH="1">
            <a:off x="3371937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830650" y="2941525"/>
            <a:ext cx="2091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6072683" y="294152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3236525" y="3037225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8" hasCustomPrompt="1"/>
          </p:nvPr>
        </p:nvSpPr>
        <p:spPr>
          <a:xfrm>
            <a:off x="3915087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1214433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 flipH="1">
            <a:off x="1210237" y="1802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 flipH="1">
            <a:off x="988837" y="2290150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2"/>
          </p:nvPr>
        </p:nvSpPr>
        <p:spPr>
          <a:xfrm flipH="1">
            <a:off x="3847311" y="1802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3"/>
          </p:nvPr>
        </p:nvSpPr>
        <p:spPr>
          <a:xfrm flipH="1">
            <a:off x="3503978" y="22901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"/>
          </p:nvPr>
        </p:nvSpPr>
        <p:spPr>
          <a:xfrm flipH="1">
            <a:off x="6366790" y="1802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5"/>
          </p:nvPr>
        </p:nvSpPr>
        <p:spPr>
          <a:xfrm flipH="1">
            <a:off x="6145390" y="2290150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6"/>
          </p:nvPr>
        </p:nvSpPr>
        <p:spPr>
          <a:xfrm>
            <a:off x="1728975" y="356125"/>
            <a:ext cx="56859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625150" y="354225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 flipH="1">
            <a:off x="4541716" y="2671500"/>
            <a:ext cx="21696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 flipH="1">
            <a:off x="2432684" y="1704917"/>
            <a:ext cx="19581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 flipH="1">
            <a:off x="2432766" y="2190550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 flipH="1">
            <a:off x="4874416" y="3157125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 flipH="1">
            <a:off x="191660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 flipH="1">
            <a:off x="1916605" y="1989800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 idx="2"/>
          </p:nvPr>
        </p:nvSpPr>
        <p:spPr>
          <a:xfrm flipH="1">
            <a:off x="566679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3"/>
          </p:nvPr>
        </p:nvSpPr>
        <p:spPr>
          <a:xfrm flipH="1">
            <a:off x="5045495" y="1992150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ctrTitle" idx="4"/>
          </p:nvPr>
        </p:nvSpPr>
        <p:spPr>
          <a:xfrm flipH="1">
            <a:off x="1916605" y="32119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5"/>
          </p:nvPr>
        </p:nvSpPr>
        <p:spPr>
          <a:xfrm flipH="1">
            <a:off x="1916605" y="3728102"/>
            <a:ext cx="2262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 idx="6"/>
          </p:nvPr>
        </p:nvSpPr>
        <p:spPr>
          <a:xfrm flipH="1">
            <a:off x="5412095" y="32119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7"/>
          </p:nvPr>
        </p:nvSpPr>
        <p:spPr>
          <a:xfrm flipH="1">
            <a:off x="4801895" y="3728100"/>
            <a:ext cx="242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8"/>
          </p:nvPr>
        </p:nvSpPr>
        <p:spPr>
          <a:xfrm>
            <a:off x="1883050" y="355650"/>
            <a:ext cx="5377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 flipH="1">
            <a:off x="5508816" y="2315349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 flipH="1">
            <a:off x="5508816" y="279018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2"/>
          </p:nvPr>
        </p:nvSpPr>
        <p:spPr>
          <a:xfrm flipH="1">
            <a:off x="2074584" y="23153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 flipH="1">
            <a:off x="1520484" y="279018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ctrTitle" idx="4"/>
          </p:nvPr>
        </p:nvSpPr>
        <p:spPr>
          <a:xfrm flipH="1">
            <a:off x="5508816" y="339647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5"/>
          </p:nvPr>
        </p:nvSpPr>
        <p:spPr>
          <a:xfrm flipH="1">
            <a:off x="5333991" y="3866895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 idx="6"/>
          </p:nvPr>
        </p:nvSpPr>
        <p:spPr>
          <a:xfrm flipH="1">
            <a:off x="2074584" y="124262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7"/>
          </p:nvPr>
        </p:nvSpPr>
        <p:spPr>
          <a:xfrm flipH="1">
            <a:off x="1695309" y="1715193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8"/>
          </p:nvPr>
        </p:nvSpPr>
        <p:spPr>
          <a:xfrm flipH="1">
            <a:off x="5508816" y="124262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9"/>
          </p:nvPr>
        </p:nvSpPr>
        <p:spPr>
          <a:xfrm flipH="1">
            <a:off x="5333991" y="1715193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13"/>
          </p:nvPr>
        </p:nvSpPr>
        <p:spPr>
          <a:xfrm flipH="1">
            <a:off x="1811184" y="3396471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4"/>
          </p:nvPr>
        </p:nvSpPr>
        <p:spPr>
          <a:xfrm flipH="1">
            <a:off x="1695309" y="3866895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15"/>
          </p:nvPr>
        </p:nvSpPr>
        <p:spPr>
          <a:xfrm>
            <a:off x="1038500" y="355650"/>
            <a:ext cx="70668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13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title" hasCustomPrompt="1"/>
          </p:nvPr>
        </p:nvSpPr>
        <p:spPr>
          <a:xfrm>
            <a:off x="2144550" y="3639954"/>
            <a:ext cx="4854900" cy="8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 flipH="1">
            <a:off x="2044650" y="4228061"/>
            <a:ext cx="5054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idx="2" hasCustomPrompt="1"/>
          </p:nvPr>
        </p:nvSpPr>
        <p:spPr>
          <a:xfrm>
            <a:off x="2278500" y="482850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3"/>
          </p:nvPr>
        </p:nvSpPr>
        <p:spPr>
          <a:xfrm flipH="1">
            <a:off x="3025950" y="1209950"/>
            <a:ext cx="30921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4" hasCustomPrompt="1"/>
          </p:nvPr>
        </p:nvSpPr>
        <p:spPr>
          <a:xfrm>
            <a:off x="2278500" y="1988925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5"/>
          </p:nvPr>
        </p:nvSpPr>
        <p:spPr>
          <a:xfrm flipH="1">
            <a:off x="2749650" y="2728489"/>
            <a:ext cx="3644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>
            <a:spLocks noGrp="1"/>
          </p:cNvSpPr>
          <p:nvPr>
            <p:ph type="ctrTitle"/>
          </p:nvPr>
        </p:nvSpPr>
        <p:spPr>
          <a:xfrm flipH="1">
            <a:off x="4059700" y="1806600"/>
            <a:ext cx="4405500" cy="23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 flipH="1">
            <a:off x="5809800" y="40257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9125" y="540000"/>
            <a:ext cx="3054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ctrTitle"/>
          </p:nvPr>
        </p:nvSpPr>
        <p:spPr>
          <a:xfrm flipH="1">
            <a:off x="3657725" y="2919000"/>
            <a:ext cx="43710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 flipH="1">
            <a:off x="3533825" y="1273800"/>
            <a:ext cx="4494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720000" y="3302100"/>
            <a:ext cx="41343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40257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62800" y="540000"/>
            <a:ext cx="30612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 flipH="1">
            <a:off x="5752200" y="2623749"/>
            <a:ext cx="26718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457950" y="1551300"/>
            <a:ext cx="19659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 flipH="1">
            <a:off x="720000" y="2716300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720000" y="1671900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3">
  <p:cSld name="CUSTOM_10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64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 flipH="1">
            <a:off x="720000" y="2736210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720000" y="1671900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745625" y="1347775"/>
            <a:ext cx="60996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02310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946175" y="161745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212975" y="355650"/>
            <a:ext cx="67179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" y="0"/>
            <a:ext cx="9144002" cy="51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1143338" y="1498650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1143350" y="3580575"/>
            <a:ext cx="4167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143338" y="388775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389375" y="2831450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 flipH="1">
            <a:off x="3675275" y="3414600"/>
            <a:ext cx="43242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0975" y="1524700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5400000">
            <a:off x="6825888" y="954900"/>
            <a:ext cx="1944600" cy="53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373513" y="209550"/>
            <a:ext cx="1944600" cy="53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 flipH="1">
            <a:off x="6831950" y="2137194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 flipH="1">
            <a:off x="5543450" y="3063890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 idx="2"/>
          </p:nvPr>
        </p:nvSpPr>
        <p:spPr>
          <a:xfrm flipH="1">
            <a:off x="790625" y="1391857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 flipH="1">
            <a:off x="790625" y="2330102"/>
            <a:ext cx="24639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790625" y="356125"/>
            <a:ext cx="75627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813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 flipH="1">
            <a:off x="632624" y="1169400"/>
            <a:ext cx="80637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046575" y="1568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subTitle" idx="1"/>
          </p:nvPr>
        </p:nvSpPr>
        <p:spPr>
          <a:xfrm rot="1365">
            <a:off x="6412431" y="4103885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5857027-25DC-458C-A579-B7E22142C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And a hero comes along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36"/>
          <p:cNvGrpSpPr/>
          <p:nvPr/>
        </p:nvGrpSpPr>
        <p:grpSpPr>
          <a:xfrm>
            <a:off x="347995" y="2481064"/>
            <a:ext cx="3395032" cy="2039618"/>
            <a:chOff x="2839750" y="1188450"/>
            <a:chExt cx="1835450" cy="1102675"/>
          </a:xfrm>
        </p:grpSpPr>
        <p:sp>
          <p:nvSpPr>
            <p:cNvPr id="230" name="Google Shape;230;p36"/>
            <p:cNvSpPr/>
            <p:nvPr/>
          </p:nvSpPr>
          <p:spPr>
            <a:xfrm>
              <a:off x="3618150" y="1209150"/>
              <a:ext cx="455575" cy="297150"/>
            </a:xfrm>
            <a:custGeom>
              <a:avLst/>
              <a:gdLst/>
              <a:ahLst/>
              <a:cxnLst/>
              <a:rect l="l" t="t" r="r" b="b"/>
              <a:pathLst>
                <a:path w="18223" h="11886" extrusionOk="0">
                  <a:moveTo>
                    <a:pt x="3888" y="1"/>
                  </a:moveTo>
                  <a:cubicBezTo>
                    <a:pt x="3768" y="1"/>
                    <a:pt x="3729" y="186"/>
                    <a:pt x="3836" y="249"/>
                  </a:cubicBezTo>
                  <a:lnTo>
                    <a:pt x="7296" y="2293"/>
                  </a:lnTo>
                  <a:cubicBezTo>
                    <a:pt x="6330" y="1839"/>
                    <a:pt x="5381" y="1667"/>
                    <a:pt x="4499" y="1667"/>
                  </a:cubicBezTo>
                  <a:cubicBezTo>
                    <a:pt x="2503" y="1667"/>
                    <a:pt x="850" y="2546"/>
                    <a:pt x="115" y="3011"/>
                  </a:cubicBezTo>
                  <a:cubicBezTo>
                    <a:pt x="1" y="3083"/>
                    <a:pt x="47" y="3281"/>
                    <a:pt x="178" y="3281"/>
                  </a:cubicBezTo>
                  <a:cubicBezTo>
                    <a:pt x="4597" y="3320"/>
                    <a:pt x="5654" y="7609"/>
                    <a:pt x="10503" y="10691"/>
                  </a:cubicBezTo>
                  <a:cubicBezTo>
                    <a:pt x="11882" y="11568"/>
                    <a:pt x="13025" y="11885"/>
                    <a:pt x="13959" y="11885"/>
                  </a:cubicBezTo>
                  <a:cubicBezTo>
                    <a:pt x="16420" y="11885"/>
                    <a:pt x="17420" y="9676"/>
                    <a:pt x="17420" y="9676"/>
                  </a:cubicBezTo>
                  <a:cubicBezTo>
                    <a:pt x="17420" y="9676"/>
                    <a:pt x="18223" y="6141"/>
                    <a:pt x="16468" y="3830"/>
                  </a:cubicBezTo>
                  <a:cubicBezTo>
                    <a:pt x="14973" y="1861"/>
                    <a:pt x="11435" y="1490"/>
                    <a:pt x="10418" y="1422"/>
                  </a:cubicBezTo>
                  <a:cubicBezTo>
                    <a:pt x="10416" y="1422"/>
                    <a:pt x="10414" y="1422"/>
                    <a:pt x="10412" y="1422"/>
                  </a:cubicBezTo>
                  <a:cubicBezTo>
                    <a:pt x="10311" y="1422"/>
                    <a:pt x="10256" y="1557"/>
                    <a:pt x="10323" y="1646"/>
                  </a:cubicBezTo>
                  <a:lnTo>
                    <a:pt x="11812" y="3580"/>
                  </a:lnTo>
                  <a:cubicBezTo>
                    <a:pt x="9301" y="400"/>
                    <a:pt x="5261" y="30"/>
                    <a:pt x="3892" y="1"/>
                  </a:cubicBezTo>
                  <a:cubicBezTo>
                    <a:pt x="3891" y="1"/>
                    <a:pt x="3889" y="1"/>
                    <a:pt x="3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4236800" y="1208525"/>
              <a:ext cx="173350" cy="272325"/>
            </a:xfrm>
            <a:custGeom>
              <a:avLst/>
              <a:gdLst/>
              <a:ahLst/>
              <a:cxnLst/>
              <a:rect l="l" t="t" r="r" b="b"/>
              <a:pathLst>
                <a:path w="6934" h="10893" extrusionOk="0">
                  <a:moveTo>
                    <a:pt x="1" y="1"/>
                  </a:moveTo>
                  <a:lnTo>
                    <a:pt x="1070" y="9855"/>
                  </a:lnTo>
                  <a:cubicBezTo>
                    <a:pt x="1070" y="9855"/>
                    <a:pt x="2338" y="10892"/>
                    <a:pt x="3626" y="10892"/>
                  </a:cubicBezTo>
                  <a:cubicBezTo>
                    <a:pt x="4287" y="10892"/>
                    <a:pt x="4954" y="10619"/>
                    <a:pt x="5456" y="9790"/>
                  </a:cubicBezTo>
                  <a:cubicBezTo>
                    <a:pt x="6933" y="7345"/>
                    <a:pt x="6363" y="21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3136700" y="1362100"/>
              <a:ext cx="984475" cy="584950"/>
            </a:xfrm>
            <a:custGeom>
              <a:avLst/>
              <a:gdLst/>
              <a:ahLst/>
              <a:cxnLst/>
              <a:rect l="l" t="t" r="r" b="b"/>
              <a:pathLst>
                <a:path w="39379" h="23398" extrusionOk="0">
                  <a:moveTo>
                    <a:pt x="16032" y="1"/>
                  </a:moveTo>
                  <a:cubicBezTo>
                    <a:pt x="8455" y="1"/>
                    <a:pt x="1442" y="963"/>
                    <a:pt x="1442" y="963"/>
                  </a:cubicBezTo>
                  <a:cubicBezTo>
                    <a:pt x="1442" y="963"/>
                    <a:pt x="1" y="11323"/>
                    <a:pt x="6872" y="21223"/>
                  </a:cubicBezTo>
                  <a:cubicBezTo>
                    <a:pt x="7949" y="22774"/>
                    <a:pt x="9791" y="23398"/>
                    <a:pt x="12057" y="23398"/>
                  </a:cubicBezTo>
                  <a:cubicBezTo>
                    <a:pt x="21356" y="23398"/>
                    <a:pt x="37793" y="12902"/>
                    <a:pt x="37793" y="12902"/>
                  </a:cubicBezTo>
                  <a:cubicBezTo>
                    <a:pt x="37793" y="12902"/>
                    <a:pt x="39378" y="8453"/>
                    <a:pt x="32561" y="3229"/>
                  </a:cubicBezTo>
                  <a:cubicBezTo>
                    <a:pt x="29247" y="689"/>
                    <a:pt x="22438" y="1"/>
                    <a:pt x="1603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3946375" y="1577325"/>
              <a:ext cx="728825" cy="166300"/>
            </a:xfrm>
            <a:custGeom>
              <a:avLst/>
              <a:gdLst/>
              <a:ahLst/>
              <a:cxnLst/>
              <a:rect l="l" t="t" r="r" b="b"/>
              <a:pathLst>
                <a:path w="29153" h="6652" extrusionOk="0">
                  <a:moveTo>
                    <a:pt x="27224" y="1"/>
                  </a:moveTo>
                  <a:cubicBezTo>
                    <a:pt x="26407" y="1"/>
                    <a:pt x="25895" y="862"/>
                    <a:pt x="25895" y="862"/>
                  </a:cubicBezTo>
                  <a:cubicBezTo>
                    <a:pt x="25895" y="862"/>
                    <a:pt x="25701" y="787"/>
                    <a:pt x="25398" y="787"/>
                  </a:cubicBezTo>
                  <a:cubicBezTo>
                    <a:pt x="25278" y="787"/>
                    <a:pt x="25142" y="799"/>
                    <a:pt x="24993" y="832"/>
                  </a:cubicBezTo>
                  <a:cubicBezTo>
                    <a:pt x="24470" y="945"/>
                    <a:pt x="24389" y="2845"/>
                    <a:pt x="24389" y="2845"/>
                  </a:cubicBezTo>
                  <a:cubicBezTo>
                    <a:pt x="24389" y="2845"/>
                    <a:pt x="21682" y="3392"/>
                    <a:pt x="18089" y="3392"/>
                  </a:cubicBezTo>
                  <a:cubicBezTo>
                    <a:pt x="14971" y="3392"/>
                    <a:pt x="11185" y="2980"/>
                    <a:pt x="7922" y="1440"/>
                  </a:cubicBezTo>
                  <a:cubicBezTo>
                    <a:pt x="6855" y="937"/>
                    <a:pt x="5691" y="630"/>
                    <a:pt x="4551" y="630"/>
                  </a:cubicBezTo>
                  <a:cubicBezTo>
                    <a:pt x="3624" y="630"/>
                    <a:pt x="2714" y="833"/>
                    <a:pt x="1887" y="1300"/>
                  </a:cubicBezTo>
                  <a:cubicBezTo>
                    <a:pt x="1" y="2365"/>
                    <a:pt x="891" y="4767"/>
                    <a:pt x="960" y="4767"/>
                  </a:cubicBezTo>
                  <a:cubicBezTo>
                    <a:pt x="963" y="4767"/>
                    <a:pt x="964" y="4763"/>
                    <a:pt x="964" y="4755"/>
                  </a:cubicBezTo>
                  <a:cubicBezTo>
                    <a:pt x="957" y="4269"/>
                    <a:pt x="1237" y="4079"/>
                    <a:pt x="1722" y="4079"/>
                  </a:cubicBezTo>
                  <a:cubicBezTo>
                    <a:pt x="3300" y="4079"/>
                    <a:pt x="7042" y="6090"/>
                    <a:pt x="10048" y="6393"/>
                  </a:cubicBezTo>
                  <a:cubicBezTo>
                    <a:pt x="11778" y="6566"/>
                    <a:pt x="13525" y="6651"/>
                    <a:pt x="15233" y="6651"/>
                  </a:cubicBezTo>
                  <a:cubicBezTo>
                    <a:pt x="20842" y="6651"/>
                    <a:pt x="26032" y="5733"/>
                    <a:pt x="28834" y="4018"/>
                  </a:cubicBezTo>
                  <a:cubicBezTo>
                    <a:pt x="28834" y="4018"/>
                    <a:pt x="29152" y="941"/>
                    <a:pt x="27933" y="213"/>
                  </a:cubicBezTo>
                  <a:cubicBezTo>
                    <a:pt x="27678" y="61"/>
                    <a:pt x="27440" y="1"/>
                    <a:pt x="27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2839750" y="1791550"/>
              <a:ext cx="789275" cy="299025"/>
            </a:xfrm>
            <a:custGeom>
              <a:avLst/>
              <a:gdLst/>
              <a:ahLst/>
              <a:cxnLst/>
              <a:rect l="l" t="t" r="r" b="b"/>
              <a:pathLst>
                <a:path w="31571" h="11961" extrusionOk="0">
                  <a:moveTo>
                    <a:pt x="27604" y="0"/>
                  </a:moveTo>
                  <a:cubicBezTo>
                    <a:pt x="25328" y="1088"/>
                    <a:pt x="19144" y="3980"/>
                    <a:pt x="17155" y="4269"/>
                  </a:cubicBezTo>
                  <a:cubicBezTo>
                    <a:pt x="15270" y="4363"/>
                    <a:pt x="13160" y="4396"/>
                    <a:pt x="11150" y="4396"/>
                  </a:cubicBezTo>
                  <a:cubicBezTo>
                    <a:pt x="10360" y="4396"/>
                    <a:pt x="9586" y="4391"/>
                    <a:pt x="8847" y="4382"/>
                  </a:cubicBezTo>
                  <a:cubicBezTo>
                    <a:pt x="8614" y="4378"/>
                    <a:pt x="8385" y="4377"/>
                    <a:pt x="8159" y="4373"/>
                  </a:cubicBezTo>
                  <a:cubicBezTo>
                    <a:pt x="7899" y="4369"/>
                    <a:pt x="7641" y="4367"/>
                    <a:pt x="7387" y="4367"/>
                  </a:cubicBezTo>
                  <a:cubicBezTo>
                    <a:pt x="5925" y="4367"/>
                    <a:pt x="4596" y="4420"/>
                    <a:pt x="3735" y="4429"/>
                  </a:cubicBezTo>
                  <a:cubicBezTo>
                    <a:pt x="3396" y="4430"/>
                    <a:pt x="3090" y="4652"/>
                    <a:pt x="2939" y="4997"/>
                  </a:cubicBezTo>
                  <a:lnTo>
                    <a:pt x="100" y="11502"/>
                  </a:lnTo>
                  <a:cubicBezTo>
                    <a:pt x="0" y="11729"/>
                    <a:pt x="159" y="11960"/>
                    <a:pt x="349" y="11960"/>
                  </a:cubicBezTo>
                  <a:cubicBezTo>
                    <a:pt x="397" y="11960"/>
                    <a:pt x="447" y="11945"/>
                    <a:pt x="495" y="11912"/>
                  </a:cubicBezTo>
                  <a:lnTo>
                    <a:pt x="4987" y="8782"/>
                  </a:lnTo>
                  <a:cubicBezTo>
                    <a:pt x="4987" y="8782"/>
                    <a:pt x="10487" y="8911"/>
                    <a:pt x="14799" y="8911"/>
                  </a:cubicBezTo>
                  <a:cubicBezTo>
                    <a:pt x="16897" y="8911"/>
                    <a:pt x="18713" y="8880"/>
                    <a:pt x="19478" y="8789"/>
                  </a:cubicBezTo>
                  <a:cubicBezTo>
                    <a:pt x="21822" y="8510"/>
                    <a:pt x="27327" y="6877"/>
                    <a:pt x="31570" y="5544"/>
                  </a:cubicBezTo>
                  <a:cubicBezTo>
                    <a:pt x="31384" y="3881"/>
                    <a:pt x="31345" y="2206"/>
                    <a:pt x="31455" y="536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386425" y="1489400"/>
              <a:ext cx="749050" cy="801725"/>
            </a:xfrm>
            <a:custGeom>
              <a:avLst/>
              <a:gdLst/>
              <a:ahLst/>
              <a:cxnLst/>
              <a:rect l="l" t="t" r="r" b="b"/>
              <a:pathLst>
                <a:path w="29962" h="32069" extrusionOk="0">
                  <a:moveTo>
                    <a:pt x="22957" y="1"/>
                  </a:moveTo>
                  <a:cubicBezTo>
                    <a:pt x="22446" y="1"/>
                    <a:pt x="21933" y="229"/>
                    <a:pt x="21550" y="697"/>
                  </a:cubicBezTo>
                  <a:lnTo>
                    <a:pt x="15097" y="8555"/>
                  </a:lnTo>
                  <a:cubicBezTo>
                    <a:pt x="15097" y="8555"/>
                    <a:pt x="13440" y="8267"/>
                    <a:pt x="11061" y="7879"/>
                  </a:cubicBezTo>
                  <a:cubicBezTo>
                    <a:pt x="10396" y="7770"/>
                    <a:pt x="9650" y="7702"/>
                    <a:pt x="8895" y="7702"/>
                  </a:cubicBezTo>
                  <a:cubicBezTo>
                    <a:pt x="7142" y="7702"/>
                    <a:pt x="5338" y="8071"/>
                    <a:pt x="4372" y="9158"/>
                  </a:cubicBezTo>
                  <a:cubicBezTo>
                    <a:pt x="1767" y="12086"/>
                    <a:pt x="2975" y="17123"/>
                    <a:pt x="11088" y="21072"/>
                  </a:cubicBezTo>
                  <a:lnTo>
                    <a:pt x="1775" y="24350"/>
                  </a:lnTo>
                  <a:cubicBezTo>
                    <a:pt x="1251" y="24547"/>
                    <a:pt x="872" y="25063"/>
                    <a:pt x="791" y="25683"/>
                  </a:cubicBezTo>
                  <a:lnTo>
                    <a:pt x="36" y="31587"/>
                  </a:lnTo>
                  <a:cubicBezTo>
                    <a:pt x="1" y="31866"/>
                    <a:pt x="197" y="32069"/>
                    <a:pt x="405" y="32069"/>
                  </a:cubicBezTo>
                  <a:cubicBezTo>
                    <a:pt x="494" y="32069"/>
                    <a:pt x="586" y="32031"/>
                    <a:pt x="662" y="31945"/>
                  </a:cubicBezTo>
                  <a:lnTo>
                    <a:pt x="3734" y="28488"/>
                  </a:lnTo>
                  <a:lnTo>
                    <a:pt x="16551" y="24456"/>
                  </a:lnTo>
                  <a:cubicBezTo>
                    <a:pt x="18579" y="23819"/>
                    <a:pt x="19221" y="20910"/>
                    <a:pt x="17695" y="19261"/>
                  </a:cubicBezTo>
                  <a:lnTo>
                    <a:pt x="14787" y="16023"/>
                  </a:lnTo>
                  <a:lnTo>
                    <a:pt x="22418" y="13712"/>
                  </a:lnTo>
                  <a:cubicBezTo>
                    <a:pt x="22418" y="13712"/>
                    <a:pt x="23723" y="14403"/>
                    <a:pt x="25002" y="14403"/>
                  </a:cubicBezTo>
                  <a:cubicBezTo>
                    <a:pt x="25033" y="14403"/>
                    <a:pt x="25063" y="14402"/>
                    <a:pt x="25094" y="14401"/>
                  </a:cubicBezTo>
                  <a:cubicBezTo>
                    <a:pt x="27033" y="14349"/>
                    <a:pt x="29961" y="5893"/>
                    <a:pt x="29961" y="5893"/>
                  </a:cubicBezTo>
                  <a:lnTo>
                    <a:pt x="24535" y="932"/>
                  </a:lnTo>
                  <a:cubicBezTo>
                    <a:pt x="24155" y="316"/>
                    <a:pt x="23558" y="1"/>
                    <a:pt x="2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3972825" y="1493600"/>
              <a:ext cx="135250" cy="193825"/>
            </a:xfrm>
            <a:custGeom>
              <a:avLst/>
              <a:gdLst/>
              <a:ahLst/>
              <a:cxnLst/>
              <a:rect l="l" t="t" r="r" b="b"/>
              <a:pathLst>
                <a:path w="5410" h="7753" extrusionOk="0">
                  <a:moveTo>
                    <a:pt x="890" y="1"/>
                  </a:moveTo>
                  <a:lnTo>
                    <a:pt x="890" y="1"/>
                  </a:lnTo>
                  <a:cubicBezTo>
                    <a:pt x="1330" y="710"/>
                    <a:pt x="1283" y="1655"/>
                    <a:pt x="806" y="2328"/>
                  </a:cubicBezTo>
                  <a:cubicBezTo>
                    <a:pt x="334" y="2990"/>
                    <a:pt x="0" y="3691"/>
                    <a:pt x="101" y="4576"/>
                  </a:cubicBezTo>
                  <a:cubicBezTo>
                    <a:pt x="318" y="6499"/>
                    <a:pt x="1576" y="7752"/>
                    <a:pt x="2864" y="7752"/>
                  </a:cubicBezTo>
                  <a:cubicBezTo>
                    <a:pt x="3400" y="7752"/>
                    <a:pt x="3941" y="7535"/>
                    <a:pt x="4415" y="7058"/>
                  </a:cubicBezTo>
                  <a:cubicBezTo>
                    <a:pt x="5409" y="6221"/>
                    <a:pt x="4670" y="4928"/>
                    <a:pt x="4167" y="4117"/>
                  </a:cubicBezTo>
                  <a:lnTo>
                    <a:pt x="2358" y="721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3257575" y="1418350"/>
              <a:ext cx="739500" cy="172450"/>
            </a:xfrm>
            <a:custGeom>
              <a:avLst/>
              <a:gdLst/>
              <a:ahLst/>
              <a:cxnLst/>
              <a:rect l="l" t="t" r="r" b="b"/>
              <a:pathLst>
                <a:path w="29580" h="6898" extrusionOk="0">
                  <a:moveTo>
                    <a:pt x="17860" y="0"/>
                  </a:moveTo>
                  <a:cubicBezTo>
                    <a:pt x="10776" y="0"/>
                    <a:pt x="3673" y="703"/>
                    <a:pt x="247" y="2930"/>
                  </a:cubicBezTo>
                  <a:cubicBezTo>
                    <a:pt x="247" y="2930"/>
                    <a:pt x="1" y="6016"/>
                    <a:pt x="1233" y="6705"/>
                  </a:cubicBezTo>
                  <a:cubicBezTo>
                    <a:pt x="1478" y="6842"/>
                    <a:pt x="1705" y="6897"/>
                    <a:pt x="1912" y="6897"/>
                  </a:cubicBezTo>
                  <a:cubicBezTo>
                    <a:pt x="2749" y="6897"/>
                    <a:pt x="3256" y="5996"/>
                    <a:pt x="3256" y="5996"/>
                  </a:cubicBezTo>
                  <a:cubicBezTo>
                    <a:pt x="3256" y="5996"/>
                    <a:pt x="3430" y="6058"/>
                    <a:pt x="3704" y="6058"/>
                  </a:cubicBezTo>
                  <a:cubicBezTo>
                    <a:pt x="3835" y="6058"/>
                    <a:pt x="3989" y="6044"/>
                    <a:pt x="4157" y="6002"/>
                  </a:cubicBezTo>
                  <a:cubicBezTo>
                    <a:pt x="4679" y="5871"/>
                    <a:pt x="4716" y="3970"/>
                    <a:pt x="4716" y="3970"/>
                  </a:cubicBezTo>
                  <a:cubicBezTo>
                    <a:pt x="4716" y="3970"/>
                    <a:pt x="7925" y="3224"/>
                    <a:pt x="12009" y="3224"/>
                  </a:cubicBezTo>
                  <a:cubicBezTo>
                    <a:pt x="14913" y="3224"/>
                    <a:pt x="18260" y="3601"/>
                    <a:pt x="21210" y="4893"/>
                  </a:cubicBezTo>
                  <a:cubicBezTo>
                    <a:pt x="22790" y="5585"/>
                    <a:pt x="24480" y="6195"/>
                    <a:pt x="26071" y="6195"/>
                  </a:cubicBezTo>
                  <a:cubicBezTo>
                    <a:pt x="26667" y="6195"/>
                    <a:pt x="27250" y="6109"/>
                    <a:pt x="27807" y="5910"/>
                  </a:cubicBezTo>
                  <a:cubicBezTo>
                    <a:pt x="28724" y="5580"/>
                    <a:pt x="29400" y="4689"/>
                    <a:pt x="29579" y="3614"/>
                  </a:cubicBezTo>
                  <a:cubicBezTo>
                    <a:pt x="29579" y="3614"/>
                    <a:pt x="28021" y="96"/>
                    <a:pt x="18974" y="6"/>
                  </a:cubicBezTo>
                  <a:cubicBezTo>
                    <a:pt x="18603" y="2"/>
                    <a:pt x="18231" y="0"/>
                    <a:pt x="17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678025" y="1799125"/>
              <a:ext cx="113700" cy="90875"/>
            </a:xfrm>
            <a:custGeom>
              <a:avLst/>
              <a:gdLst/>
              <a:ahLst/>
              <a:cxnLst/>
              <a:rect l="l" t="t" r="r" b="b"/>
              <a:pathLst>
                <a:path w="4548" h="3635" extrusionOk="0">
                  <a:moveTo>
                    <a:pt x="171" y="0"/>
                  </a:moveTo>
                  <a:cubicBezTo>
                    <a:pt x="74" y="0"/>
                    <a:pt x="1" y="145"/>
                    <a:pt x="87" y="240"/>
                  </a:cubicBezTo>
                  <a:lnTo>
                    <a:pt x="3121" y="3634"/>
                  </a:lnTo>
                  <a:lnTo>
                    <a:pt x="4548" y="3203"/>
                  </a:lnTo>
                  <a:lnTo>
                    <a:pt x="239" y="25"/>
                  </a:lnTo>
                  <a:cubicBezTo>
                    <a:pt x="216" y="8"/>
                    <a:pt x="193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4016650" y="1560350"/>
              <a:ext cx="75950" cy="78850"/>
            </a:xfrm>
            <a:custGeom>
              <a:avLst/>
              <a:gdLst/>
              <a:ahLst/>
              <a:cxnLst/>
              <a:rect l="l" t="t" r="r" b="b"/>
              <a:pathLst>
                <a:path w="3038" h="3154" extrusionOk="0">
                  <a:moveTo>
                    <a:pt x="609" y="1"/>
                  </a:moveTo>
                  <a:cubicBezTo>
                    <a:pt x="609" y="1"/>
                    <a:pt x="526" y="124"/>
                    <a:pt x="409" y="330"/>
                  </a:cubicBezTo>
                  <a:cubicBezTo>
                    <a:pt x="255" y="596"/>
                    <a:pt x="120" y="871"/>
                    <a:pt x="0" y="1156"/>
                  </a:cubicBezTo>
                  <a:cubicBezTo>
                    <a:pt x="353" y="1582"/>
                    <a:pt x="748" y="1975"/>
                    <a:pt x="1175" y="2325"/>
                  </a:cubicBezTo>
                  <a:cubicBezTo>
                    <a:pt x="1586" y="2661"/>
                    <a:pt x="2040" y="2940"/>
                    <a:pt x="2524" y="3154"/>
                  </a:cubicBezTo>
                  <a:cubicBezTo>
                    <a:pt x="2668" y="2903"/>
                    <a:pt x="2795" y="2643"/>
                    <a:pt x="2903" y="2376"/>
                  </a:cubicBezTo>
                  <a:cubicBezTo>
                    <a:pt x="2992" y="2164"/>
                    <a:pt x="3038" y="2023"/>
                    <a:pt x="3038" y="2023"/>
                  </a:cubicBezTo>
                  <a:lnTo>
                    <a:pt x="1824" y="1012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4007100" y="1589200"/>
              <a:ext cx="72700" cy="79425"/>
            </a:xfrm>
            <a:custGeom>
              <a:avLst/>
              <a:gdLst/>
              <a:ahLst/>
              <a:cxnLst/>
              <a:rect l="l" t="t" r="r" b="b"/>
              <a:pathLst>
                <a:path w="2908" h="3177" extrusionOk="0">
                  <a:moveTo>
                    <a:pt x="382" y="0"/>
                  </a:moveTo>
                  <a:cubicBezTo>
                    <a:pt x="174" y="509"/>
                    <a:pt x="1" y="1114"/>
                    <a:pt x="43" y="1672"/>
                  </a:cubicBezTo>
                  <a:cubicBezTo>
                    <a:pt x="86" y="2231"/>
                    <a:pt x="344" y="2743"/>
                    <a:pt x="997" y="3061"/>
                  </a:cubicBezTo>
                  <a:cubicBezTo>
                    <a:pt x="1160" y="3141"/>
                    <a:pt x="1316" y="3176"/>
                    <a:pt x="1465" y="3176"/>
                  </a:cubicBezTo>
                  <a:cubicBezTo>
                    <a:pt x="1696" y="3176"/>
                    <a:pt x="1909" y="3092"/>
                    <a:pt x="2104" y="2955"/>
                  </a:cubicBezTo>
                  <a:cubicBezTo>
                    <a:pt x="2424" y="2730"/>
                    <a:pt x="2696" y="2364"/>
                    <a:pt x="2908" y="2000"/>
                  </a:cubicBezTo>
                  <a:cubicBezTo>
                    <a:pt x="2422" y="1786"/>
                    <a:pt x="1968" y="1507"/>
                    <a:pt x="1559" y="1171"/>
                  </a:cubicBezTo>
                  <a:cubicBezTo>
                    <a:pt x="1130" y="819"/>
                    <a:pt x="737" y="428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3976925" y="1333475"/>
              <a:ext cx="85825" cy="106875"/>
            </a:xfrm>
            <a:custGeom>
              <a:avLst/>
              <a:gdLst/>
              <a:ahLst/>
              <a:cxnLst/>
              <a:rect l="l" t="t" r="r" b="b"/>
              <a:pathLst>
                <a:path w="3433" h="4275" extrusionOk="0">
                  <a:moveTo>
                    <a:pt x="1848" y="1"/>
                  </a:moveTo>
                  <a:cubicBezTo>
                    <a:pt x="1082" y="1"/>
                    <a:pt x="511" y="748"/>
                    <a:pt x="268" y="1612"/>
                  </a:cubicBezTo>
                  <a:cubicBezTo>
                    <a:pt x="0" y="2553"/>
                    <a:pt x="123" y="3632"/>
                    <a:pt x="801" y="4019"/>
                  </a:cubicBezTo>
                  <a:cubicBezTo>
                    <a:pt x="1125" y="4204"/>
                    <a:pt x="1418" y="4274"/>
                    <a:pt x="1675" y="4274"/>
                  </a:cubicBezTo>
                  <a:cubicBezTo>
                    <a:pt x="1956" y="4274"/>
                    <a:pt x="2195" y="4191"/>
                    <a:pt x="2387" y="4081"/>
                  </a:cubicBezTo>
                  <a:cubicBezTo>
                    <a:pt x="2610" y="3950"/>
                    <a:pt x="2803" y="3773"/>
                    <a:pt x="2953" y="3561"/>
                  </a:cubicBezTo>
                  <a:lnTo>
                    <a:pt x="3128" y="2835"/>
                  </a:lnTo>
                  <a:lnTo>
                    <a:pt x="3304" y="2112"/>
                  </a:lnTo>
                  <a:cubicBezTo>
                    <a:pt x="3304" y="2112"/>
                    <a:pt x="3433" y="1667"/>
                    <a:pt x="3342" y="1184"/>
                  </a:cubicBezTo>
                  <a:cubicBezTo>
                    <a:pt x="3252" y="700"/>
                    <a:pt x="2943" y="178"/>
                    <a:pt x="2067" y="20"/>
                  </a:cubicBezTo>
                  <a:cubicBezTo>
                    <a:pt x="1992" y="7"/>
                    <a:pt x="191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003800" y="1203825"/>
              <a:ext cx="343600" cy="456675"/>
            </a:xfrm>
            <a:custGeom>
              <a:avLst/>
              <a:gdLst/>
              <a:ahLst/>
              <a:cxnLst/>
              <a:rect l="l" t="t" r="r" b="b"/>
              <a:pathLst>
                <a:path w="13744" h="18267" extrusionOk="0">
                  <a:moveTo>
                    <a:pt x="7810" y="1"/>
                  </a:moveTo>
                  <a:cubicBezTo>
                    <a:pt x="7048" y="1"/>
                    <a:pt x="6298" y="174"/>
                    <a:pt x="5603" y="499"/>
                  </a:cubicBezTo>
                  <a:cubicBezTo>
                    <a:pt x="4234" y="1140"/>
                    <a:pt x="3080" y="2375"/>
                    <a:pt x="2466" y="4051"/>
                  </a:cubicBezTo>
                  <a:lnTo>
                    <a:pt x="1529" y="6607"/>
                  </a:lnTo>
                  <a:lnTo>
                    <a:pt x="593" y="9163"/>
                  </a:lnTo>
                  <a:cubicBezTo>
                    <a:pt x="2" y="10787"/>
                    <a:pt x="0" y="12568"/>
                    <a:pt x="586" y="14194"/>
                  </a:cubicBezTo>
                  <a:cubicBezTo>
                    <a:pt x="1150" y="15750"/>
                    <a:pt x="2236" y="17062"/>
                    <a:pt x="3712" y="17759"/>
                  </a:cubicBezTo>
                  <a:cubicBezTo>
                    <a:pt x="4439" y="18103"/>
                    <a:pt x="5193" y="18266"/>
                    <a:pt x="5935" y="18266"/>
                  </a:cubicBezTo>
                  <a:cubicBezTo>
                    <a:pt x="6697" y="18266"/>
                    <a:pt x="7446" y="18094"/>
                    <a:pt x="8140" y="17769"/>
                  </a:cubicBezTo>
                  <a:cubicBezTo>
                    <a:pt x="9510" y="17128"/>
                    <a:pt x="10663" y="15893"/>
                    <a:pt x="11278" y="14217"/>
                  </a:cubicBezTo>
                  <a:lnTo>
                    <a:pt x="12214" y="11661"/>
                  </a:lnTo>
                  <a:lnTo>
                    <a:pt x="13150" y="9105"/>
                  </a:lnTo>
                  <a:cubicBezTo>
                    <a:pt x="13742" y="7479"/>
                    <a:pt x="13743" y="5700"/>
                    <a:pt x="13158" y="4072"/>
                  </a:cubicBezTo>
                  <a:cubicBezTo>
                    <a:pt x="12594" y="2518"/>
                    <a:pt x="11507" y="1206"/>
                    <a:pt x="10032" y="508"/>
                  </a:cubicBezTo>
                  <a:cubicBezTo>
                    <a:pt x="9305" y="164"/>
                    <a:pt x="8551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4035725" y="1199100"/>
              <a:ext cx="313500" cy="200875"/>
            </a:xfrm>
            <a:custGeom>
              <a:avLst/>
              <a:gdLst/>
              <a:ahLst/>
              <a:cxnLst/>
              <a:rect l="l" t="t" r="r" b="b"/>
              <a:pathLst>
                <a:path w="12540" h="8035" extrusionOk="0">
                  <a:moveTo>
                    <a:pt x="5791" y="0"/>
                  </a:moveTo>
                  <a:cubicBezTo>
                    <a:pt x="5151" y="0"/>
                    <a:pt x="4536" y="110"/>
                    <a:pt x="4003" y="360"/>
                  </a:cubicBezTo>
                  <a:cubicBezTo>
                    <a:pt x="2633" y="1000"/>
                    <a:pt x="1252" y="2317"/>
                    <a:pt x="638" y="3995"/>
                  </a:cubicBezTo>
                  <a:lnTo>
                    <a:pt x="0" y="5247"/>
                  </a:lnTo>
                  <a:cubicBezTo>
                    <a:pt x="360" y="5505"/>
                    <a:pt x="815" y="6060"/>
                    <a:pt x="1231" y="6280"/>
                  </a:cubicBezTo>
                  <a:cubicBezTo>
                    <a:pt x="3376" y="7416"/>
                    <a:pt x="6164" y="8035"/>
                    <a:pt x="8646" y="8035"/>
                  </a:cubicBezTo>
                  <a:cubicBezTo>
                    <a:pt x="10117" y="8035"/>
                    <a:pt x="11481" y="7817"/>
                    <a:pt x="12540" y="7362"/>
                  </a:cubicBezTo>
                  <a:cubicBezTo>
                    <a:pt x="12540" y="7362"/>
                    <a:pt x="12445" y="5817"/>
                    <a:pt x="11881" y="4261"/>
                  </a:cubicBezTo>
                  <a:cubicBezTo>
                    <a:pt x="11317" y="2705"/>
                    <a:pt x="10230" y="1395"/>
                    <a:pt x="8755" y="697"/>
                  </a:cubicBezTo>
                  <a:cubicBezTo>
                    <a:pt x="7854" y="271"/>
                    <a:pt x="6793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4043675" y="1328575"/>
              <a:ext cx="101575" cy="106100"/>
            </a:xfrm>
            <a:custGeom>
              <a:avLst/>
              <a:gdLst/>
              <a:ahLst/>
              <a:cxnLst/>
              <a:rect l="l" t="t" r="r" b="b"/>
              <a:pathLst>
                <a:path w="4063" h="4244" extrusionOk="0">
                  <a:moveTo>
                    <a:pt x="2400" y="1"/>
                  </a:moveTo>
                  <a:cubicBezTo>
                    <a:pt x="1779" y="1"/>
                    <a:pt x="1043" y="148"/>
                    <a:pt x="297" y="631"/>
                  </a:cubicBezTo>
                  <a:cubicBezTo>
                    <a:pt x="297" y="631"/>
                    <a:pt x="896" y="1806"/>
                    <a:pt x="60" y="3928"/>
                  </a:cubicBezTo>
                  <a:cubicBezTo>
                    <a:pt x="1" y="4077"/>
                    <a:pt x="100" y="4243"/>
                    <a:pt x="239" y="4243"/>
                  </a:cubicBezTo>
                  <a:cubicBezTo>
                    <a:pt x="246" y="4243"/>
                    <a:pt x="253" y="4243"/>
                    <a:pt x="260" y="4242"/>
                  </a:cubicBezTo>
                  <a:cubicBezTo>
                    <a:pt x="1034" y="4142"/>
                    <a:pt x="2959" y="3568"/>
                    <a:pt x="4062" y="363"/>
                  </a:cubicBezTo>
                  <a:cubicBezTo>
                    <a:pt x="4062" y="363"/>
                    <a:pt x="3373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4102850" y="1357725"/>
              <a:ext cx="215800" cy="218025"/>
            </a:xfrm>
            <a:custGeom>
              <a:avLst/>
              <a:gdLst/>
              <a:ahLst/>
              <a:cxnLst/>
              <a:rect l="l" t="t" r="r" b="b"/>
              <a:pathLst>
                <a:path w="8632" h="8721" extrusionOk="0">
                  <a:moveTo>
                    <a:pt x="139" y="0"/>
                  </a:moveTo>
                  <a:cubicBezTo>
                    <a:pt x="131" y="0"/>
                    <a:pt x="125" y="3"/>
                    <a:pt x="123" y="8"/>
                  </a:cubicBezTo>
                  <a:cubicBezTo>
                    <a:pt x="0" y="326"/>
                    <a:pt x="536" y="3750"/>
                    <a:pt x="1077" y="5026"/>
                  </a:cubicBezTo>
                  <a:cubicBezTo>
                    <a:pt x="1618" y="6303"/>
                    <a:pt x="2558" y="7320"/>
                    <a:pt x="3654" y="7670"/>
                  </a:cubicBezTo>
                  <a:cubicBezTo>
                    <a:pt x="3837" y="7733"/>
                    <a:pt x="4032" y="7760"/>
                    <a:pt x="4233" y="7760"/>
                  </a:cubicBezTo>
                  <a:cubicBezTo>
                    <a:pt x="5481" y="7760"/>
                    <a:pt x="6956" y="6719"/>
                    <a:pt x="6956" y="6719"/>
                  </a:cubicBezTo>
                  <a:lnTo>
                    <a:pt x="6956" y="6719"/>
                  </a:lnTo>
                  <a:cubicBezTo>
                    <a:pt x="6956" y="6719"/>
                    <a:pt x="6913" y="7329"/>
                    <a:pt x="6917" y="7874"/>
                  </a:cubicBezTo>
                  <a:cubicBezTo>
                    <a:pt x="6919" y="8318"/>
                    <a:pt x="6953" y="8720"/>
                    <a:pt x="7064" y="8720"/>
                  </a:cubicBezTo>
                  <a:cubicBezTo>
                    <a:pt x="7090" y="8720"/>
                    <a:pt x="7120" y="8699"/>
                    <a:pt x="7154" y="8651"/>
                  </a:cubicBezTo>
                  <a:cubicBezTo>
                    <a:pt x="7154" y="8651"/>
                    <a:pt x="7532" y="8025"/>
                    <a:pt x="7873" y="7345"/>
                  </a:cubicBezTo>
                  <a:cubicBezTo>
                    <a:pt x="8214" y="6663"/>
                    <a:pt x="8632" y="5673"/>
                    <a:pt x="8483" y="5457"/>
                  </a:cubicBezTo>
                  <a:cubicBezTo>
                    <a:pt x="8460" y="5422"/>
                    <a:pt x="8391" y="5384"/>
                    <a:pt x="8298" y="5349"/>
                  </a:cubicBezTo>
                  <a:cubicBezTo>
                    <a:pt x="7682" y="5105"/>
                    <a:pt x="7087" y="4800"/>
                    <a:pt x="6536" y="4401"/>
                  </a:cubicBezTo>
                  <a:cubicBezTo>
                    <a:pt x="4578" y="2981"/>
                    <a:pt x="434" y="0"/>
                    <a:pt x="13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161575" y="1436550"/>
              <a:ext cx="77275" cy="81650"/>
            </a:xfrm>
            <a:custGeom>
              <a:avLst/>
              <a:gdLst/>
              <a:ahLst/>
              <a:cxnLst/>
              <a:rect l="l" t="t" r="r" b="b"/>
              <a:pathLst>
                <a:path w="3091" h="3266" extrusionOk="0">
                  <a:moveTo>
                    <a:pt x="175" y="1"/>
                  </a:moveTo>
                  <a:cubicBezTo>
                    <a:pt x="86" y="1"/>
                    <a:pt x="0" y="78"/>
                    <a:pt x="9" y="183"/>
                  </a:cubicBezTo>
                  <a:cubicBezTo>
                    <a:pt x="74" y="992"/>
                    <a:pt x="417" y="1755"/>
                    <a:pt x="978" y="2343"/>
                  </a:cubicBezTo>
                  <a:cubicBezTo>
                    <a:pt x="1540" y="2924"/>
                    <a:pt x="2209" y="3221"/>
                    <a:pt x="2894" y="3265"/>
                  </a:cubicBezTo>
                  <a:cubicBezTo>
                    <a:pt x="2897" y="3265"/>
                    <a:pt x="2900" y="3265"/>
                    <a:pt x="2902" y="3265"/>
                  </a:cubicBezTo>
                  <a:cubicBezTo>
                    <a:pt x="3021" y="3265"/>
                    <a:pt x="3091" y="3097"/>
                    <a:pt x="3012" y="2992"/>
                  </a:cubicBezTo>
                  <a:cubicBezTo>
                    <a:pt x="2214" y="1905"/>
                    <a:pt x="1296" y="913"/>
                    <a:pt x="271" y="37"/>
                  </a:cubicBezTo>
                  <a:cubicBezTo>
                    <a:pt x="242" y="12"/>
                    <a:pt x="208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134875" y="1554950"/>
              <a:ext cx="83175" cy="81800"/>
            </a:xfrm>
            <a:custGeom>
              <a:avLst/>
              <a:gdLst/>
              <a:ahLst/>
              <a:cxnLst/>
              <a:rect l="l" t="t" r="r" b="b"/>
              <a:pathLst>
                <a:path w="3327" h="3272" extrusionOk="0">
                  <a:moveTo>
                    <a:pt x="466" y="1"/>
                  </a:moveTo>
                  <a:cubicBezTo>
                    <a:pt x="439" y="1"/>
                    <a:pt x="413" y="5"/>
                    <a:pt x="387" y="12"/>
                  </a:cubicBezTo>
                  <a:cubicBezTo>
                    <a:pt x="293" y="41"/>
                    <a:pt x="218" y="113"/>
                    <a:pt x="183" y="205"/>
                  </a:cubicBezTo>
                  <a:cubicBezTo>
                    <a:pt x="106" y="394"/>
                    <a:pt x="54" y="590"/>
                    <a:pt x="27" y="792"/>
                  </a:cubicBezTo>
                  <a:cubicBezTo>
                    <a:pt x="2" y="993"/>
                    <a:pt x="0" y="1197"/>
                    <a:pt x="25" y="1397"/>
                  </a:cubicBezTo>
                  <a:cubicBezTo>
                    <a:pt x="129" y="1377"/>
                    <a:pt x="235" y="1367"/>
                    <a:pt x="340" y="1367"/>
                  </a:cubicBezTo>
                  <a:cubicBezTo>
                    <a:pt x="483" y="1367"/>
                    <a:pt x="625" y="1385"/>
                    <a:pt x="763" y="1420"/>
                  </a:cubicBezTo>
                  <a:cubicBezTo>
                    <a:pt x="1017" y="1488"/>
                    <a:pt x="1256" y="1611"/>
                    <a:pt x="1458" y="1783"/>
                  </a:cubicBezTo>
                  <a:lnTo>
                    <a:pt x="1485" y="1806"/>
                  </a:lnTo>
                  <a:lnTo>
                    <a:pt x="1514" y="1831"/>
                  </a:lnTo>
                  <a:cubicBezTo>
                    <a:pt x="1726" y="2010"/>
                    <a:pt x="1899" y="2229"/>
                    <a:pt x="2025" y="2476"/>
                  </a:cubicBezTo>
                  <a:cubicBezTo>
                    <a:pt x="2152" y="2724"/>
                    <a:pt x="2233" y="2994"/>
                    <a:pt x="2265" y="3271"/>
                  </a:cubicBezTo>
                  <a:cubicBezTo>
                    <a:pt x="2441" y="3237"/>
                    <a:pt x="2612" y="3175"/>
                    <a:pt x="2770" y="3088"/>
                  </a:cubicBezTo>
                  <a:cubicBezTo>
                    <a:pt x="2936" y="2996"/>
                    <a:pt x="3086" y="2880"/>
                    <a:pt x="3219" y="2744"/>
                  </a:cubicBezTo>
                  <a:cubicBezTo>
                    <a:pt x="3290" y="2667"/>
                    <a:pt x="3327" y="2566"/>
                    <a:pt x="3319" y="2462"/>
                  </a:cubicBezTo>
                  <a:cubicBezTo>
                    <a:pt x="3317" y="2360"/>
                    <a:pt x="3271" y="2264"/>
                    <a:pt x="3194" y="2197"/>
                  </a:cubicBezTo>
                  <a:lnTo>
                    <a:pt x="1921" y="1133"/>
                  </a:lnTo>
                  <a:lnTo>
                    <a:pt x="647" y="70"/>
                  </a:lnTo>
                  <a:cubicBezTo>
                    <a:pt x="596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135450" y="1589150"/>
              <a:ext cx="56025" cy="48375"/>
            </a:xfrm>
            <a:custGeom>
              <a:avLst/>
              <a:gdLst/>
              <a:ahLst/>
              <a:cxnLst/>
              <a:rect l="l" t="t" r="r" b="b"/>
              <a:pathLst>
                <a:path w="2241" h="1935" extrusionOk="0">
                  <a:moveTo>
                    <a:pt x="315" y="1"/>
                  </a:moveTo>
                  <a:cubicBezTo>
                    <a:pt x="210" y="1"/>
                    <a:pt x="104" y="11"/>
                    <a:pt x="0" y="31"/>
                  </a:cubicBezTo>
                  <a:cubicBezTo>
                    <a:pt x="33" y="309"/>
                    <a:pt x="114" y="576"/>
                    <a:pt x="241" y="825"/>
                  </a:cubicBezTo>
                  <a:cubicBezTo>
                    <a:pt x="366" y="1073"/>
                    <a:pt x="540" y="1293"/>
                    <a:pt x="751" y="1472"/>
                  </a:cubicBezTo>
                  <a:lnTo>
                    <a:pt x="780" y="1495"/>
                  </a:lnTo>
                  <a:lnTo>
                    <a:pt x="807" y="1520"/>
                  </a:lnTo>
                  <a:cubicBezTo>
                    <a:pt x="1010" y="1690"/>
                    <a:pt x="1246" y="1813"/>
                    <a:pt x="1503" y="1880"/>
                  </a:cubicBezTo>
                  <a:cubicBezTo>
                    <a:pt x="1641" y="1917"/>
                    <a:pt x="1783" y="1935"/>
                    <a:pt x="1926" y="1935"/>
                  </a:cubicBezTo>
                  <a:cubicBezTo>
                    <a:pt x="2031" y="1935"/>
                    <a:pt x="2136" y="1925"/>
                    <a:pt x="2240" y="1905"/>
                  </a:cubicBezTo>
                  <a:cubicBezTo>
                    <a:pt x="2208" y="1628"/>
                    <a:pt x="2127" y="1358"/>
                    <a:pt x="2002" y="1110"/>
                  </a:cubicBezTo>
                  <a:cubicBezTo>
                    <a:pt x="1876" y="863"/>
                    <a:pt x="1701" y="644"/>
                    <a:pt x="1489" y="465"/>
                  </a:cubicBezTo>
                  <a:lnTo>
                    <a:pt x="1462" y="440"/>
                  </a:lnTo>
                  <a:lnTo>
                    <a:pt x="1433" y="416"/>
                  </a:lnTo>
                  <a:cubicBezTo>
                    <a:pt x="1231" y="245"/>
                    <a:pt x="994" y="122"/>
                    <a:pt x="738" y="54"/>
                  </a:cubicBezTo>
                  <a:cubicBezTo>
                    <a:pt x="600" y="19"/>
                    <a:pt x="458" y="1"/>
                    <a:pt x="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875175" y="1718350"/>
              <a:ext cx="144925" cy="65175"/>
            </a:xfrm>
            <a:custGeom>
              <a:avLst/>
              <a:gdLst/>
              <a:ahLst/>
              <a:cxnLst/>
              <a:rect l="l" t="t" r="r" b="b"/>
              <a:pathLst>
                <a:path w="5797" h="2607" extrusionOk="0">
                  <a:moveTo>
                    <a:pt x="1738" y="0"/>
                  </a:moveTo>
                  <a:cubicBezTo>
                    <a:pt x="1721" y="0"/>
                    <a:pt x="1704" y="4"/>
                    <a:pt x="1687" y="12"/>
                  </a:cubicBezTo>
                  <a:cubicBezTo>
                    <a:pt x="1664" y="23"/>
                    <a:pt x="1645" y="43"/>
                    <a:pt x="1632" y="66"/>
                  </a:cubicBezTo>
                  <a:cubicBezTo>
                    <a:pt x="1618" y="89"/>
                    <a:pt x="1610" y="116"/>
                    <a:pt x="1610" y="143"/>
                  </a:cubicBezTo>
                  <a:cubicBezTo>
                    <a:pt x="1612" y="172"/>
                    <a:pt x="1622" y="201"/>
                    <a:pt x="1637" y="226"/>
                  </a:cubicBezTo>
                  <a:lnTo>
                    <a:pt x="1882" y="597"/>
                  </a:lnTo>
                  <a:lnTo>
                    <a:pt x="2129" y="971"/>
                  </a:lnTo>
                  <a:lnTo>
                    <a:pt x="1117" y="1187"/>
                  </a:lnTo>
                  <a:lnTo>
                    <a:pt x="106" y="1405"/>
                  </a:lnTo>
                  <a:cubicBezTo>
                    <a:pt x="73" y="1410"/>
                    <a:pt x="44" y="1432"/>
                    <a:pt x="27" y="1460"/>
                  </a:cubicBezTo>
                  <a:cubicBezTo>
                    <a:pt x="8" y="1491"/>
                    <a:pt x="0" y="1528"/>
                    <a:pt x="6" y="1563"/>
                  </a:cubicBezTo>
                  <a:cubicBezTo>
                    <a:pt x="8" y="1578"/>
                    <a:pt x="12" y="1593"/>
                    <a:pt x="17" y="1607"/>
                  </a:cubicBezTo>
                  <a:cubicBezTo>
                    <a:pt x="23" y="1622"/>
                    <a:pt x="29" y="1638"/>
                    <a:pt x="39" y="1651"/>
                  </a:cubicBezTo>
                  <a:cubicBezTo>
                    <a:pt x="46" y="1665"/>
                    <a:pt x="58" y="1678"/>
                    <a:pt x="69" y="1688"/>
                  </a:cubicBezTo>
                  <a:cubicBezTo>
                    <a:pt x="81" y="1697"/>
                    <a:pt x="93" y="1705"/>
                    <a:pt x="108" y="1709"/>
                  </a:cubicBezTo>
                  <a:lnTo>
                    <a:pt x="2086" y="2156"/>
                  </a:lnTo>
                  <a:lnTo>
                    <a:pt x="4064" y="2605"/>
                  </a:lnTo>
                  <a:cubicBezTo>
                    <a:pt x="4071" y="2606"/>
                    <a:pt x="4079" y="2606"/>
                    <a:pt x="4086" y="2606"/>
                  </a:cubicBezTo>
                  <a:cubicBezTo>
                    <a:pt x="4103" y="2606"/>
                    <a:pt x="4121" y="2603"/>
                    <a:pt x="4136" y="2595"/>
                  </a:cubicBezTo>
                  <a:cubicBezTo>
                    <a:pt x="4161" y="2583"/>
                    <a:pt x="4180" y="2564"/>
                    <a:pt x="4192" y="2541"/>
                  </a:cubicBezTo>
                  <a:cubicBezTo>
                    <a:pt x="4220" y="2491"/>
                    <a:pt x="4217" y="2429"/>
                    <a:pt x="4186" y="2381"/>
                  </a:cubicBezTo>
                  <a:lnTo>
                    <a:pt x="3939" y="2006"/>
                  </a:lnTo>
                  <a:lnTo>
                    <a:pt x="3693" y="1632"/>
                  </a:lnTo>
                  <a:lnTo>
                    <a:pt x="4692" y="1418"/>
                  </a:lnTo>
                  <a:lnTo>
                    <a:pt x="5694" y="1204"/>
                  </a:lnTo>
                  <a:cubicBezTo>
                    <a:pt x="5723" y="1197"/>
                    <a:pt x="5750" y="1179"/>
                    <a:pt x="5769" y="1152"/>
                  </a:cubicBezTo>
                  <a:cubicBezTo>
                    <a:pt x="5786" y="1123"/>
                    <a:pt x="5796" y="1091"/>
                    <a:pt x="5794" y="1056"/>
                  </a:cubicBezTo>
                  <a:cubicBezTo>
                    <a:pt x="5792" y="1021"/>
                    <a:pt x="5781" y="987"/>
                    <a:pt x="5763" y="956"/>
                  </a:cubicBezTo>
                  <a:cubicBezTo>
                    <a:pt x="5748" y="927"/>
                    <a:pt x="5723" y="904"/>
                    <a:pt x="5692" y="894"/>
                  </a:cubicBezTo>
                  <a:lnTo>
                    <a:pt x="3727" y="449"/>
                  </a:lnTo>
                  <a:lnTo>
                    <a:pt x="1761" y="2"/>
                  </a:lnTo>
                  <a:cubicBezTo>
                    <a:pt x="1753" y="1"/>
                    <a:pt x="1746" y="0"/>
                    <a:pt x="1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046800" y="1188450"/>
              <a:ext cx="373275" cy="250450"/>
            </a:xfrm>
            <a:custGeom>
              <a:avLst/>
              <a:gdLst/>
              <a:ahLst/>
              <a:cxnLst/>
              <a:rect l="l" t="t" r="r" b="b"/>
              <a:pathLst>
                <a:path w="14931" h="10018" extrusionOk="0">
                  <a:moveTo>
                    <a:pt x="7043" y="1"/>
                  </a:moveTo>
                  <a:cubicBezTo>
                    <a:pt x="5855" y="1"/>
                    <a:pt x="4633" y="205"/>
                    <a:pt x="3560" y="784"/>
                  </a:cubicBezTo>
                  <a:cubicBezTo>
                    <a:pt x="0" y="2707"/>
                    <a:pt x="7345" y="5496"/>
                    <a:pt x="7628" y="5600"/>
                  </a:cubicBezTo>
                  <a:cubicBezTo>
                    <a:pt x="7634" y="5602"/>
                    <a:pt x="7639" y="5604"/>
                    <a:pt x="7645" y="5606"/>
                  </a:cubicBezTo>
                  <a:lnTo>
                    <a:pt x="12295" y="6247"/>
                  </a:lnTo>
                  <a:cubicBezTo>
                    <a:pt x="12307" y="6249"/>
                    <a:pt x="12320" y="6253"/>
                    <a:pt x="12330" y="6261"/>
                  </a:cubicBezTo>
                  <a:cubicBezTo>
                    <a:pt x="12499" y="6372"/>
                    <a:pt x="14015" y="7441"/>
                    <a:pt x="14410" y="9930"/>
                  </a:cubicBezTo>
                  <a:cubicBezTo>
                    <a:pt x="14419" y="9988"/>
                    <a:pt x="14460" y="10017"/>
                    <a:pt x="14501" y="10017"/>
                  </a:cubicBezTo>
                  <a:cubicBezTo>
                    <a:pt x="14540" y="10017"/>
                    <a:pt x="14580" y="9990"/>
                    <a:pt x="14589" y="9934"/>
                  </a:cubicBezTo>
                  <a:cubicBezTo>
                    <a:pt x="14757" y="8946"/>
                    <a:pt x="14930" y="6727"/>
                    <a:pt x="13734" y="4444"/>
                  </a:cubicBezTo>
                  <a:cubicBezTo>
                    <a:pt x="12701" y="2474"/>
                    <a:pt x="11024" y="1680"/>
                    <a:pt x="9953" y="1362"/>
                  </a:cubicBezTo>
                  <a:cubicBezTo>
                    <a:pt x="9851" y="1332"/>
                    <a:pt x="9870" y="1156"/>
                    <a:pt x="9978" y="1156"/>
                  </a:cubicBezTo>
                  <a:lnTo>
                    <a:pt x="11958" y="1156"/>
                  </a:lnTo>
                  <a:cubicBezTo>
                    <a:pt x="12062" y="1156"/>
                    <a:pt x="12087" y="991"/>
                    <a:pt x="11989" y="954"/>
                  </a:cubicBezTo>
                  <a:cubicBezTo>
                    <a:pt x="11085" y="622"/>
                    <a:pt x="9115" y="1"/>
                    <a:pt x="7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5114F-59E1-468D-8AA6-A95600A14CEA}"/>
              </a:ext>
            </a:extLst>
          </p:cNvPr>
          <p:cNvSpPr txBox="1"/>
          <p:nvPr/>
        </p:nvSpPr>
        <p:spPr>
          <a:xfrm>
            <a:off x="3859264" y="1219601"/>
            <a:ext cx="4676994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400" i="1" dirty="0">
                <a:solidFill>
                  <a:schemeClr val="bg1"/>
                </a:solidFill>
              </a:rPr>
              <a:t>Marie Currie, Poland, chemistry, maths, physics, radioactive material, discovered polonium and radium, Sorbonne University, two Nobel prizes, </a:t>
            </a:r>
            <a:r>
              <a:rPr lang="en" sz="2400" i="1">
                <a:solidFill>
                  <a:schemeClr val="bg1"/>
                </a:solidFill>
              </a:rPr>
              <a:t>commemorated in France's </a:t>
            </a:r>
            <a:r>
              <a:rPr lang="en" sz="2400" i="1" dirty="0">
                <a:solidFill>
                  <a:schemeClr val="bg1"/>
                </a:solidFill>
              </a:rPr>
              <a:t>Pantheon mausoleum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59"/>
          <p:cNvGrpSpPr/>
          <p:nvPr/>
        </p:nvGrpSpPr>
        <p:grpSpPr>
          <a:xfrm>
            <a:off x="719991" y="1914270"/>
            <a:ext cx="1582591" cy="2689229"/>
            <a:chOff x="1108225" y="971525"/>
            <a:chExt cx="1113325" cy="1891825"/>
          </a:xfrm>
        </p:grpSpPr>
        <p:sp>
          <p:nvSpPr>
            <p:cNvPr id="709" name="Google Shape;709;p59"/>
            <p:cNvSpPr/>
            <p:nvPr/>
          </p:nvSpPr>
          <p:spPr>
            <a:xfrm>
              <a:off x="1365125" y="971525"/>
              <a:ext cx="542400" cy="683400"/>
            </a:xfrm>
            <a:custGeom>
              <a:avLst/>
              <a:gdLst/>
              <a:ahLst/>
              <a:cxnLst/>
              <a:rect l="l" t="t" r="r" b="b"/>
              <a:pathLst>
                <a:path w="21696" h="27336" extrusionOk="0">
                  <a:moveTo>
                    <a:pt x="12435" y="0"/>
                  </a:moveTo>
                  <a:cubicBezTo>
                    <a:pt x="11562" y="0"/>
                    <a:pt x="10625" y="117"/>
                    <a:pt x="9626" y="378"/>
                  </a:cubicBezTo>
                  <a:cubicBezTo>
                    <a:pt x="5908" y="1344"/>
                    <a:pt x="4961" y="3866"/>
                    <a:pt x="4710" y="6603"/>
                  </a:cubicBezTo>
                  <a:cubicBezTo>
                    <a:pt x="4458" y="9340"/>
                    <a:pt x="4903" y="12291"/>
                    <a:pt x="3967" y="14119"/>
                  </a:cubicBezTo>
                  <a:cubicBezTo>
                    <a:pt x="3029" y="15947"/>
                    <a:pt x="1831" y="17186"/>
                    <a:pt x="1074" y="18393"/>
                  </a:cubicBezTo>
                  <a:cubicBezTo>
                    <a:pt x="317" y="19601"/>
                    <a:pt x="1" y="20778"/>
                    <a:pt x="829" y="22481"/>
                  </a:cubicBezTo>
                  <a:cubicBezTo>
                    <a:pt x="1657" y="24183"/>
                    <a:pt x="2825" y="25408"/>
                    <a:pt x="4531" y="26204"/>
                  </a:cubicBezTo>
                  <a:cubicBezTo>
                    <a:pt x="6183" y="26972"/>
                    <a:pt x="8339" y="27336"/>
                    <a:pt x="11183" y="27336"/>
                  </a:cubicBezTo>
                  <a:cubicBezTo>
                    <a:pt x="11277" y="27336"/>
                    <a:pt x="11373" y="27335"/>
                    <a:pt x="11469" y="27335"/>
                  </a:cubicBezTo>
                  <a:cubicBezTo>
                    <a:pt x="14457" y="27310"/>
                    <a:pt x="17181" y="26468"/>
                    <a:pt x="18991" y="25224"/>
                  </a:cubicBezTo>
                  <a:cubicBezTo>
                    <a:pt x="20800" y="23981"/>
                    <a:pt x="21696" y="22338"/>
                    <a:pt x="21021" y="20707"/>
                  </a:cubicBezTo>
                  <a:cubicBezTo>
                    <a:pt x="20345" y="19077"/>
                    <a:pt x="19496" y="18280"/>
                    <a:pt x="18908" y="17498"/>
                  </a:cubicBezTo>
                  <a:cubicBezTo>
                    <a:pt x="18319" y="16716"/>
                    <a:pt x="17995" y="15951"/>
                    <a:pt x="18375" y="14389"/>
                  </a:cubicBezTo>
                  <a:cubicBezTo>
                    <a:pt x="18752" y="12825"/>
                    <a:pt x="18629" y="12012"/>
                    <a:pt x="18410" y="11588"/>
                  </a:cubicBezTo>
                  <a:cubicBezTo>
                    <a:pt x="18192" y="11164"/>
                    <a:pt x="17878" y="11131"/>
                    <a:pt x="17878" y="11131"/>
                  </a:cubicBezTo>
                  <a:lnTo>
                    <a:pt x="17878" y="11131"/>
                  </a:lnTo>
                  <a:cubicBezTo>
                    <a:pt x="17878" y="11131"/>
                    <a:pt x="17882" y="11132"/>
                    <a:pt x="17890" y="11132"/>
                  </a:cubicBezTo>
                  <a:cubicBezTo>
                    <a:pt x="17988" y="11132"/>
                    <a:pt x="18668" y="11117"/>
                    <a:pt x="19363" y="10719"/>
                  </a:cubicBezTo>
                  <a:cubicBezTo>
                    <a:pt x="20114" y="10288"/>
                    <a:pt x="20885" y="9411"/>
                    <a:pt x="20952" y="7622"/>
                  </a:cubicBezTo>
                  <a:cubicBezTo>
                    <a:pt x="21014" y="6029"/>
                    <a:pt x="20039" y="3733"/>
                    <a:pt x="18124" y="2078"/>
                  </a:cubicBezTo>
                  <a:cubicBezTo>
                    <a:pt x="16723" y="868"/>
                    <a:pt x="14814" y="0"/>
                    <a:pt x="1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9"/>
            <p:cNvSpPr/>
            <p:nvPr/>
          </p:nvSpPr>
          <p:spPr>
            <a:xfrm>
              <a:off x="1108225" y="1576925"/>
              <a:ext cx="1113325" cy="814550"/>
            </a:xfrm>
            <a:custGeom>
              <a:avLst/>
              <a:gdLst/>
              <a:ahLst/>
              <a:cxnLst/>
              <a:rect l="l" t="t" r="r" b="b"/>
              <a:pathLst>
                <a:path w="44533" h="32582" extrusionOk="0">
                  <a:moveTo>
                    <a:pt x="15557" y="0"/>
                  </a:moveTo>
                  <a:lnTo>
                    <a:pt x="1" y="24070"/>
                  </a:lnTo>
                  <a:cubicBezTo>
                    <a:pt x="1" y="24070"/>
                    <a:pt x="6946" y="32581"/>
                    <a:pt x="19717" y="32581"/>
                  </a:cubicBezTo>
                  <a:cubicBezTo>
                    <a:pt x="22069" y="32581"/>
                    <a:pt x="24618" y="32293"/>
                    <a:pt x="27358" y="31609"/>
                  </a:cubicBezTo>
                  <a:cubicBezTo>
                    <a:pt x="42493" y="27836"/>
                    <a:pt x="44532" y="19222"/>
                    <a:pt x="44532" y="19222"/>
                  </a:cubicBezTo>
                  <a:cubicBezTo>
                    <a:pt x="44532" y="19222"/>
                    <a:pt x="30413" y="16617"/>
                    <a:pt x="24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1764875" y="1637100"/>
              <a:ext cx="301325" cy="170350"/>
            </a:xfrm>
            <a:custGeom>
              <a:avLst/>
              <a:gdLst/>
              <a:ahLst/>
              <a:cxnLst/>
              <a:rect l="l" t="t" r="r" b="b"/>
              <a:pathLst>
                <a:path w="12053" h="6814" extrusionOk="0">
                  <a:moveTo>
                    <a:pt x="11251" y="1"/>
                  </a:moveTo>
                  <a:lnTo>
                    <a:pt x="1776" y="3006"/>
                  </a:lnTo>
                  <a:lnTo>
                    <a:pt x="0" y="205"/>
                  </a:lnTo>
                  <a:lnTo>
                    <a:pt x="0" y="5922"/>
                  </a:lnTo>
                  <a:lnTo>
                    <a:pt x="185" y="6124"/>
                  </a:lnTo>
                  <a:cubicBezTo>
                    <a:pt x="589" y="6574"/>
                    <a:pt x="1155" y="6813"/>
                    <a:pt x="1732" y="6813"/>
                  </a:cubicBezTo>
                  <a:cubicBezTo>
                    <a:pt x="2034" y="6813"/>
                    <a:pt x="2339" y="6747"/>
                    <a:pt x="2626" y="6612"/>
                  </a:cubicBezTo>
                  <a:lnTo>
                    <a:pt x="12052" y="2133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9"/>
            <p:cNvSpPr/>
            <p:nvPr/>
          </p:nvSpPr>
          <p:spPr>
            <a:xfrm>
              <a:off x="1715650" y="1482050"/>
              <a:ext cx="102875" cy="215125"/>
            </a:xfrm>
            <a:custGeom>
              <a:avLst/>
              <a:gdLst/>
              <a:ahLst/>
              <a:cxnLst/>
              <a:rect l="l" t="t" r="r" b="b"/>
              <a:pathLst>
                <a:path w="4115" h="8605" extrusionOk="0">
                  <a:moveTo>
                    <a:pt x="1" y="1"/>
                  </a:moveTo>
                  <a:lnTo>
                    <a:pt x="1" y="8605"/>
                  </a:lnTo>
                  <a:lnTo>
                    <a:pt x="4115" y="8605"/>
                  </a:lnTo>
                  <a:lnTo>
                    <a:pt x="4115" y="178"/>
                  </a:lnTo>
                  <a:cubicBezTo>
                    <a:pt x="4115" y="80"/>
                    <a:pt x="4036" y="1"/>
                    <a:pt x="393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1493850" y="1482050"/>
              <a:ext cx="339575" cy="429125"/>
            </a:xfrm>
            <a:custGeom>
              <a:avLst/>
              <a:gdLst/>
              <a:ahLst/>
              <a:cxnLst/>
              <a:rect l="l" t="t" r="r" b="b"/>
              <a:pathLst>
                <a:path w="13583" h="17165" extrusionOk="0">
                  <a:moveTo>
                    <a:pt x="1988" y="1"/>
                  </a:moveTo>
                  <a:lnTo>
                    <a:pt x="1" y="5190"/>
                  </a:lnTo>
                  <a:lnTo>
                    <a:pt x="4317" y="13145"/>
                  </a:lnTo>
                  <a:cubicBezTo>
                    <a:pt x="4317" y="13145"/>
                    <a:pt x="3304" y="14193"/>
                    <a:pt x="2374" y="16288"/>
                  </a:cubicBezTo>
                  <a:cubicBezTo>
                    <a:pt x="4529" y="16803"/>
                    <a:pt x="6720" y="17165"/>
                    <a:pt x="8895" y="17165"/>
                  </a:cubicBezTo>
                  <a:cubicBezTo>
                    <a:pt x="10189" y="17165"/>
                    <a:pt x="11478" y="17037"/>
                    <a:pt x="12750" y="16735"/>
                  </a:cubicBezTo>
                  <a:cubicBezTo>
                    <a:pt x="12014" y="14994"/>
                    <a:pt x="11527" y="13869"/>
                    <a:pt x="11527" y="13869"/>
                  </a:cubicBezTo>
                  <a:cubicBezTo>
                    <a:pt x="11527" y="13869"/>
                    <a:pt x="13582" y="8732"/>
                    <a:pt x="13534" y="6501"/>
                  </a:cubicBezTo>
                  <a:cubicBezTo>
                    <a:pt x="13486" y="4269"/>
                    <a:pt x="9847" y="97"/>
                    <a:pt x="9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1442950" y="1990750"/>
              <a:ext cx="579775" cy="693950"/>
            </a:xfrm>
            <a:custGeom>
              <a:avLst/>
              <a:gdLst/>
              <a:ahLst/>
              <a:cxnLst/>
              <a:rect l="l" t="t" r="r" b="b"/>
              <a:pathLst>
                <a:path w="23191" h="27758" extrusionOk="0">
                  <a:moveTo>
                    <a:pt x="16296" y="1"/>
                  </a:moveTo>
                  <a:cubicBezTo>
                    <a:pt x="14112" y="562"/>
                    <a:pt x="11856" y="830"/>
                    <a:pt x="9597" y="830"/>
                  </a:cubicBezTo>
                  <a:cubicBezTo>
                    <a:pt x="7437" y="830"/>
                    <a:pt x="5275" y="585"/>
                    <a:pt x="3171" y="118"/>
                  </a:cubicBezTo>
                  <a:cubicBezTo>
                    <a:pt x="3079" y="658"/>
                    <a:pt x="3005" y="1224"/>
                    <a:pt x="2957" y="1823"/>
                  </a:cubicBezTo>
                  <a:cubicBezTo>
                    <a:pt x="2474" y="7837"/>
                    <a:pt x="5918" y="17976"/>
                    <a:pt x="5918" y="17976"/>
                  </a:cubicBezTo>
                  <a:lnTo>
                    <a:pt x="1" y="27112"/>
                  </a:lnTo>
                  <a:cubicBezTo>
                    <a:pt x="1599" y="27361"/>
                    <a:pt x="3206" y="27582"/>
                    <a:pt x="4814" y="27757"/>
                  </a:cubicBezTo>
                  <a:lnTo>
                    <a:pt x="8950" y="21721"/>
                  </a:lnTo>
                  <a:cubicBezTo>
                    <a:pt x="10098" y="20045"/>
                    <a:pt x="10674" y="18042"/>
                    <a:pt x="10593" y="16011"/>
                  </a:cubicBezTo>
                  <a:lnTo>
                    <a:pt x="10429" y="4537"/>
                  </a:lnTo>
                  <a:lnTo>
                    <a:pt x="10429" y="4537"/>
                  </a:lnTo>
                  <a:cubicBezTo>
                    <a:pt x="10429" y="4537"/>
                    <a:pt x="16333" y="14665"/>
                    <a:pt x="17074" y="17587"/>
                  </a:cubicBezTo>
                  <a:cubicBezTo>
                    <a:pt x="17604" y="20742"/>
                    <a:pt x="18068" y="24440"/>
                    <a:pt x="18423" y="27609"/>
                  </a:cubicBezTo>
                  <a:cubicBezTo>
                    <a:pt x="20041" y="27336"/>
                    <a:pt x="21634" y="26935"/>
                    <a:pt x="23190" y="26411"/>
                  </a:cubicBezTo>
                  <a:cubicBezTo>
                    <a:pt x="22788" y="22349"/>
                    <a:pt x="22179" y="16980"/>
                    <a:pt x="21537" y="14191"/>
                  </a:cubicBezTo>
                  <a:cubicBezTo>
                    <a:pt x="20894" y="11396"/>
                    <a:pt x="18342" y="4955"/>
                    <a:pt x="16296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9"/>
            <p:cNvSpPr/>
            <p:nvPr/>
          </p:nvSpPr>
          <p:spPr>
            <a:xfrm>
              <a:off x="1327825" y="2668550"/>
              <a:ext cx="235500" cy="194800"/>
            </a:xfrm>
            <a:custGeom>
              <a:avLst/>
              <a:gdLst/>
              <a:ahLst/>
              <a:cxnLst/>
              <a:rect l="l" t="t" r="r" b="b"/>
              <a:pathLst>
                <a:path w="9420" h="7792" extrusionOk="0">
                  <a:moveTo>
                    <a:pt x="4606" y="0"/>
                  </a:moveTo>
                  <a:lnTo>
                    <a:pt x="4128" y="738"/>
                  </a:lnTo>
                  <a:lnTo>
                    <a:pt x="335" y="6593"/>
                  </a:lnTo>
                  <a:cubicBezTo>
                    <a:pt x="0" y="7110"/>
                    <a:pt x="372" y="7792"/>
                    <a:pt x="984" y="7792"/>
                  </a:cubicBezTo>
                  <a:lnTo>
                    <a:pt x="8157" y="7792"/>
                  </a:lnTo>
                  <a:cubicBezTo>
                    <a:pt x="8416" y="7792"/>
                    <a:pt x="8518" y="7456"/>
                    <a:pt x="8302" y="7312"/>
                  </a:cubicBezTo>
                  <a:lnTo>
                    <a:pt x="5940" y="5725"/>
                  </a:lnTo>
                  <a:lnTo>
                    <a:pt x="8928" y="1364"/>
                  </a:lnTo>
                  <a:lnTo>
                    <a:pt x="9419" y="645"/>
                  </a:lnTo>
                  <a:cubicBezTo>
                    <a:pt x="7811" y="470"/>
                    <a:pt x="6204" y="249"/>
                    <a:pt x="4606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9"/>
            <p:cNvSpPr/>
            <p:nvPr/>
          </p:nvSpPr>
          <p:spPr>
            <a:xfrm>
              <a:off x="1903500" y="2650975"/>
              <a:ext cx="243850" cy="212375"/>
            </a:xfrm>
            <a:custGeom>
              <a:avLst/>
              <a:gdLst/>
              <a:ahLst/>
              <a:cxnLst/>
              <a:rect l="l" t="t" r="r" b="b"/>
              <a:pathLst>
                <a:path w="9754" h="8495" extrusionOk="0">
                  <a:moveTo>
                    <a:pt x="4768" y="0"/>
                  </a:moveTo>
                  <a:cubicBezTo>
                    <a:pt x="3212" y="524"/>
                    <a:pt x="1619" y="925"/>
                    <a:pt x="1" y="1200"/>
                  </a:cubicBezTo>
                  <a:cubicBezTo>
                    <a:pt x="32" y="1481"/>
                    <a:pt x="62" y="1759"/>
                    <a:pt x="91" y="2030"/>
                  </a:cubicBezTo>
                  <a:cubicBezTo>
                    <a:pt x="374" y="4607"/>
                    <a:pt x="577" y="6742"/>
                    <a:pt x="673" y="7791"/>
                  </a:cubicBezTo>
                  <a:cubicBezTo>
                    <a:pt x="709" y="8189"/>
                    <a:pt x="1043" y="8495"/>
                    <a:pt x="1442" y="8495"/>
                  </a:cubicBezTo>
                  <a:cubicBezTo>
                    <a:pt x="1443" y="8495"/>
                    <a:pt x="1444" y="8495"/>
                    <a:pt x="1445" y="8495"/>
                  </a:cubicBezTo>
                  <a:lnTo>
                    <a:pt x="9391" y="8495"/>
                  </a:lnTo>
                  <a:cubicBezTo>
                    <a:pt x="9655" y="8495"/>
                    <a:pt x="9753" y="8152"/>
                    <a:pt x="9532" y="8011"/>
                  </a:cubicBezTo>
                  <a:lnTo>
                    <a:pt x="5250" y="5293"/>
                  </a:lnTo>
                  <a:cubicBezTo>
                    <a:pt x="5250" y="5293"/>
                    <a:pt x="5099" y="3444"/>
                    <a:pt x="4855" y="890"/>
                  </a:cubicBezTo>
                  <a:cubicBezTo>
                    <a:pt x="4826" y="601"/>
                    <a:pt x="4797" y="306"/>
                    <a:pt x="4768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1516925" y="1990700"/>
              <a:ext cx="351650" cy="139250"/>
            </a:xfrm>
            <a:custGeom>
              <a:avLst/>
              <a:gdLst/>
              <a:ahLst/>
              <a:cxnLst/>
              <a:rect l="l" t="t" r="r" b="b"/>
              <a:pathLst>
                <a:path w="14066" h="5570" extrusionOk="0">
                  <a:moveTo>
                    <a:pt x="13337" y="1"/>
                  </a:moveTo>
                  <a:cubicBezTo>
                    <a:pt x="11151" y="563"/>
                    <a:pt x="8892" y="831"/>
                    <a:pt x="6631" y="831"/>
                  </a:cubicBezTo>
                  <a:cubicBezTo>
                    <a:pt x="4474" y="831"/>
                    <a:pt x="2314" y="587"/>
                    <a:pt x="212" y="120"/>
                  </a:cubicBezTo>
                  <a:cubicBezTo>
                    <a:pt x="122" y="654"/>
                    <a:pt x="48" y="1216"/>
                    <a:pt x="0" y="1808"/>
                  </a:cubicBezTo>
                  <a:cubicBezTo>
                    <a:pt x="2421" y="3383"/>
                    <a:pt x="4866" y="4581"/>
                    <a:pt x="7501" y="5570"/>
                  </a:cubicBezTo>
                  <a:cubicBezTo>
                    <a:pt x="7542" y="5445"/>
                    <a:pt x="7662" y="5372"/>
                    <a:pt x="7783" y="5372"/>
                  </a:cubicBezTo>
                  <a:cubicBezTo>
                    <a:pt x="7879" y="5372"/>
                    <a:pt x="7976" y="5417"/>
                    <a:pt x="8034" y="5519"/>
                  </a:cubicBezTo>
                  <a:cubicBezTo>
                    <a:pt x="8038" y="5529"/>
                    <a:pt x="8046" y="5539"/>
                    <a:pt x="8050" y="5548"/>
                  </a:cubicBezTo>
                  <a:cubicBezTo>
                    <a:pt x="10194" y="4475"/>
                    <a:pt x="12312" y="3370"/>
                    <a:pt x="14065" y="1775"/>
                  </a:cubicBezTo>
                  <a:cubicBezTo>
                    <a:pt x="13819" y="1170"/>
                    <a:pt x="13574" y="575"/>
                    <a:pt x="13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9"/>
            <p:cNvSpPr/>
            <p:nvPr/>
          </p:nvSpPr>
          <p:spPr>
            <a:xfrm>
              <a:off x="1522175" y="1889300"/>
              <a:ext cx="328200" cy="122200"/>
            </a:xfrm>
            <a:custGeom>
              <a:avLst/>
              <a:gdLst/>
              <a:ahLst/>
              <a:cxnLst/>
              <a:rect l="l" t="t" r="r" b="b"/>
              <a:pathLst>
                <a:path w="13128" h="4888" extrusionOk="0">
                  <a:moveTo>
                    <a:pt x="1241" y="0"/>
                  </a:moveTo>
                  <a:cubicBezTo>
                    <a:pt x="751" y="1102"/>
                    <a:pt x="285" y="2495"/>
                    <a:pt x="0" y="4176"/>
                  </a:cubicBezTo>
                  <a:cubicBezTo>
                    <a:pt x="2103" y="4643"/>
                    <a:pt x="4264" y="4887"/>
                    <a:pt x="6422" y="4887"/>
                  </a:cubicBezTo>
                  <a:cubicBezTo>
                    <a:pt x="8683" y="4887"/>
                    <a:pt x="10942" y="4619"/>
                    <a:pt x="13127" y="4057"/>
                  </a:cubicBezTo>
                  <a:cubicBezTo>
                    <a:pt x="12571" y="2709"/>
                    <a:pt x="12050" y="1470"/>
                    <a:pt x="11617" y="445"/>
                  </a:cubicBezTo>
                  <a:cubicBezTo>
                    <a:pt x="10344" y="748"/>
                    <a:pt x="9054" y="876"/>
                    <a:pt x="7757" y="876"/>
                  </a:cubicBezTo>
                  <a:cubicBezTo>
                    <a:pt x="5584" y="876"/>
                    <a:pt x="3394" y="514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9"/>
            <p:cNvSpPr/>
            <p:nvPr/>
          </p:nvSpPr>
          <p:spPr>
            <a:xfrm>
              <a:off x="1315575" y="1427250"/>
              <a:ext cx="263200" cy="336225"/>
            </a:xfrm>
            <a:custGeom>
              <a:avLst/>
              <a:gdLst/>
              <a:ahLst/>
              <a:cxnLst/>
              <a:rect l="l" t="t" r="r" b="b"/>
              <a:pathLst>
                <a:path w="10528" h="13449" extrusionOk="0">
                  <a:moveTo>
                    <a:pt x="1" y="1"/>
                  </a:moveTo>
                  <a:lnTo>
                    <a:pt x="879" y="12028"/>
                  </a:lnTo>
                  <a:cubicBezTo>
                    <a:pt x="942" y="12894"/>
                    <a:pt x="1664" y="13448"/>
                    <a:pt x="2414" y="13448"/>
                  </a:cubicBezTo>
                  <a:cubicBezTo>
                    <a:pt x="2782" y="13448"/>
                    <a:pt x="3158" y="13314"/>
                    <a:pt x="3466" y="13018"/>
                  </a:cubicBezTo>
                  <a:lnTo>
                    <a:pt x="7386" y="9244"/>
                  </a:lnTo>
                  <a:cubicBezTo>
                    <a:pt x="8426" y="8241"/>
                    <a:pt x="9181" y="6979"/>
                    <a:pt x="9572" y="5588"/>
                  </a:cubicBezTo>
                  <a:lnTo>
                    <a:pt x="10527" y="2193"/>
                  </a:lnTo>
                  <a:lnTo>
                    <a:pt x="9225" y="2193"/>
                  </a:lnTo>
                  <a:cubicBezTo>
                    <a:pt x="7898" y="2193"/>
                    <a:pt x="6673" y="2898"/>
                    <a:pt x="6007" y="4046"/>
                  </a:cubicBezTo>
                  <a:lnTo>
                    <a:pt x="3687" y="8040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9"/>
            <p:cNvSpPr/>
            <p:nvPr/>
          </p:nvSpPr>
          <p:spPr>
            <a:xfrm>
              <a:off x="1618050" y="1439875"/>
              <a:ext cx="88725" cy="44450"/>
            </a:xfrm>
            <a:custGeom>
              <a:avLst/>
              <a:gdLst/>
              <a:ahLst/>
              <a:cxnLst/>
              <a:rect l="l" t="t" r="r" b="b"/>
              <a:pathLst>
                <a:path w="3549" h="1778" extrusionOk="0">
                  <a:moveTo>
                    <a:pt x="64" y="0"/>
                  </a:moveTo>
                  <a:cubicBezTo>
                    <a:pt x="64" y="0"/>
                    <a:pt x="41" y="156"/>
                    <a:pt x="23" y="403"/>
                  </a:cubicBezTo>
                  <a:cubicBezTo>
                    <a:pt x="0" y="721"/>
                    <a:pt x="0" y="1038"/>
                    <a:pt x="21" y="1356"/>
                  </a:cubicBezTo>
                  <a:cubicBezTo>
                    <a:pt x="590" y="1537"/>
                    <a:pt x="1175" y="1662"/>
                    <a:pt x="1770" y="1732"/>
                  </a:cubicBezTo>
                  <a:cubicBezTo>
                    <a:pt x="2034" y="1762"/>
                    <a:pt x="2299" y="1777"/>
                    <a:pt x="2564" y="1777"/>
                  </a:cubicBezTo>
                  <a:cubicBezTo>
                    <a:pt x="2886" y="1777"/>
                    <a:pt x="3208" y="1755"/>
                    <a:pt x="3527" y="1711"/>
                  </a:cubicBezTo>
                  <a:cubicBezTo>
                    <a:pt x="3548" y="1412"/>
                    <a:pt x="3548" y="1112"/>
                    <a:pt x="3525" y="813"/>
                  </a:cubicBezTo>
                  <a:cubicBezTo>
                    <a:pt x="3506" y="578"/>
                    <a:pt x="3483" y="430"/>
                    <a:pt x="3483" y="430"/>
                  </a:cubicBezTo>
                  <a:lnTo>
                    <a:pt x="1774" y="2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9"/>
            <p:cNvSpPr/>
            <p:nvPr/>
          </p:nvSpPr>
          <p:spPr>
            <a:xfrm>
              <a:off x="1618525" y="1473775"/>
              <a:ext cx="87675" cy="59200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0" y="0"/>
                  </a:moveTo>
                  <a:cubicBezTo>
                    <a:pt x="39" y="563"/>
                    <a:pt x="164" y="1193"/>
                    <a:pt x="480" y="1663"/>
                  </a:cubicBezTo>
                  <a:cubicBezTo>
                    <a:pt x="761" y="2079"/>
                    <a:pt x="1195" y="2368"/>
                    <a:pt x="1857" y="2368"/>
                  </a:cubicBezTo>
                  <a:cubicBezTo>
                    <a:pt x="1939" y="2368"/>
                    <a:pt x="2025" y="2363"/>
                    <a:pt x="2114" y="2354"/>
                  </a:cubicBezTo>
                  <a:cubicBezTo>
                    <a:pt x="2628" y="2302"/>
                    <a:pt x="2959" y="2021"/>
                    <a:pt x="3171" y="1643"/>
                  </a:cubicBezTo>
                  <a:cubicBezTo>
                    <a:pt x="3383" y="1266"/>
                    <a:pt x="3473" y="792"/>
                    <a:pt x="3506" y="355"/>
                  </a:cubicBezTo>
                  <a:lnTo>
                    <a:pt x="3506" y="355"/>
                  </a:lnTo>
                  <a:cubicBezTo>
                    <a:pt x="3188" y="400"/>
                    <a:pt x="2868" y="422"/>
                    <a:pt x="2548" y="422"/>
                  </a:cubicBezTo>
                  <a:cubicBezTo>
                    <a:pt x="2281" y="422"/>
                    <a:pt x="2014" y="407"/>
                    <a:pt x="1748" y="376"/>
                  </a:cubicBezTo>
                  <a:cubicBezTo>
                    <a:pt x="1154" y="308"/>
                    <a:pt x="571" y="181"/>
                    <a:pt x="0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9"/>
            <p:cNvSpPr/>
            <p:nvPr/>
          </p:nvSpPr>
          <p:spPr>
            <a:xfrm>
              <a:off x="1442700" y="1203025"/>
              <a:ext cx="91050" cy="108975"/>
            </a:xfrm>
            <a:custGeom>
              <a:avLst/>
              <a:gdLst/>
              <a:ahLst/>
              <a:cxnLst/>
              <a:rect l="l" t="t" r="r" b="b"/>
              <a:pathLst>
                <a:path w="3642" h="4359" extrusionOk="0">
                  <a:moveTo>
                    <a:pt x="1959" y="0"/>
                  </a:moveTo>
                  <a:cubicBezTo>
                    <a:pt x="1791" y="0"/>
                    <a:pt x="1604" y="21"/>
                    <a:pt x="1397" y="67"/>
                  </a:cubicBezTo>
                  <a:cubicBezTo>
                    <a:pt x="403" y="284"/>
                    <a:pt x="1" y="1315"/>
                    <a:pt x="63" y="2309"/>
                  </a:cubicBezTo>
                  <a:cubicBezTo>
                    <a:pt x="124" y="3305"/>
                    <a:pt x="650" y="4266"/>
                    <a:pt x="1517" y="4347"/>
                  </a:cubicBezTo>
                  <a:cubicBezTo>
                    <a:pt x="1606" y="4355"/>
                    <a:pt x="1691" y="4359"/>
                    <a:pt x="1773" y="4359"/>
                  </a:cubicBezTo>
                  <a:cubicBezTo>
                    <a:pt x="2490" y="4359"/>
                    <a:pt x="2946" y="4058"/>
                    <a:pt x="3229" y="3744"/>
                  </a:cubicBezTo>
                  <a:cubicBezTo>
                    <a:pt x="3416" y="3534"/>
                    <a:pt x="3557" y="3287"/>
                    <a:pt x="3641" y="3020"/>
                  </a:cubicBezTo>
                  <a:lnTo>
                    <a:pt x="3564" y="2266"/>
                  </a:lnTo>
                  <a:lnTo>
                    <a:pt x="3485" y="1511"/>
                  </a:lnTo>
                  <a:cubicBezTo>
                    <a:pt x="3485" y="1511"/>
                    <a:pt x="3460" y="1041"/>
                    <a:pt x="3185" y="625"/>
                  </a:cubicBezTo>
                  <a:cubicBezTo>
                    <a:pt x="2968" y="296"/>
                    <a:pt x="2596" y="0"/>
                    <a:pt x="1959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1501400" y="999150"/>
              <a:ext cx="338125" cy="470775"/>
            </a:xfrm>
            <a:custGeom>
              <a:avLst/>
              <a:gdLst/>
              <a:ahLst/>
              <a:cxnLst/>
              <a:rect l="l" t="t" r="r" b="b"/>
              <a:pathLst>
                <a:path w="13525" h="18831" extrusionOk="0">
                  <a:moveTo>
                    <a:pt x="6818" y="1"/>
                  </a:moveTo>
                  <a:cubicBezTo>
                    <a:pt x="3226" y="1"/>
                    <a:pt x="275" y="2873"/>
                    <a:pt x="197" y="6482"/>
                  </a:cubicBezTo>
                  <a:lnTo>
                    <a:pt x="138" y="9273"/>
                  </a:lnTo>
                  <a:lnTo>
                    <a:pt x="78" y="12062"/>
                  </a:lnTo>
                  <a:cubicBezTo>
                    <a:pt x="1" y="15720"/>
                    <a:pt x="2902" y="18750"/>
                    <a:pt x="6562" y="18829"/>
                  </a:cubicBezTo>
                  <a:cubicBezTo>
                    <a:pt x="6609" y="18830"/>
                    <a:pt x="6657" y="18831"/>
                    <a:pt x="6704" y="18831"/>
                  </a:cubicBezTo>
                  <a:cubicBezTo>
                    <a:pt x="10298" y="18831"/>
                    <a:pt x="13248" y="15958"/>
                    <a:pt x="13326" y="12348"/>
                  </a:cubicBezTo>
                  <a:lnTo>
                    <a:pt x="13386" y="9558"/>
                  </a:lnTo>
                  <a:lnTo>
                    <a:pt x="13446" y="6769"/>
                  </a:lnTo>
                  <a:cubicBezTo>
                    <a:pt x="13525" y="3110"/>
                    <a:pt x="10622" y="82"/>
                    <a:pt x="6964" y="3"/>
                  </a:cubicBezTo>
                  <a:cubicBezTo>
                    <a:pt x="6915" y="2"/>
                    <a:pt x="6867" y="1"/>
                    <a:pt x="681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1503925" y="1033925"/>
              <a:ext cx="78175" cy="238050"/>
            </a:xfrm>
            <a:custGeom>
              <a:avLst/>
              <a:gdLst/>
              <a:ahLst/>
              <a:cxnLst/>
              <a:rect l="l" t="t" r="r" b="b"/>
              <a:pathLst>
                <a:path w="3127" h="9522" extrusionOk="0">
                  <a:moveTo>
                    <a:pt x="2662" y="0"/>
                  </a:moveTo>
                  <a:cubicBezTo>
                    <a:pt x="2479" y="141"/>
                    <a:pt x="2304" y="291"/>
                    <a:pt x="2138" y="451"/>
                  </a:cubicBezTo>
                  <a:cubicBezTo>
                    <a:pt x="867" y="1665"/>
                    <a:pt x="133" y="3335"/>
                    <a:pt x="96" y="5093"/>
                  </a:cubicBezTo>
                  <a:lnTo>
                    <a:pt x="48" y="7308"/>
                  </a:lnTo>
                  <a:lnTo>
                    <a:pt x="0" y="9522"/>
                  </a:lnTo>
                  <a:cubicBezTo>
                    <a:pt x="1011" y="8466"/>
                    <a:pt x="1766" y="7014"/>
                    <a:pt x="2285" y="5515"/>
                  </a:cubicBezTo>
                  <a:cubicBezTo>
                    <a:pt x="2766" y="4115"/>
                    <a:pt x="3042" y="2676"/>
                    <a:pt x="3126" y="1480"/>
                  </a:cubicBezTo>
                  <a:cubicBezTo>
                    <a:pt x="2965" y="990"/>
                    <a:pt x="2807" y="499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1579900" y="1162250"/>
              <a:ext cx="66475" cy="34200"/>
            </a:xfrm>
            <a:custGeom>
              <a:avLst/>
              <a:gdLst/>
              <a:ahLst/>
              <a:cxnLst/>
              <a:rect l="l" t="t" r="r" b="b"/>
              <a:pathLst>
                <a:path w="2659" h="1368" extrusionOk="0">
                  <a:moveTo>
                    <a:pt x="518" y="1"/>
                  </a:moveTo>
                  <a:cubicBezTo>
                    <a:pt x="356" y="1"/>
                    <a:pt x="203" y="95"/>
                    <a:pt x="134" y="251"/>
                  </a:cubicBezTo>
                  <a:lnTo>
                    <a:pt x="120" y="280"/>
                  </a:lnTo>
                  <a:lnTo>
                    <a:pt x="107" y="311"/>
                  </a:lnTo>
                  <a:cubicBezTo>
                    <a:pt x="1" y="548"/>
                    <a:pt x="132" y="823"/>
                    <a:pt x="384" y="892"/>
                  </a:cubicBezTo>
                  <a:lnTo>
                    <a:pt x="1239" y="1122"/>
                  </a:lnTo>
                  <a:lnTo>
                    <a:pt x="2096" y="1353"/>
                  </a:lnTo>
                  <a:cubicBezTo>
                    <a:pt x="2133" y="1362"/>
                    <a:pt x="2169" y="1367"/>
                    <a:pt x="2205" y="1367"/>
                  </a:cubicBezTo>
                  <a:cubicBezTo>
                    <a:pt x="2406" y="1367"/>
                    <a:pt x="2586" y="1223"/>
                    <a:pt x="2622" y="1016"/>
                  </a:cubicBezTo>
                  <a:cubicBezTo>
                    <a:pt x="2659" y="806"/>
                    <a:pt x="2534" y="602"/>
                    <a:pt x="2329" y="540"/>
                  </a:cubicBezTo>
                  <a:lnTo>
                    <a:pt x="1486" y="280"/>
                  </a:lnTo>
                  <a:lnTo>
                    <a:pt x="644" y="20"/>
                  </a:lnTo>
                  <a:cubicBezTo>
                    <a:pt x="602" y="7"/>
                    <a:pt x="56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1599375" y="1334550"/>
              <a:ext cx="157900" cy="56950"/>
            </a:xfrm>
            <a:custGeom>
              <a:avLst/>
              <a:gdLst/>
              <a:ahLst/>
              <a:cxnLst/>
              <a:rect l="l" t="t" r="r" b="b"/>
              <a:pathLst>
                <a:path w="6316" h="2278" extrusionOk="0">
                  <a:moveTo>
                    <a:pt x="557" y="0"/>
                  </a:moveTo>
                  <a:cubicBezTo>
                    <a:pt x="242" y="0"/>
                    <a:pt x="1" y="284"/>
                    <a:pt x="56" y="598"/>
                  </a:cubicBezTo>
                  <a:cubicBezTo>
                    <a:pt x="106" y="890"/>
                    <a:pt x="200" y="1176"/>
                    <a:pt x="333" y="1443"/>
                  </a:cubicBezTo>
                  <a:cubicBezTo>
                    <a:pt x="462" y="1703"/>
                    <a:pt x="630" y="1944"/>
                    <a:pt x="826" y="2160"/>
                  </a:cubicBezTo>
                  <a:cubicBezTo>
                    <a:pt x="1407" y="1589"/>
                    <a:pt x="2188" y="1269"/>
                    <a:pt x="3000" y="1269"/>
                  </a:cubicBezTo>
                  <a:cubicBezTo>
                    <a:pt x="3026" y="1269"/>
                    <a:pt x="3052" y="1269"/>
                    <a:pt x="3078" y="1270"/>
                  </a:cubicBezTo>
                  <a:lnTo>
                    <a:pt x="3134" y="1272"/>
                  </a:lnTo>
                  <a:lnTo>
                    <a:pt x="3192" y="1274"/>
                  </a:lnTo>
                  <a:cubicBezTo>
                    <a:pt x="4031" y="1293"/>
                    <a:pt x="4829" y="1655"/>
                    <a:pt x="5397" y="2277"/>
                  </a:cubicBezTo>
                  <a:cubicBezTo>
                    <a:pt x="5605" y="2071"/>
                    <a:pt x="5782" y="1838"/>
                    <a:pt x="5927" y="1584"/>
                  </a:cubicBezTo>
                  <a:cubicBezTo>
                    <a:pt x="6073" y="1324"/>
                    <a:pt x="6179" y="1045"/>
                    <a:pt x="6247" y="754"/>
                  </a:cubicBezTo>
                  <a:cubicBezTo>
                    <a:pt x="6316" y="442"/>
                    <a:pt x="6083" y="141"/>
                    <a:pt x="5761" y="134"/>
                  </a:cubicBezTo>
                  <a:lnTo>
                    <a:pt x="3167" y="66"/>
                  </a:lnTo>
                  <a:lnTo>
                    <a:pt x="570" y="1"/>
                  </a:lnTo>
                  <a:cubicBezTo>
                    <a:pt x="566" y="0"/>
                    <a:pt x="562" y="0"/>
                    <a:pt x="557" y="0"/>
                  </a:cubicBezTo>
                  <a:close/>
                </a:path>
              </a:pathLst>
            </a:custGeom>
            <a:solidFill>
              <a:srgbClr val="270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1620075" y="1366300"/>
              <a:ext cx="114200" cy="47425"/>
            </a:xfrm>
            <a:custGeom>
              <a:avLst/>
              <a:gdLst/>
              <a:ahLst/>
              <a:cxnLst/>
              <a:rect l="l" t="t" r="r" b="b"/>
              <a:pathLst>
                <a:path w="4568" h="1897" extrusionOk="0">
                  <a:moveTo>
                    <a:pt x="2165" y="1"/>
                  </a:moveTo>
                  <a:cubicBezTo>
                    <a:pt x="1356" y="1"/>
                    <a:pt x="577" y="320"/>
                    <a:pt x="0" y="890"/>
                  </a:cubicBezTo>
                  <a:cubicBezTo>
                    <a:pt x="566" y="1510"/>
                    <a:pt x="1362" y="1872"/>
                    <a:pt x="2202" y="1893"/>
                  </a:cubicBezTo>
                  <a:lnTo>
                    <a:pt x="2260" y="1893"/>
                  </a:lnTo>
                  <a:lnTo>
                    <a:pt x="2317" y="1895"/>
                  </a:lnTo>
                  <a:cubicBezTo>
                    <a:pt x="2344" y="1896"/>
                    <a:pt x="2370" y="1896"/>
                    <a:pt x="2396" y="1896"/>
                  </a:cubicBezTo>
                  <a:cubicBezTo>
                    <a:pt x="3208" y="1896"/>
                    <a:pt x="3989" y="1578"/>
                    <a:pt x="4567" y="1007"/>
                  </a:cubicBezTo>
                  <a:cubicBezTo>
                    <a:pt x="4001" y="387"/>
                    <a:pt x="3205" y="25"/>
                    <a:pt x="2365" y="6"/>
                  </a:cubicBezTo>
                  <a:lnTo>
                    <a:pt x="2308" y="4"/>
                  </a:lnTo>
                  <a:lnTo>
                    <a:pt x="2250" y="2"/>
                  </a:lnTo>
                  <a:cubicBezTo>
                    <a:pt x="2222" y="1"/>
                    <a:pt x="2193" y="1"/>
                    <a:pt x="2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9"/>
            <p:cNvSpPr/>
            <p:nvPr/>
          </p:nvSpPr>
          <p:spPr>
            <a:xfrm>
              <a:off x="1512450" y="1175400"/>
              <a:ext cx="329100" cy="130400"/>
            </a:xfrm>
            <a:custGeom>
              <a:avLst/>
              <a:gdLst/>
              <a:ahLst/>
              <a:cxnLst/>
              <a:rect l="l" t="t" r="r" b="b"/>
              <a:pathLst>
                <a:path w="13164" h="5216" extrusionOk="0">
                  <a:moveTo>
                    <a:pt x="1181" y="1"/>
                  </a:moveTo>
                  <a:cubicBezTo>
                    <a:pt x="1100" y="1"/>
                    <a:pt x="1019" y="11"/>
                    <a:pt x="940" y="31"/>
                  </a:cubicBezTo>
                  <a:cubicBezTo>
                    <a:pt x="520" y="133"/>
                    <a:pt x="170" y="490"/>
                    <a:pt x="60" y="948"/>
                  </a:cubicBezTo>
                  <a:cubicBezTo>
                    <a:pt x="0" y="1199"/>
                    <a:pt x="39" y="1453"/>
                    <a:pt x="119" y="1680"/>
                  </a:cubicBezTo>
                  <a:cubicBezTo>
                    <a:pt x="511" y="2807"/>
                    <a:pt x="1281" y="3762"/>
                    <a:pt x="2296" y="4386"/>
                  </a:cubicBezTo>
                  <a:cubicBezTo>
                    <a:pt x="3017" y="4825"/>
                    <a:pt x="3772" y="5045"/>
                    <a:pt x="4547" y="5045"/>
                  </a:cubicBezTo>
                  <a:cubicBezTo>
                    <a:pt x="4630" y="5045"/>
                    <a:pt x="4713" y="5043"/>
                    <a:pt x="4796" y="5038"/>
                  </a:cubicBezTo>
                  <a:cubicBezTo>
                    <a:pt x="4871" y="5034"/>
                    <a:pt x="5126" y="4932"/>
                    <a:pt x="5418" y="4818"/>
                  </a:cubicBezTo>
                  <a:cubicBezTo>
                    <a:pt x="5734" y="4694"/>
                    <a:pt x="6066" y="4633"/>
                    <a:pt x="6397" y="4633"/>
                  </a:cubicBezTo>
                  <a:cubicBezTo>
                    <a:pt x="6800" y="4633"/>
                    <a:pt x="7202" y="4724"/>
                    <a:pt x="7572" y="4905"/>
                  </a:cubicBezTo>
                  <a:cubicBezTo>
                    <a:pt x="7857" y="5043"/>
                    <a:pt x="8104" y="5165"/>
                    <a:pt x="8179" y="5176"/>
                  </a:cubicBezTo>
                  <a:cubicBezTo>
                    <a:pt x="8366" y="5202"/>
                    <a:pt x="8554" y="5216"/>
                    <a:pt x="8740" y="5216"/>
                  </a:cubicBezTo>
                  <a:cubicBezTo>
                    <a:pt x="9400" y="5216"/>
                    <a:pt x="10051" y="5051"/>
                    <a:pt x="10685" y="4722"/>
                  </a:cubicBezTo>
                  <a:cubicBezTo>
                    <a:pt x="11665" y="4209"/>
                    <a:pt x="12505" y="3356"/>
                    <a:pt x="13010" y="2206"/>
                  </a:cubicBezTo>
                  <a:cubicBezTo>
                    <a:pt x="13106" y="1984"/>
                    <a:pt x="13164" y="1738"/>
                    <a:pt x="13123" y="1486"/>
                  </a:cubicBezTo>
                  <a:cubicBezTo>
                    <a:pt x="13050" y="1023"/>
                    <a:pt x="12730" y="644"/>
                    <a:pt x="12324" y="507"/>
                  </a:cubicBezTo>
                  <a:cubicBezTo>
                    <a:pt x="12223" y="472"/>
                    <a:pt x="12117" y="455"/>
                    <a:pt x="12012" y="455"/>
                  </a:cubicBezTo>
                  <a:cubicBezTo>
                    <a:pt x="11890" y="455"/>
                    <a:pt x="11768" y="478"/>
                    <a:pt x="11654" y="524"/>
                  </a:cubicBezTo>
                  <a:cubicBezTo>
                    <a:pt x="11139" y="734"/>
                    <a:pt x="10640" y="962"/>
                    <a:pt x="10153" y="1210"/>
                  </a:cubicBezTo>
                  <a:cubicBezTo>
                    <a:pt x="9104" y="1740"/>
                    <a:pt x="7993" y="2005"/>
                    <a:pt x="6865" y="2005"/>
                  </a:cubicBezTo>
                  <a:cubicBezTo>
                    <a:pt x="6771" y="2005"/>
                    <a:pt x="6676" y="2004"/>
                    <a:pt x="6582" y="2000"/>
                  </a:cubicBezTo>
                  <a:cubicBezTo>
                    <a:pt x="5357" y="1948"/>
                    <a:pt x="4161" y="1584"/>
                    <a:pt x="3065" y="915"/>
                  </a:cubicBezTo>
                  <a:cubicBezTo>
                    <a:pt x="2593" y="627"/>
                    <a:pt x="2109" y="357"/>
                    <a:pt x="1612" y="103"/>
                  </a:cubicBezTo>
                  <a:cubicBezTo>
                    <a:pt x="1477" y="35"/>
                    <a:pt x="1330" y="1"/>
                    <a:pt x="1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9"/>
            <p:cNvSpPr/>
            <p:nvPr/>
          </p:nvSpPr>
          <p:spPr>
            <a:xfrm>
              <a:off x="1699425" y="1216175"/>
              <a:ext cx="107300" cy="57375"/>
            </a:xfrm>
            <a:custGeom>
              <a:avLst/>
              <a:gdLst/>
              <a:ahLst/>
              <a:cxnLst/>
              <a:rect l="l" t="t" r="r" b="b"/>
              <a:pathLst>
                <a:path w="4292" h="2295" extrusionOk="0">
                  <a:moveTo>
                    <a:pt x="4066" y="1"/>
                  </a:moveTo>
                  <a:cubicBezTo>
                    <a:pt x="4046" y="1"/>
                    <a:pt x="4027" y="4"/>
                    <a:pt x="4007" y="11"/>
                  </a:cubicBezTo>
                  <a:cubicBezTo>
                    <a:pt x="2643" y="479"/>
                    <a:pt x="1339" y="1105"/>
                    <a:pt x="120" y="1877"/>
                  </a:cubicBezTo>
                  <a:cubicBezTo>
                    <a:pt x="1" y="1952"/>
                    <a:pt x="29" y="2145"/>
                    <a:pt x="164" y="2180"/>
                  </a:cubicBezTo>
                  <a:cubicBezTo>
                    <a:pt x="454" y="2256"/>
                    <a:pt x="751" y="2294"/>
                    <a:pt x="1047" y="2294"/>
                  </a:cubicBezTo>
                  <a:cubicBezTo>
                    <a:pt x="1553" y="2294"/>
                    <a:pt x="2056" y="2183"/>
                    <a:pt x="2522" y="1966"/>
                  </a:cubicBezTo>
                  <a:cubicBezTo>
                    <a:pt x="3302" y="1604"/>
                    <a:pt x="3913" y="991"/>
                    <a:pt x="4242" y="242"/>
                  </a:cubicBezTo>
                  <a:cubicBezTo>
                    <a:pt x="4292" y="127"/>
                    <a:pt x="4188" y="1"/>
                    <a:pt x="4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9"/>
            <p:cNvSpPr/>
            <p:nvPr/>
          </p:nvSpPr>
          <p:spPr>
            <a:xfrm>
              <a:off x="1547775" y="1207250"/>
              <a:ext cx="104250" cy="62975"/>
            </a:xfrm>
            <a:custGeom>
              <a:avLst/>
              <a:gdLst/>
              <a:ahLst/>
              <a:cxnLst/>
              <a:rect l="l" t="t" r="r" b="b"/>
              <a:pathLst>
                <a:path w="4170" h="2519" extrusionOk="0">
                  <a:moveTo>
                    <a:pt x="225" y="1"/>
                  </a:moveTo>
                  <a:cubicBezTo>
                    <a:pt x="107" y="1"/>
                    <a:pt x="1" y="115"/>
                    <a:pt x="39" y="229"/>
                  </a:cubicBezTo>
                  <a:cubicBezTo>
                    <a:pt x="305" y="1005"/>
                    <a:pt x="875" y="1660"/>
                    <a:pt x="1636" y="2078"/>
                  </a:cubicBezTo>
                  <a:cubicBezTo>
                    <a:pt x="2189" y="2379"/>
                    <a:pt x="2767" y="2518"/>
                    <a:pt x="3337" y="2518"/>
                  </a:cubicBezTo>
                  <a:cubicBezTo>
                    <a:pt x="3557" y="2518"/>
                    <a:pt x="3775" y="2498"/>
                    <a:pt x="3990" y="2458"/>
                  </a:cubicBezTo>
                  <a:cubicBezTo>
                    <a:pt x="4127" y="2433"/>
                    <a:pt x="4169" y="2242"/>
                    <a:pt x="4054" y="2157"/>
                  </a:cubicBezTo>
                  <a:cubicBezTo>
                    <a:pt x="2888" y="1302"/>
                    <a:pt x="1627" y="581"/>
                    <a:pt x="296" y="15"/>
                  </a:cubicBezTo>
                  <a:cubicBezTo>
                    <a:pt x="272" y="5"/>
                    <a:pt x="248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9"/>
            <p:cNvSpPr/>
            <p:nvPr/>
          </p:nvSpPr>
          <p:spPr>
            <a:xfrm>
              <a:off x="1570425" y="999150"/>
              <a:ext cx="270400" cy="236125"/>
            </a:xfrm>
            <a:custGeom>
              <a:avLst/>
              <a:gdLst/>
              <a:ahLst/>
              <a:cxnLst/>
              <a:rect l="l" t="t" r="r" b="b"/>
              <a:pathLst>
                <a:path w="10816" h="9445" extrusionOk="0">
                  <a:moveTo>
                    <a:pt x="4060" y="0"/>
                  </a:moveTo>
                  <a:cubicBezTo>
                    <a:pt x="2635" y="0"/>
                    <a:pt x="1203" y="458"/>
                    <a:pt x="0" y="1391"/>
                  </a:cubicBezTo>
                  <a:cubicBezTo>
                    <a:pt x="35" y="1509"/>
                    <a:pt x="71" y="1622"/>
                    <a:pt x="106" y="1738"/>
                  </a:cubicBezTo>
                  <a:cubicBezTo>
                    <a:pt x="75" y="1794"/>
                    <a:pt x="62" y="1856"/>
                    <a:pt x="68" y="1919"/>
                  </a:cubicBezTo>
                  <a:cubicBezTo>
                    <a:pt x="79" y="2033"/>
                    <a:pt x="264" y="3443"/>
                    <a:pt x="1560" y="5057"/>
                  </a:cubicBezTo>
                  <a:cubicBezTo>
                    <a:pt x="2855" y="6673"/>
                    <a:pt x="5263" y="8497"/>
                    <a:pt x="9720" y="9439"/>
                  </a:cubicBezTo>
                  <a:cubicBezTo>
                    <a:pt x="9729" y="9441"/>
                    <a:pt x="9739" y="9443"/>
                    <a:pt x="9749" y="9443"/>
                  </a:cubicBezTo>
                  <a:cubicBezTo>
                    <a:pt x="9758" y="9445"/>
                    <a:pt x="9768" y="9445"/>
                    <a:pt x="9778" y="9445"/>
                  </a:cubicBezTo>
                  <a:cubicBezTo>
                    <a:pt x="9780" y="9445"/>
                    <a:pt x="9783" y="9445"/>
                    <a:pt x="9785" y="9445"/>
                  </a:cubicBezTo>
                  <a:cubicBezTo>
                    <a:pt x="9944" y="9445"/>
                    <a:pt x="10078" y="9325"/>
                    <a:pt x="10097" y="9165"/>
                  </a:cubicBezTo>
                  <a:cubicBezTo>
                    <a:pt x="10117" y="9004"/>
                    <a:pt x="10009" y="8855"/>
                    <a:pt x="9849" y="8821"/>
                  </a:cubicBezTo>
                  <a:cubicBezTo>
                    <a:pt x="8508" y="8538"/>
                    <a:pt x="7364" y="8172"/>
                    <a:pt x="6386" y="7752"/>
                  </a:cubicBezTo>
                  <a:lnTo>
                    <a:pt x="6386" y="7752"/>
                  </a:lnTo>
                  <a:cubicBezTo>
                    <a:pt x="7715" y="8141"/>
                    <a:pt x="9325" y="8295"/>
                    <a:pt x="10816" y="8333"/>
                  </a:cubicBezTo>
                  <a:lnTo>
                    <a:pt x="10668" y="7567"/>
                  </a:lnTo>
                  <a:lnTo>
                    <a:pt x="10685" y="6769"/>
                  </a:lnTo>
                  <a:cubicBezTo>
                    <a:pt x="10725" y="5011"/>
                    <a:pt x="10063" y="3310"/>
                    <a:pt x="8845" y="2042"/>
                  </a:cubicBezTo>
                  <a:cubicBezTo>
                    <a:pt x="7552" y="692"/>
                    <a:pt x="5811" y="0"/>
                    <a:pt x="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1594825" y="1577550"/>
              <a:ext cx="166800" cy="154850"/>
            </a:xfrm>
            <a:custGeom>
              <a:avLst/>
              <a:gdLst/>
              <a:ahLst/>
              <a:cxnLst/>
              <a:rect l="l" t="t" r="r" b="b"/>
              <a:pathLst>
                <a:path w="6672" h="6194" extrusionOk="0">
                  <a:moveTo>
                    <a:pt x="3336" y="0"/>
                  </a:moveTo>
                  <a:cubicBezTo>
                    <a:pt x="3217" y="0"/>
                    <a:pt x="3097" y="62"/>
                    <a:pt x="3035" y="185"/>
                  </a:cubicBezTo>
                  <a:lnTo>
                    <a:pt x="2295" y="1686"/>
                  </a:lnTo>
                  <a:cubicBezTo>
                    <a:pt x="2245" y="1786"/>
                    <a:pt x="2150" y="1853"/>
                    <a:pt x="2041" y="1871"/>
                  </a:cubicBezTo>
                  <a:lnTo>
                    <a:pt x="384" y="2111"/>
                  </a:lnTo>
                  <a:cubicBezTo>
                    <a:pt x="111" y="2152"/>
                    <a:pt x="1" y="2489"/>
                    <a:pt x="197" y="2685"/>
                  </a:cubicBezTo>
                  <a:lnTo>
                    <a:pt x="1397" y="3853"/>
                  </a:lnTo>
                  <a:cubicBezTo>
                    <a:pt x="1476" y="3930"/>
                    <a:pt x="1511" y="4041"/>
                    <a:pt x="1494" y="4151"/>
                  </a:cubicBezTo>
                  <a:lnTo>
                    <a:pt x="1210" y="5800"/>
                  </a:lnTo>
                  <a:cubicBezTo>
                    <a:pt x="1174" y="6017"/>
                    <a:pt x="1346" y="6193"/>
                    <a:pt x="1542" y="6193"/>
                  </a:cubicBezTo>
                  <a:cubicBezTo>
                    <a:pt x="1594" y="6193"/>
                    <a:pt x="1647" y="6181"/>
                    <a:pt x="1698" y="6154"/>
                  </a:cubicBezTo>
                  <a:lnTo>
                    <a:pt x="3179" y="5376"/>
                  </a:lnTo>
                  <a:cubicBezTo>
                    <a:pt x="3228" y="5350"/>
                    <a:pt x="3282" y="5337"/>
                    <a:pt x="3336" y="5337"/>
                  </a:cubicBezTo>
                  <a:cubicBezTo>
                    <a:pt x="3390" y="5337"/>
                    <a:pt x="3444" y="5350"/>
                    <a:pt x="3493" y="5376"/>
                  </a:cubicBezTo>
                  <a:lnTo>
                    <a:pt x="4974" y="6154"/>
                  </a:lnTo>
                  <a:cubicBezTo>
                    <a:pt x="5026" y="6181"/>
                    <a:pt x="5079" y="6193"/>
                    <a:pt x="5130" y="6193"/>
                  </a:cubicBezTo>
                  <a:cubicBezTo>
                    <a:pt x="5326" y="6193"/>
                    <a:pt x="5498" y="6017"/>
                    <a:pt x="5462" y="5800"/>
                  </a:cubicBezTo>
                  <a:lnTo>
                    <a:pt x="5180" y="4151"/>
                  </a:lnTo>
                  <a:cubicBezTo>
                    <a:pt x="5161" y="4041"/>
                    <a:pt x="5198" y="3930"/>
                    <a:pt x="5277" y="3853"/>
                  </a:cubicBezTo>
                  <a:lnTo>
                    <a:pt x="6473" y="2685"/>
                  </a:lnTo>
                  <a:cubicBezTo>
                    <a:pt x="6671" y="2489"/>
                    <a:pt x="6561" y="2152"/>
                    <a:pt x="6288" y="2111"/>
                  </a:cubicBezTo>
                  <a:lnTo>
                    <a:pt x="4631" y="1871"/>
                  </a:lnTo>
                  <a:cubicBezTo>
                    <a:pt x="4522" y="1853"/>
                    <a:pt x="4427" y="1786"/>
                    <a:pt x="4377" y="1686"/>
                  </a:cubicBezTo>
                  <a:lnTo>
                    <a:pt x="3637" y="185"/>
                  </a:lnTo>
                  <a:cubicBezTo>
                    <a:pt x="3575" y="62"/>
                    <a:pt x="3455" y="0"/>
                    <a:pt x="333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9"/>
            <p:cNvSpPr/>
            <p:nvPr/>
          </p:nvSpPr>
          <p:spPr>
            <a:xfrm>
              <a:off x="1282075" y="1262750"/>
              <a:ext cx="127200" cy="283775"/>
            </a:xfrm>
            <a:custGeom>
              <a:avLst/>
              <a:gdLst/>
              <a:ahLst/>
              <a:cxnLst/>
              <a:rect l="l" t="t" r="r" b="b"/>
              <a:pathLst>
                <a:path w="5088" h="11351" extrusionOk="0">
                  <a:moveTo>
                    <a:pt x="2201" y="0"/>
                  </a:moveTo>
                  <a:cubicBezTo>
                    <a:pt x="1662" y="0"/>
                    <a:pt x="1132" y="211"/>
                    <a:pt x="736" y="609"/>
                  </a:cubicBezTo>
                  <a:cubicBezTo>
                    <a:pt x="200" y="1145"/>
                    <a:pt x="0" y="1929"/>
                    <a:pt x="212" y="2655"/>
                  </a:cubicBezTo>
                  <a:lnTo>
                    <a:pt x="1239" y="6170"/>
                  </a:lnTo>
                  <a:lnTo>
                    <a:pt x="784" y="10722"/>
                  </a:lnTo>
                  <a:cubicBezTo>
                    <a:pt x="767" y="10914"/>
                    <a:pt x="888" y="11094"/>
                    <a:pt x="1077" y="11148"/>
                  </a:cubicBezTo>
                  <a:cubicBezTo>
                    <a:pt x="1567" y="11294"/>
                    <a:pt x="2053" y="11350"/>
                    <a:pt x="2508" y="11350"/>
                  </a:cubicBezTo>
                  <a:cubicBezTo>
                    <a:pt x="3493" y="11350"/>
                    <a:pt x="4338" y="11088"/>
                    <a:pt x="4789" y="10914"/>
                  </a:cubicBezTo>
                  <a:cubicBezTo>
                    <a:pt x="4985" y="10835"/>
                    <a:pt x="5087" y="10618"/>
                    <a:pt x="5022" y="10416"/>
                  </a:cubicBezTo>
                  <a:lnTo>
                    <a:pt x="3635" y="6172"/>
                  </a:lnTo>
                  <a:cubicBezTo>
                    <a:pt x="4084" y="5554"/>
                    <a:pt x="4195" y="4751"/>
                    <a:pt x="3931" y="4032"/>
                  </a:cubicBezTo>
                  <a:lnTo>
                    <a:pt x="3928" y="4021"/>
                  </a:lnTo>
                  <a:lnTo>
                    <a:pt x="4111" y="3840"/>
                  </a:lnTo>
                  <a:cubicBezTo>
                    <a:pt x="4596" y="3366"/>
                    <a:pt x="4825" y="2690"/>
                    <a:pt x="4733" y="2019"/>
                  </a:cubicBezTo>
                  <a:lnTo>
                    <a:pt x="4683" y="1663"/>
                  </a:lnTo>
                  <a:cubicBezTo>
                    <a:pt x="4613" y="1181"/>
                    <a:pt x="4307" y="767"/>
                    <a:pt x="3868" y="563"/>
                  </a:cubicBezTo>
                  <a:lnTo>
                    <a:pt x="3078" y="195"/>
                  </a:lnTo>
                  <a:cubicBezTo>
                    <a:pt x="2797" y="64"/>
                    <a:pt x="2498" y="0"/>
                    <a:pt x="2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9"/>
            <p:cNvSpPr/>
            <p:nvPr/>
          </p:nvSpPr>
          <p:spPr>
            <a:xfrm>
              <a:off x="1915775" y="1562525"/>
              <a:ext cx="282075" cy="195825"/>
            </a:xfrm>
            <a:custGeom>
              <a:avLst/>
              <a:gdLst/>
              <a:ahLst/>
              <a:cxnLst/>
              <a:rect l="l" t="t" r="r" b="b"/>
              <a:pathLst>
                <a:path w="11283" h="7833" extrusionOk="0">
                  <a:moveTo>
                    <a:pt x="8737" y="1"/>
                  </a:moveTo>
                  <a:cubicBezTo>
                    <a:pt x="8573" y="1"/>
                    <a:pt x="8408" y="29"/>
                    <a:pt x="8249" y="87"/>
                  </a:cubicBezTo>
                  <a:lnTo>
                    <a:pt x="7912" y="208"/>
                  </a:lnTo>
                  <a:cubicBezTo>
                    <a:pt x="7274" y="439"/>
                    <a:pt x="6785" y="959"/>
                    <a:pt x="6592" y="1609"/>
                  </a:cubicBezTo>
                  <a:lnTo>
                    <a:pt x="6519" y="1855"/>
                  </a:lnTo>
                  <a:lnTo>
                    <a:pt x="6506" y="1857"/>
                  </a:lnTo>
                  <a:cubicBezTo>
                    <a:pt x="5749" y="1961"/>
                    <a:pt x="5092" y="2435"/>
                    <a:pt x="4753" y="3123"/>
                  </a:cubicBezTo>
                  <a:lnTo>
                    <a:pt x="353" y="3880"/>
                  </a:lnTo>
                  <a:cubicBezTo>
                    <a:pt x="145" y="3916"/>
                    <a:pt x="1" y="4107"/>
                    <a:pt x="22" y="4317"/>
                  </a:cubicBezTo>
                  <a:cubicBezTo>
                    <a:pt x="107" y="5018"/>
                    <a:pt x="417" y="6553"/>
                    <a:pt x="1552" y="7709"/>
                  </a:cubicBezTo>
                  <a:cubicBezTo>
                    <a:pt x="1630" y="7790"/>
                    <a:pt x="1737" y="7832"/>
                    <a:pt x="1844" y="7832"/>
                  </a:cubicBezTo>
                  <a:cubicBezTo>
                    <a:pt x="1921" y="7832"/>
                    <a:pt x="1998" y="7811"/>
                    <a:pt x="2066" y="7767"/>
                  </a:cubicBezTo>
                  <a:lnTo>
                    <a:pt x="5876" y="5238"/>
                  </a:lnTo>
                  <a:lnTo>
                    <a:pt x="9464" y="4502"/>
                  </a:lnTo>
                  <a:cubicBezTo>
                    <a:pt x="10204" y="4348"/>
                    <a:pt x="10803" y="3804"/>
                    <a:pt x="11026" y="3082"/>
                  </a:cubicBezTo>
                  <a:cubicBezTo>
                    <a:pt x="11283" y="2248"/>
                    <a:pt x="10992" y="1345"/>
                    <a:pt x="10296" y="819"/>
                  </a:cubicBezTo>
                  <a:lnTo>
                    <a:pt x="9603" y="291"/>
                  </a:lnTo>
                  <a:cubicBezTo>
                    <a:pt x="9349" y="100"/>
                    <a:pt x="9045" y="1"/>
                    <a:pt x="8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59"/>
          <p:cNvGrpSpPr/>
          <p:nvPr/>
        </p:nvGrpSpPr>
        <p:grpSpPr>
          <a:xfrm>
            <a:off x="6905151" y="1704930"/>
            <a:ext cx="1898831" cy="2972867"/>
            <a:chOff x="3770750" y="2536138"/>
            <a:chExt cx="1421600" cy="2225700"/>
          </a:xfrm>
        </p:grpSpPr>
        <p:sp>
          <p:nvSpPr>
            <p:cNvPr id="736" name="Google Shape;736;p59"/>
            <p:cNvSpPr/>
            <p:nvPr/>
          </p:nvSpPr>
          <p:spPr>
            <a:xfrm>
              <a:off x="4136475" y="2536138"/>
              <a:ext cx="321925" cy="240325"/>
            </a:xfrm>
            <a:custGeom>
              <a:avLst/>
              <a:gdLst/>
              <a:ahLst/>
              <a:cxnLst/>
              <a:rect l="l" t="t" r="r" b="b"/>
              <a:pathLst>
                <a:path w="12877" h="9613" extrusionOk="0">
                  <a:moveTo>
                    <a:pt x="8629" y="0"/>
                  </a:moveTo>
                  <a:cubicBezTo>
                    <a:pt x="8606" y="0"/>
                    <a:pt x="8581" y="6"/>
                    <a:pt x="8557" y="20"/>
                  </a:cubicBezTo>
                  <a:lnTo>
                    <a:pt x="7120" y="786"/>
                  </a:lnTo>
                  <a:lnTo>
                    <a:pt x="5681" y="1553"/>
                  </a:lnTo>
                  <a:cubicBezTo>
                    <a:pt x="5658" y="1565"/>
                    <a:pt x="5635" y="1571"/>
                    <a:pt x="5612" y="1571"/>
                  </a:cubicBezTo>
                  <a:cubicBezTo>
                    <a:pt x="5517" y="1571"/>
                    <a:pt x="5438" y="1475"/>
                    <a:pt x="5475" y="1374"/>
                  </a:cubicBezTo>
                  <a:lnTo>
                    <a:pt x="5689" y="802"/>
                  </a:lnTo>
                  <a:lnTo>
                    <a:pt x="5903" y="230"/>
                  </a:lnTo>
                  <a:cubicBezTo>
                    <a:pt x="5924" y="176"/>
                    <a:pt x="5911" y="116"/>
                    <a:pt x="5870" y="74"/>
                  </a:cubicBezTo>
                  <a:cubicBezTo>
                    <a:pt x="5843" y="47"/>
                    <a:pt x="5806" y="33"/>
                    <a:pt x="5770" y="33"/>
                  </a:cubicBezTo>
                  <a:cubicBezTo>
                    <a:pt x="5751" y="33"/>
                    <a:pt x="5733" y="36"/>
                    <a:pt x="5716" y="43"/>
                  </a:cubicBezTo>
                  <a:cubicBezTo>
                    <a:pt x="5103" y="288"/>
                    <a:pt x="3665" y="917"/>
                    <a:pt x="2389" y="1892"/>
                  </a:cubicBezTo>
                  <a:cubicBezTo>
                    <a:pt x="1114" y="2869"/>
                    <a:pt x="1" y="4188"/>
                    <a:pt x="39" y="5816"/>
                  </a:cubicBezTo>
                  <a:cubicBezTo>
                    <a:pt x="84" y="7696"/>
                    <a:pt x="787" y="8645"/>
                    <a:pt x="1480" y="9123"/>
                  </a:cubicBezTo>
                  <a:cubicBezTo>
                    <a:pt x="2174" y="9603"/>
                    <a:pt x="2856" y="9612"/>
                    <a:pt x="2856" y="9612"/>
                  </a:cubicBezTo>
                  <a:lnTo>
                    <a:pt x="7270" y="8566"/>
                  </a:lnTo>
                  <a:lnTo>
                    <a:pt x="11685" y="7522"/>
                  </a:lnTo>
                  <a:lnTo>
                    <a:pt x="12265" y="5667"/>
                  </a:lnTo>
                  <a:lnTo>
                    <a:pt x="12845" y="3814"/>
                  </a:lnTo>
                  <a:cubicBezTo>
                    <a:pt x="12876" y="3719"/>
                    <a:pt x="12804" y="3624"/>
                    <a:pt x="12710" y="3624"/>
                  </a:cubicBezTo>
                  <a:cubicBezTo>
                    <a:pt x="12700" y="3624"/>
                    <a:pt x="12689" y="3625"/>
                    <a:pt x="12679" y="3628"/>
                  </a:cubicBezTo>
                  <a:lnTo>
                    <a:pt x="11223" y="3905"/>
                  </a:lnTo>
                  <a:lnTo>
                    <a:pt x="9769" y="4182"/>
                  </a:lnTo>
                  <a:cubicBezTo>
                    <a:pt x="9759" y="4184"/>
                    <a:pt x="9749" y="4185"/>
                    <a:pt x="9740" y="4185"/>
                  </a:cubicBezTo>
                  <a:cubicBezTo>
                    <a:pt x="9645" y="4185"/>
                    <a:pt x="9573" y="4094"/>
                    <a:pt x="9601" y="3999"/>
                  </a:cubicBezTo>
                  <a:lnTo>
                    <a:pt x="9794" y="3348"/>
                  </a:lnTo>
                  <a:lnTo>
                    <a:pt x="9986" y="2697"/>
                  </a:lnTo>
                  <a:cubicBezTo>
                    <a:pt x="10014" y="2600"/>
                    <a:pt x="9940" y="2510"/>
                    <a:pt x="9847" y="2510"/>
                  </a:cubicBezTo>
                  <a:cubicBezTo>
                    <a:pt x="9832" y="2510"/>
                    <a:pt x="9816" y="2513"/>
                    <a:pt x="9800" y="2518"/>
                  </a:cubicBezTo>
                  <a:lnTo>
                    <a:pt x="8784" y="2863"/>
                  </a:lnTo>
                  <a:lnTo>
                    <a:pt x="7769" y="3208"/>
                  </a:lnTo>
                  <a:cubicBezTo>
                    <a:pt x="7753" y="3213"/>
                    <a:pt x="7737" y="3216"/>
                    <a:pt x="7722" y="3216"/>
                  </a:cubicBezTo>
                  <a:cubicBezTo>
                    <a:pt x="7623" y="3216"/>
                    <a:pt x="7547" y="3113"/>
                    <a:pt x="7588" y="3013"/>
                  </a:cubicBezTo>
                  <a:lnTo>
                    <a:pt x="8174" y="1609"/>
                  </a:lnTo>
                  <a:lnTo>
                    <a:pt x="8761" y="203"/>
                  </a:lnTo>
                  <a:cubicBezTo>
                    <a:pt x="8806" y="101"/>
                    <a:pt x="8726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4146900" y="2666588"/>
              <a:ext cx="317650" cy="438275"/>
            </a:xfrm>
            <a:custGeom>
              <a:avLst/>
              <a:gdLst/>
              <a:ahLst/>
              <a:cxnLst/>
              <a:rect l="l" t="t" r="r" b="b"/>
              <a:pathLst>
                <a:path w="12706" h="17531" extrusionOk="0">
                  <a:moveTo>
                    <a:pt x="6981" y="0"/>
                  </a:moveTo>
                  <a:cubicBezTo>
                    <a:pt x="6912" y="0"/>
                    <a:pt x="6842" y="1"/>
                    <a:pt x="6771" y="3"/>
                  </a:cubicBezTo>
                  <a:cubicBezTo>
                    <a:pt x="3454" y="82"/>
                    <a:pt x="1728" y="2202"/>
                    <a:pt x="865" y="4818"/>
                  </a:cubicBezTo>
                  <a:cubicBezTo>
                    <a:pt x="0" y="7432"/>
                    <a:pt x="0" y="10543"/>
                    <a:pt x="137" y="12598"/>
                  </a:cubicBezTo>
                  <a:cubicBezTo>
                    <a:pt x="175" y="13185"/>
                    <a:pt x="455" y="13733"/>
                    <a:pt x="911" y="14106"/>
                  </a:cubicBezTo>
                  <a:cubicBezTo>
                    <a:pt x="1299" y="14428"/>
                    <a:pt x="1784" y="14602"/>
                    <a:pt x="2283" y="14602"/>
                  </a:cubicBezTo>
                  <a:cubicBezTo>
                    <a:pt x="2369" y="14602"/>
                    <a:pt x="2456" y="14596"/>
                    <a:pt x="2543" y="14586"/>
                  </a:cubicBezTo>
                  <a:lnTo>
                    <a:pt x="4999" y="14297"/>
                  </a:lnTo>
                  <a:lnTo>
                    <a:pt x="7456" y="14008"/>
                  </a:lnTo>
                  <a:lnTo>
                    <a:pt x="7144" y="15770"/>
                  </a:lnTo>
                  <a:lnTo>
                    <a:pt x="6830" y="17531"/>
                  </a:lnTo>
                  <a:lnTo>
                    <a:pt x="8932" y="17431"/>
                  </a:lnTo>
                  <a:lnTo>
                    <a:pt x="11031" y="17329"/>
                  </a:lnTo>
                  <a:lnTo>
                    <a:pt x="11819" y="11953"/>
                  </a:lnTo>
                  <a:lnTo>
                    <a:pt x="12607" y="6575"/>
                  </a:lnTo>
                  <a:cubicBezTo>
                    <a:pt x="12705" y="5910"/>
                    <a:pt x="12701" y="5234"/>
                    <a:pt x="12595" y="4572"/>
                  </a:cubicBezTo>
                  <a:cubicBezTo>
                    <a:pt x="12491" y="3909"/>
                    <a:pt x="12272" y="3269"/>
                    <a:pt x="11946" y="2684"/>
                  </a:cubicBezTo>
                  <a:cubicBezTo>
                    <a:pt x="11559" y="1992"/>
                    <a:pt x="10991" y="1305"/>
                    <a:pt x="10157" y="798"/>
                  </a:cubicBezTo>
                  <a:cubicBezTo>
                    <a:pt x="9362" y="316"/>
                    <a:pt x="8328" y="0"/>
                    <a:pt x="6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9"/>
            <p:cNvSpPr/>
            <p:nvPr/>
          </p:nvSpPr>
          <p:spPr>
            <a:xfrm>
              <a:off x="4170050" y="2655738"/>
              <a:ext cx="296525" cy="283675"/>
            </a:xfrm>
            <a:custGeom>
              <a:avLst/>
              <a:gdLst/>
              <a:ahLst/>
              <a:cxnLst/>
              <a:rect l="l" t="t" r="r" b="b"/>
              <a:pathLst>
                <a:path w="11861" h="11347" extrusionOk="0">
                  <a:moveTo>
                    <a:pt x="5356" y="1"/>
                  </a:moveTo>
                  <a:cubicBezTo>
                    <a:pt x="5285" y="1"/>
                    <a:pt x="5213" y="2"/>
                    <a:pt x="5142" y="3"/>
                  </a:cubicBezTo>
                  <a:cubicBezTo>
                    <a:pt x="3951" y="32"/>
                    <a:pt x="2919" y="413"/>
                    <a:pt x="2058" y="987"/>
                  </a:cubicBezTo>
                  <a:cubicBezTo>
                    <a:pt x="1197" y="1560"/>
                    <a:pt x="507" y="2326"/>
                    <a:pt x="1" y="3120"/>
                  </a:cubicBezTo>
                  <a:cubicBezTo>
                    <a:pt x="1082" y="3604"/>
                    <a:pt x="2415" y="3816"/>
                    <a:pt x="3781" y="3816"/>
                  </a:cubicBezTo>
                  <a:cubicBezTo>
                    <a:pt x="3897" y="3816"/>
                    <a:pt x="4014" y="3814"/>
                    <a:pt x="4130" y="3811"/>
                  </a:cubicBezTo>
                  <a:cubicBezTo>
                    <a:pt x="5615" y="3771"/>
                    <a:pt x="7116" y="3484"/>
                    <a:pt x="8349" y="3023"/>
                  </a:cubicBezTo>
                  <a:lnTo>
                    <a:pt x="8349" y="3023"/>
                  </a:lnTo>
                  <a:cubicBezTo>
                    <a:pt x="8185" y="4555"/>
                    <a:pt x="8208" y="6171"/>
                    <a:pt x="8597" y="7635"/>
                  </a:cubicBezTo>
                  <a:cubicBezTo>
                    <a:pt x="8986" y="9099"/>
                    <a:pt x="9743" y="10414"/>
                    <a:pt x="11045" y="11347"/>
                  </a:cubicBezTo>
                  <a:lnTo>
                    <a:pt x="11363" y="9178"/>
                  </a:lnTo>
                  <a:lnTo>
                    <a:pt x="11681" y="7009"/>
                  </a:lnTo>
                  <a:cubicBezTo>
                    <a:pt x="11779" y="6342"/>
                    <a:pt x="11860" y="5535"/>
                    <a:pt x="11835" y="4745"/>
                  </a:cubicBezTo>
                  <a:cubicBezTo>
                    <a:pt x="11810" y="3958"/>
                    <a:pt x="11677" y="3189"/>
                    <a:pt x="11348" y="2600"/>
                  </a:cubicBezTo>
                  <a:cubicBezTo>
                    <a:pt x="10961" y="1908"/>
                    <a:pt x="10136" y="1242"/>
                    <a:pt x="9042" y="758"/>
                  </a:cubicBezTo>
                  <a:cubicBezTo>
                    <a:pt x="8004" y="297"/>
                    <a:pt x="672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9"/>
            <p:cNvSpPr/>
            <p:nvPr/>
          </p:nvSpPr>
          <p:spPr>
            <a:xfrm>
              <a:off x="3770750" y="3102388"/>
              <a:ext cx="1421600" cy="1318975"/>
            </a:xfrm>
            <a:custGeom>
              <a:avLst/>
              <a:gdLst/>
              <a:ahLst/>
              <a:cxnLst/>
              <a:rect l="l" t="t" r="r" b="b"/>
              <a:pathLst>
                <a:path w="56864" h="52759" extrusionOk="0">
                  <a:moveTo>
                    <a:pt x="23303" y="0"/>
                  </a:moveTo>
                  <a:cubicBezTo>
                    <a:pt x="20085" y="0"/>
                    <a:pt x="16125" y="1490"/>
                    <a:pt x="11885" y="6475"/>
                  </a:cubicBezTo>
                  <a:cubicBezTo>
                    <a:pt x="6384" y="12939"/>
                    <a:pt x="3429" y="22734"/>
                    <a:pt x="1842" y="31506"/>
                  </a:cubicBezTo>
                  <a:cubicBezTo>
                    <a:pt x="255" y="40276"/>
                    <a:pt x="37" y="48023"/>
                    <a:pt x="8" y="50390"/>
                  </a:cubicBezTo>
                  <a:cubicBezTo>
                    <a:pt x="0" y="50845"/>
                    <a:pt x="282" y="51257"/>
                    <a:pt x="709" y="51415"/>
                  </a:cubicBezTo>
                  <a:cubicBezTo>
                    <a:pt x="1863" y="51842"/>
                    <a:pt x="4323" y="52619"/>
                    <a:pt x="7297" y="52742"/>
                  </a:cubicBezTo>
                  <a:cubicBezTo>
                    <a:pt x="7561" y="52753"/>
                    <a:pt x="7828" y="52759"/>
                    <a:pt x="8099" y="52759"/>
                  </a:cubicBezTo>
                  <a:cubicBezTo>
                    <a:pt x="10887" y="52759"/>
                    <a:pt x="14044" y="52144"/>
                    <a:pt x="16966" y="50161"/>
                  </a:cubicBezTo>
                  <a:cubicBezTo>
                    <a:pt x="19065" y="48736"/>
                    <a:pt x="21190" y="48224"/>
                    <a:pt x="23390" y="48224"/>
                  </a:cubicBezTo>
                  <a:cubicBezTo>
                    <a:pt x="25213" y="48224"/>
                    <a:pt x="27088" y="48576"/>
                    <a:pt x="29044" y="49051"/>
                  </a:cubicBezTo>
                  <a:cubicBezTo>
                    <a:pt x="33131" y="50045"/>
                    <a:pt x="37569" y="51582"/>
                    <a:pt x="42621" y="51582"/>
                  </a:cubicBezTo>
                  <a:cubicBezTo>
                    <a:pt x="42905" y="51582"/>
                    <a:pt x="43190" y="51577"/>
                    <a:pt x="43477" y="51567"/>
                  </a:cubicBezTo>
                  <a:cubicBezTo>
                    <a:pt x="47707" y="51421"/>
                    <a:pt x="50712" y="50471"/>
                    <a:pt x="52803" y="49373"/>
                  </a:cubicBezTo>
                  <a:cubicBezTo>
                    <a:pt x="54895" y="48275"/>
                    <a:pt x="56072" y="47023"/>
                    <a:pt x="56648" y="46268"/>
                  </a:cubicBezTo>
                  <a:cubicBezTo>
                    <a:pt x="56789" y="46083"/>
                    <a:pt x="56864" y="45854"/>
                    <a:pt x="56862" y="45621"/>
                  </a:cubicBezTo>
                  <a:cubicBezTo>
                    <a:pt x="56858" y="45386"/>
                    <a:pt x="56781" y="45158"/>
                    <a:pt x="56638" y="44972"/>
                  </a:cubicBezTo>
                  <a:cubicBezTo>
                    <a:pt x="49552" y="35622"/>
                    <a:pt x="43465" y="25758"/>
                    <a:pt x="39029" y="17968"/>
                  </a:cubicBezTo>
                  <a:cubicBezTo>
                    <a:pt x="34591" y="10181"/>
                    <a:pt x="31800" y="4475"/>
                    <a:pt x="31299" y="3439"/>
                  </a:cubicBezTo>
                  <a:cubicBezTo>
                    <a:pt x="31270" y="3379"/>
                    <a:pt x="31238" y="3323"/>
                    <a:pt x="31199" y="3271"/>
                  </a:cubicBezTo>
                  <a:cubicBezTo>
                    <a:pt x="31161" y="3219"/>
                    <a:pt x="31116" y="3171"/>
                    <a:pt x="31070" y="3127"/>
                  </a:cubicBezTo>
                  <a:cubicBezTo>
                    <a:pt x="30473" y="2566"/>
                    <a:pt x="28110" y="544"/>
                    <a:pt x="24679" y="91"/>
                  </a:cubicBezTo>
                  <a:cubicBezTo>
                    <a:pt x="24238" y="33"/>
                    <a:pt x="23779" y="0"/>
                    <a:pt x="2330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9"/>
            <p:cNvSpPr/>
            <p:nvPr/>
          </p:nvSpPr>
          <p:spPr>
            <a:xfrm>
              <a:off x="3825750" y="3124163"/>
              <a:ext cx="433175" cy="640250"/>
            </a:xfrm>
            <a:custGeom>
              <a:avLst/>
              <a:gdLst/>
              <a:ahLst/>
              <a:cxnLst/>
              <a:rect l="l" t="t" r="r" b="b"/>
              <a:pathLst>
                <a:path w="17327" h="25610" extrusionOk="0">
                  <a:moveTo>
                    <a:pt x="14822" y="0"/>
                  </a:moveTo>
                  <a:cubicBezTo>
                    <a:pt x="13106" y="472"/>
                    <a:pt x="10980" y="1249"/>
                    <a:pt x="8838" y="2514"/>
                  </a:cubicBezTo>
                  <a:cubicBezTo>
                    <a:pt x="6696" y="3778"/>
                    <a:pt x="4536" y="5532"/>
                    <a:pt x="2757" y="7965"/>
                  </a:cubicBezTo>
                  <a:cubicBezTo>
                    <a:pt x="0" y="11731"/>
                    <a:pt x="3198" y="16142"/>
                    <a:pt x="7083" y="19613"/>
                  </a:cubicBezTo>
                  <a:cubicBezTo>
                    <a:pt x="10968" y="23082"/>
                    <a:pt x="15545" y="25609"/>
                    <a:pt x="15545" y="25609"/>
                  </a:cubicBezTo>
                  <a:lnTo>
                    <a:pt x="16435" y="23552"/>
                  </a:lnTo>
                  <a:lnTo>
                    <a:pt x="17326" y="21497"/>
                  </a:lnTo>
                  <a:cubicBezTo>
                    <a:pt x="17326" y="21497"/>
                    <a:pt x="14803" y="20256"/>
                    <a:pt x="12289" y="18367"/>
                  </a:cubicBezTo>
                  <a:cubicBezTo>
                    <a:pt x="9776" y="16479"/>
                    <a:pt x="7274" y="13944"/>
                    <a:pt x="7312" y="11350"/>
                  </a:cubicBezTo>
                  <a:cubicBezTo>
                    <a:pt x="7316" y="9916"/>
                    <a:pt x="8585" y="8701"/>
                    <a:pt x="10165" y="7844"/>
                  </a:cubicBezTo>
                  <a:cubicBezTo>
                    <a:pt x="11744" y="6987"/>
                    <a:pt x="13632" y="6488"/>
                    <a:pt x="14874" y="6488"/>
                  </a:cubicBezTo>
                  <a:cubicBezTo>
                    <a:pt x="15078" y="6488"/>
                    <a:pt x="15281" y="6540"/>
                    <a:pt x="15460" y="6638"/>
                  </a:cubicBezTo>
                  <a:cubicBezTo>
                    <a:pt x="15641" y="6738"/>
                    <a:pt x="15799" y="6879"/>
                    <a:pt x="15918" y="7048"/>
                  </a:cubicBezTo>
                  <a:cubicBezTo>
                    <a:pt x="15882" y="5841"/>
                    <a:pt x="15747" y="4658"/>
                    <a:pt x="15550" y="3489"/>
                  </a:cubicBezTo>
                  <a:cubicBezTo>
                    <a:pt x="15354" y="2318"/>
                    <a:pt x="15098" y="1160"/>
                    <a:pt x="14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9"/>
            <p:cNvSpPr/>
            <p:nvPr/>
          </p:nvSpPr>
          <p:spPr>
            <a:xfrm>
              <a:off x="4673650" y="4497338"/>
              <a:ext cx="323975" cy="253850"/>
            </a:xfrm>
            <a:custGeom>
              <a:avLst/>
              <a:gdLst/>
              <a:ahLst/>
              <a:cxnLst/>
              <a:rect l="l" t="t" r="r" b="b"/>
              <a:pathLst>
                <a:path w="12959" h="10154" extrusionOk="0">
                  <a:moveTo>
                    <a:pt x="6427" y="1"/>
                  </a:moveTo>
                  <a:cubicBezTo>
                    <a:pt x="5512" y="409"/>
                    <a:pt x="4520" y="575"/>
                    <a:pt x="3498" y="575"/>
                  </a:cubicBezTo>
                  <a:cubicBezTo>
                    <a:pt x="3435" y="575"/>
                    <a:pt x="3373" y="574"/>
                    <a:pt x="3310" y="573"/>
                  </a:cubicBezTo>
                  <a:cubicBezTo>
                    <a:pt x="2222" y="550"/>
                    <a:pt x="1101" y="344"/>
                    <a:pt x="1" y="47"/>
                  </a:cubicBezTo>
                  <a:lnTo>
                    <a:pt x="1" y="47"/>
                  </a:lnTo>
                  <a:lnTo>
                    <a:pt x="1823" y="3855"/>
                  </a:lnTo>
                  <a:lnTo>
                    <a:pt x="3647" y="7661"/>
                  </a:lnTo>
                  <a:lnTo>
                    <a:pt x="8045" y="8902"/>
                  </a:lnTo>
                  <a:lnTo>
                    <a:pt x="12442" y="10140"/>
                  </a:lnTo>
                  <a:cubicBezTo>
                    <a:pt x="12474" y="10149"/>
                    <a:pt x="12505" y="10154"/>
                    <a:pt x="12534" y="10154"/>
                  </a:cubicBezTo>
                  <a:cubicBezTo>
                    <a:pt x="12794" y="10154"/>
                    <a:pt x="12959" y="9829"/>
                    <a:pt x="12762" y="9618"/>
                  </a:cubicBezTo>
                  <a:lnTo>
                    <a:pt x="10926" y="7636"/>
                  </a:lnTo>
                  <a:lnTo>
                    <a:pt x="9090" y="5654"/>
                  </a:lnTo>
                  <a:cubicBezTo>
                    <a:pt x="8619" y="5146"/>
                    <a:pt x="8231" y="4564"/>
                    <a:pt x="7944" y="3932"/>
                  </a:cubicBezTo>
                  <a:lnTo>
                    <a:pt x="7185" y="1967"/>
                  </a:lnTo>
                  <a:lnTo>
                    <a:pt x="6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9"/>
            <p:cNvSpPr/>
            <p:nvPr/>
          </p:nvSpPr>
          <p:spPr>
            <a:xfrm>
              <a:off x="4028275" y="3086488"/>
              <a:ext cx="889400" cy="1457450"/>
            </a:xfrm>
            <a:custGeom>
              <a:avLst/>
              <a:gdLst/>
              <a:ahLst/>
              <a:cxnLst/>
              <a:rect l="l" t="t" r="r" b="b"/>
              <a:pathLst>
                <a:path w="35576" h="58298" extrusionOk="0">
                  <a:moveTo>
                    <a:pt x="14986" y="1"/>
                  </a:moveTo>
                  <a:cubicBezTo>
                    <a:pt x="13607" y="1"/>
                    <a:pt x="11264" y="84"/>
                    <a:pt x="8988" y="552"/>
                  </a:cubicBezTo>
                  <a:cubicBezTo>
                    <a:pt x="5458" y="1278"/>
                    <a:pt x="2089" y="2931"/>
                    <a:pt x="2742" y="6639"/>
                  </a:cubicBezTo>
                  <a:cubicBezTo>
                    <a:pt x="3092" y="8632"/>
                    <a:pt x="3487" y="11749"/>
                    <a:pt x="3795" y="14367"/>
                  </a:cubicBezTo>
                  <a:cubicBezTo>
                    <a:pt x="4106" y="16984"/>
                    <a:pt x="4325" y="19103"/>
                    <a:pt x="4325" y="19103"/>
                  </a:cubicBezTo>
                  <a:lnTo>
                    <a:pt x="2545" y="27767"/>
                  </a:lnTo>
                  <a:lnTo>
                    <a:pt x="767" y="36429"/>
                  </a:lnTo>
                  <a:cubicBezTo>
                    <a:pt x="184" y="39269"/>
                    <a:pt x="1" y="42175"/>
                    <a:pt x="226" y="45064"/>
                  </a:cubicBezTo>
                  <a:lnTo>
                    <a:pt x="149" y="51596"/>
                  </a:lnTo>
                  <a:lnTo>
                    <a:pt x="72" y="58130"/>
                  </a:lnTo>
                  <a:cubicBezTo>
                    <a:pt x="864" y="58235"/>
                    <a:pt x="1653" y="58297"/>
                    <a:pt x="2421" y="58297"/>
                  </a:cubicBezTo>
                  <a:cubicBezTo>
                    <a:pt x="2724" y="58297"/>
                    <a:pt x="3025" y="58287"/>
                    <a:pt x="3322" y="58267"/>
                  </a:cubicBezTo>
                  <a:cubicBezTo>
                    <a:pt x="4367" y="58191"/>
                    <a:pt x="5361" y="57980"/>
                    <a:pt x="6255" y="57569"/>
                  </a:cubicBezTo>
                  <a:lnTo>
                    <a:pt x="6590" y="52058"/>
                  </a:lnTo>
                  <a:lnTo>
                    <a:pt x="6925" y="46546"/>
                  </a:lnTo>
                  <a:cubicBezTo>
                    <a:pt x="6868" y="43296"/>
                    <a:pt x="7320" y="40058"/>
                    <a:pt x="8268" y="36949"/>
                  </a:cubicBezTo>
                  <a:lnTo>
                    <a:pt x="9551" y="32269"/>
                  </a:lnTo>
                  <a:lnTo>
                    <a:pt x="10832" y="27588"/>
                  </a:lnTo>
                  <a:cubicBezTo>
                    <a:pt x="10897" y="27349"/>
                    <a:pt x="11103" y="27178"/>
                    <a:pt x="11350" y="27155"/>
                  </a:cubicBezTo>
                  <a:cubicBezTo>
                    <a:pt x="11367" y="27153"/>
                    <a:pt x="11384" y="27152"/>
                    <a:pt x="11401" y="27152"/>
                  </a:cubicBezTo>
                  <a:cubicBezTo>
                    <a:pt x="11628" y="27152"/>
                    <a:pt x="11837" y="27282"/>
                    <a:pt x="11937" y="27490"/>
                  </a:cubicBezTo>
                  <a:lnTo>
                    <a:pt x="18878" y="41984"/>
                  </a:lnTo>
                  <a:lnTo>
                    <a:pt x="25816" y="56481"/>
                  </a:lnTo>
                  <a:cubicBezTo>
                    <a:pt x="26914" y="56778"/>
                    <a:pt x="28035" y="56984"/>
                    <a:pt x="29123" y="57005"/>
                  </a:cubicBezTo>
                  <a:cubicBezTo>
                    <a:pt x="29191" y="57006"/>
                    <a:pt x="29259" y="57007"/>
                    <a:pt x="29326" y="57007"/>
                  </a:cubicBezTo>
                  <a:cubicBezTo>
                    <a:pt x="30344" y="57007"/>
                    <a:pt x="31329" y="56841"/>
                    <a:pt x="32240" y="56435"/>
                  </a:cubicBezTo>
                  <a:lnTo>
                    <a:pt x="24760" y="37059"/>
                  </a:lnTo>
                  <a:lnTo>
                    <a:pt x="17283" y="17684"/>
                  </a:lnTo>
                  <a:cubicBezTo>
                    <a:pt x="16965" y="16988"/>
                    <a:pt x="16899" y="16204"/>
                    <a:pt x="17092" y="15465"/>
                  </a:cubicBezTo>
                  <a:lnTo>
                    <a:pt x="18148" y="11425"/>
                  </a:lnTo>
                  <a:lnTo>
                    <a:pt x="19205" y="7388"/>
                  </a:lnTo>
                  <a:cubicBezTo>
                    <a:pt x="19274" y="7122"/>
                    <a:pt x="19425" y="6885"/>
                    <a:pt x="19633" y="6708"/>
                  </a:cubicBezTo>
                  <a:cubicBezTo>
                    <a:pt x="19843" y="6531"/>
                    <a:pt x="20103" y="6427"/>
                    <a:pt x="20376" y="6408"/>
                  </a:cubicBezTo>
                  <a:cubicBezTo>
                    <a:pt x="20505" y="6399"/>
                    <a:pt x="20642" y="6394"/>
                    <a:pt x="20785" y="6394"/>
                  </a:cubicBezTo>
                  <a:cubicBezTo>
                    <a:pt x="22011" y="6394"/>
                    <a:pt x="23704" y="6724"/>
                    <a:pt x="25169" y="7336"/>
                  </a:cubicBezTo>
                  <a:cubicBezTo>
                    <a:pt x="26806" y="8018"/>
                    <a:pt x="28156" y="9052"/>
                    <a:pt x="28256" y="10374"/>
                  </a:cubicBezTo>
                  <a:cubicBezTo>
                    <a:pt x="28468" y="12756"/>
                    <a:pt x="26141" y="15258"/>
                    <a:pt x="23762" y="17165"/>
                  </a:cubicBezTo>
                  <a:cubicBezTo>
                    <a:pt x="21382" y="19072"/>
                    <a:pt x="18949" y="20384"/>
                    <a:pt x="18949" y="20384"/>
                  </a:cubicBezTo>
                  <a:lnTo>
                    <a:pt x="19975" y="22216"/>
                  </a:lnTo>
                  <a:lnTo>
                    <a:pt x="21000" y="24050"/>
                  </a:lnTo>
                  <a:cubicBezTo>
                    <a:pt x="21000" y="24050"/>
                    <a:pt x="25396" y="21415"/>
                    <a:pt x="29040" y="17961"/>
                  </a:cubicBezTo>
                  <a:cubicBezTo>
                    <a:pt x="32683" y="14507"/>
                    <a:pt x="35576" y="10235"/>
                    <a:pt x="32573" y="6953"/>
                  </a:cubicBezTo>
                  <a:cubicBezTo>
                    <a:pt x="29385" y="3468"/>
                    <a:pt x="25294" y="1737"/>
                    <a:pt x="22002" y="876"/>
                  </a:cubicBezTo>
                  <a:cubicBezTo>
                    <a:pt x="18780" y="35"/>
                    <a:pt x="16323" y="26"/>
                    <a:pt x="16217" y="26"/>
                  </a:cubicBezTo>
                  <a:cubicBezTo>
                    <a:pt x="16215" y="26"/>
                    <a:pt x="16214" y="26"/>
                    <a:pt x="16214" y="26"/>
                  </a:cubicBezTo>
                  <a:cubicBezTo>
                    <a:pt x="16214" y="26"/>
                    <a:pt x="15747" y="1"/>
                    <a:pt x="14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9"/>
            <p:cNvSpPr/>
            <p:nvPr/>
          </p:nvSpPr>
          <p:spPr>
            <a:xfrm>
              <a:off x="4150500" y="3086513"/>
              <a:ext cx="376750" cy="82000"/>
            </a:xfrm>
            <a:custGeom>
              <a:avLst/>
              <a:gdLst/>
              <a:ahLst/>
              <a:cxnLst/>
              <a:rect l="l" t="t" r="r" b="b"/>
              <a:pathLst>
                <a:path w="15070" h="3280" extrusionOk="0">
                  <a:moveTo>
                    <a:pt x="10117" y="1"/>
                  </a:moveTo>
                  <a:cubicBezTo>
                    <a:pt x="9354" y="1"/>
                    <a:pt x="8290" y="26"/>
                    <a:pt x="7104" y="129"/>
                  </a:cubicBezTo>
                  <a:cubicBezTo>
                    <a:pt x="4754" y="333"/>
                    <a:pt x="1923" y="842"/>
                    <a:pt x="0" y="2061"/>
                  </a:cubicBezTo>
                  <a:cubicBezTo>
                    <a:pt x="1360" y="2941"/>
                    <a:pt x="2825" y="3279"/>
                    <a:pt x="4348" y="3279"/>
                  </a:cubicBezTo>
                  <a:cubicBezTo>
                    <a:pt x="5316" y="3279"/>
                    <a:pt x="6307" y="3143"/>
                    <a:pt x="7308" y="2922"/>
                  </a:cubicBezTo>
                  <a:cubicBezTo>
                    <a:pt x="9890" y="2354"/>
                    <a:pt x="12544" y="1225"/>
                    <a:pt x="15069" y="426"/>
                  </a:cubicBezTo>
                  <a:cubicBezTo>
                    <a:pt x="14173" y="260"/>
                    <a:pt x="13270" y="145"/>
                    <a:pt x="12363" y="73"/>
                  </a:cubicBezTo>
                  <a:cubicBezTo>
                    <a:pt x="11704" y="25"/>
                    <a:pt x="11325" y="25"/>
                    <a:pt x="11325" y="25"/>
                  </a:cubicBezTo>
                  <a:cubicBezTo>
                    <a:pt x="11325" y="25"/>
                    <a:pt x="10866" y="1"/>
                    <a:pt x="10117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9"/>
            <p:cNvSpPr/>
            <p:nvPr/>
          </p:nvSpPr>
          <p:spPr>
            <a:xfrm>
              <a:off x="3963025" y="4525713"/>
              <a:ext cx="221650" cy="236125"/>
            </a:xfrm>
            <a:custGeom>
              <a:avLst/>
              <a:gdLst/>
              <a:ahLst/>
              <a:cxnLst/>
              <a:rect l="l" t="t" r="r" b="b"/>
              <a:pathLst>
                <a:path w="8866" h="9445" extrusionOk="0">
                  <a:moveTo>
                    <a:pt x="8865" y="0"/>
                  </a:moveTo>
                  <a:lnTo>
                    <a:pt x="8865" y="0"/>
                  </a:lnTo>
                  <a:cubicBezTo>
                    <a:pt x="7971" y="409"/>
                    <a:pt x="6977" y="622"/>
                    <a:pt x="5932" y="696"/>
                  </a:cubicBezTo>
                  <a:cubicBezTo>
                    <a:pt x="5632" y="717"/>
                    <a:pt x="5327" y="727"/>
                    <a:pt x="5020" y="727"/>
                  </a:cubicBezTo>
                  <a:cubicBezTo>
                    <a:pt x="4255" y="727"/>
                    <a:pt x="3471" y="665"/>
                    <a:pt x="2682" y="559"/>
                  </a:cubicBezTo>
                  <a:lnTo>
                    <a:pt x="2669" y="1636"/>
                  </a:lnTo>
                  <a:lnTo>
                    <a:pt x="2657" y="2710"/>
                  </a:lnTo>
                  <a:cubicBezTo>
                    <a:pt x="2734" y="3720"/>
                    <a:pt x="2511" y="4731"/>
                    <a:pt x="2016" y="5613"/>
                  </a:cubicBezTo>
                  <a:lnTo>
                    <a:pt x="1072" y="7291"/>
                  </a:lnTo>
                  <a:lnTo>
                    <a:pt x="126" y="8969"/>
                  </a:lnTo>
                  <a:cubicBezTo>
                    <a:pt x="1" y="9192"/>
                    <a:pt x="173" y="9444"/>
                    <a:pt x="402" y="9444"/>
                  </a:cubicBezTo>
                  <a:cubicBezTo>
                    <a:pt x="437" y="9444"/>
                    <a:pt x="474" y="9438"/>
                    <a:pt x="511" y="9425"/>
                  </a:cubicBezTo>
                  <a:lnTo>
                    <a:pt x="4491" y="7982"/>
                  </a:lnTo>
                  <a:lnTo>
                    <a:pt x="8468" y="6540"/>
                  </a:lnTo>
                  <a:lnTo>
                    <a:pt x="8667" y="3269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9"/>
            <p:cNvSpPr/>
            <p:nvPr/>
          </p:nvSpPr>
          <p:spPr>
            <a:xfrm>
              <a:off x="4390800" y="3514213"/>
              <a:ext cx="237800" cy="221400"/>
            </a:xfrm>
            <a:custGeom>
              <a:avLst/>
              <a:gdLst/>
              <a:ahLst/>
              <a:cxnLst/>
              <a:rect l="l" t="t" r="r" b="b"/>
              <a:pathLst>
                <a:path w="9512" h="8856" extrusionOk="0">
                  <a:moveTo>
                    <a:pt x="3217" y="1"/>
                  </a:moveTo>
                  <a:cubicBezTo>
                    <a:pt x="3217" y="1"/>
                    <a:pt x="2997" y="322"/>
                    <a:pt x="2938" y="856"/>
                  </a:cubicBezTo>
                  <a:cubicBezTo>
                    <a:pt x="2878" y="1387"/>
                    <a:pt x="2976" y="2135"/>
                    <a:pt x="3610" y="2988"/>
                  </a:cubicBezTo>
                  <a:cubicBezTo>
                    <a:pt x="3598" y="2988"/>
                    <a:pt x="3586" y="2988"/>
                    <a:pt x="3573" y="2988"/>
                  </a:cubicBezTo>
                  <a:cubicBezTo>
                    <a:pt x="3171" y="2988"/>
                    <a:pt x="2768" y="3019"/>
                    <a:pt x="2369" y="3081"/>
                  </a:cubicBezTo>
                  <a:cubicBezTo>
                    <a:pt x="1657" y="3188"/>
                    <a:pt x="753" y="3416"/>
                    <a:pt x="0" y="3897"/>
                  </a:cubicBezTo>
                  <a:lnTo>
                    <a:pt x="224" y="4433"/>
                  </a:lnTo>
                  <a:lnTo>
                    <a:pt x="447" y="4966"/>
                  </a:lnTo>
                  <a:lnTo>
                    <a:pt x="2009" y="4589"/>
                  </a:lnTo>
                  <a:lnTo>
                    <a:pt x="3573" y="4211"/>
                  </a:lnTo>
                  <a:lnTo>
                    <a:pt x="2073" y="4774"/>
                  </a:lnTo>
                  <a:lnTo>
                    <a:pt x="574" y="5338"/>
                  </a:lnTo>
                  <a:lnTo>
                    <a:pt x="830" y="5818"/>
                  </a:lnTo>
                  <a:lnTo>
                    <a:pt x="1089" y="6297"/>
                  </a:lnTo>
                  <a:lnTo>
                    <a:pt x="2539" y="5712"/>
                  </a:lnTo>
                  <a:lnTo>
                    <a:pt x="3989" y="5126"/>
                  </a:lnTo>
                  <a:lnTo>
                    <a:pt x="3989" y="5126"/>
                  </a:lnTo>
                  <a:lnTo>
                    <a:pt x="2612" y="5877"/>
                  </a:lnTo>
                  <a:lnTo>
                    <a:pt x="1237" y="6627"/>
                  </a:lnTo>
                  <a:lnTo>
                    <a:pt x="1526" y="7097"/>
                  </a:lnTo>
                  <a:lnTo>
                    <a:pt x="1815" y="7567"/>
                  </a:lnTo>
                  <a:lnTo>
                    <a:pt x="3190" y="6871"/>
                  </a:lnTo>
                  <a:lnTo>
                    <a:pt x="4565" y="6176"/>
                  </a:lnTo>
                  <a:lnTo>
                    <a:pt x="3294" y="7014"/>
                  </a:lnTo>
                  <a:lnTo>
                    <a:pt x="2025" y="7850"/>
                  </a:lnTo>
                  <a:lnTo>
                    <a:pt x="2316" y="8353"/>
                  </a:lnTo>
                  <a:lnTo>
                    <a:pt x="2608" y="8855"/>
                  </a:lnTo>
                  <a:lnTo>
                    <a:pt x="3569" y="8249"/>
                  </a:lnTo>
                  <a:lnTo>
                    <a:pt x="4531" y="7642"/>
                  </a:lnTo>
                  <a:cubicBezTo>
                    <a:pt x="4653" y="7564"/>
                    <a:pt x="4790" y="7527"/>
                    <a:pt x="4924" y="7527"/>
                  </a:cubicBezTo>
                  <a:cubicBezTo>
                    <a:pt x="5200" y="7527"/>
                    <a:pt x="5468" y="7683"/>
                    <a:pt x="5594" y="7954"/>
                  </a:cubicBezTo>
                  <a:lnTo>
                    <a:pt x="5656" y="8087"/>
                  </a:lnTo>
                  <a:lnTo>
                    <a:pt x="5717" y="8218"/>
                  </a:lnTo>
                  <a:cubicBezTo>
                    <a:pt x="5717" y="8218"/>
                    <a:pt x="5950" y="8148"/>
                    <a:pt x="6343" y="7898"/>
                  </a:cubicBezTo>
                  <a:cubicBezTo>
                    <a:pt x="6734" y="7649"/>
                    <a:pt x="7287" y="7220"/>
                    <a:pt x="7923" y="6498"/>
                  </a:cubicBezTo>
                  <a:cubicBezTo>
                    <a:pt x="8558" y="5775"/>
                    <a:pt x="8955" y="5386"/>
                    <a:pt x="9194" y="5176"/>
                  </a:cubicBezTo>
                  <a:cubicBezTo>
                    <a:pt x="9433" y="4966"/>
                    <a:pt x="9512" y="4937"/>
                    <a:pt x="9512" y="4937"/>
                  </a:cubicBezTo>
                  <a:lnTo>
                    <a:pt x="8289" y="3300"/>
                  </a:lnTo>
                  <a:lnTo>
                    <a:pt x="7066" y="1663"/>
                  </a:lnTo>
                  <a:lnTo>
                    <a:pt x="6349" y="2129"/>
                  </a:lnTo>
                  <a:lnTo>
                    <a:pt x="5631" y="2595"/>
                  </a:lnTo>
                  <a:cubicBezTo>
                    <a:pt x="5489" y="2686"/>
                    <a:pt x="5325" y="2734"/>
                    <a:pt x="5158" y="2734"/>
                  </a:cubicBezTo>
                  <a:cubicBezTo>
                    <a:pt x="5107" y="2734"/>
                    <a:pt x="5056" y="2729"/>
                    <a:pt x="5004" y="2720"/>
                  </a:cubicBezTo>
                  <a:cubicBezTo>
                    <a:pt x="4789" y="2682"/>
                    <a:pt x="4598" y="2560"/>
                    <a:pt x="4473" y="2379"/>
                  </a:cubicBezTo>
                  <a:cubicBezTo>
                    <a:pt x="4340" y="2189"/>
                    <a:pt x="4215" y="1934"/>
                    <a:pt x="4132" y="1594"/>
                  </a:cubicBezTo>
                  <a:cubicBezTo>
                    <a:pt x="4047" y="1255"/>
                    <a:pt x="4003" y="831"/>
                    <a:pt x="4030" y="301"/>
                  </a:cubicBezTo>
                  <a:lnTo>
                    <a:pt x="3623" y="15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9"/>
            <p:cNvSpPr/>
            <p:nvPr/>
          </p:nvSpPr>
          <p:spPr>
            <a:xfrm>
              <a:off x="4064050" y="3559188"/>
              <a:ext cx="145500" cy="150375"/>
            </a:xfrm>
            <a:custGeom>
              <a:avLst/>
              <a:gdLst/>
              <a:ahLst/>
              <a:cxnLst/>
              <a:rect l="l" t="t" r="r" b="b"/>
              <a:pathLst>
                <a:path w="5820" h="6015" extrusionOk="0">
                  <a:moveTo>
                    <a:pt x="4516" y="1"/>
                  </a:moveTo>
                  <a:cubicBezTo>
                    <a:pt x="4084" y="1"/>
                    <a:pt x="3670" y="45"/>
                    <a:pt x="3312" y="103"/>
                  </a:cubicBezTo>
                  <a:cubicBezTo>
                    <a:pt x="2902" y="166"/>
                    <a:pt x="2497" y="265"/>
                    <a:pt x="2104" y="392"/>
                  </a:cubicBezTo>
                  <a:cubicBezTo>
                    <a:pt x="1309" y="742"/>
                    <a:pt x="777" y="1320"/>
                    <a:pt x="450" y="2017"/>
                  </a:cubicBezTo>
                  <a:cubicBezTo>
                    <a:pt x="122" y="2717"/>
                    <a:pt x="1" y="3535"/>
                    <a:pt x="30" y="4371"/>
                  </a:cubicBezTo>
                  <a:cubicBezTo>
                    <a:pt x="65" y="5248"/>
                    <a:pt x="754" y="5955"/>
                    <a:pt x="1629" y="6012"/>
                  </a:cubicBezTo>
                  <a:cubicBezTo>
                    <a:pt x="1650" y="6014"/>
                    <a:pt x="1665" y="6014"/>
                    <a:pt x="1677" y="6014"/>
                  </a:cubicBezTo>
                  <a:lnTo>
                    <a:pt x="1692" y="6014"/>
                  </a:lnTo>
                  <a:cubicBezTo>
                    <a:pt x="1744" y="5831"/>
                    <a:pt x="1821" y="5656"/>
                    <a:pt x="1919" y="5494"/>
                  </a:cubicBezTo>
                  <a:cubicBezTo>
                    <a:pt x="2051" y="5281"/>
                    <a:pt x="2243" y="5084"/>
                    <a:pt x="2504" y="5084"/>
                  </a:cubicBezTo>
                  <a:cubicBezTo>
                    <a:pt x="2549" y="5084"/>
                    <a:pt x="2596" y="5090"/>
                    <a:pt x="2646" y="5103"/>
                  </a:cubicBezTo>
                  <a:lnTo>
                    <a:pt x="3745" y="5388"/>
                  </a:lnTo>
                  <a:lnTo>
                    <a:pt x="4847" y="5673"/>
                  </a:lnTo>
                  <a:lnTo>
                    <a:pt x="4971" y="5105"/>
                  </a:lnTo>
                  <a:lnTo>
                    <a:pt x="5096" y="4539"/>
                  </a:lnTo>
                  <a:lnTo>
                    <a:pt x="3630" y="4128"/>
                  </a:lnTo>
                  <a:lnTo>
                    <a:pt x="2166" y="3720"/>
                  </a:lnTo>
                  <a:lnTo>
                    <a:pt x="3688" y="3963"/>
                  </a:lnTo>
                  <a:lnTo>
                    <a:pt x="5209" y="4204"/>
                  </a:lnTo>
                  <a:lnTo>
                    <a:pt x="5340" y="3666"/>
                  </a:lnTo>
                  <a:lnTo>
                    <a:pt x="5473" y="3131"/>
                  </a:lnTo>
                  <a:lnTo>
                    <a:pt x="3934" y="2838"/>
                  </a:lnTo>
                  <a:lnTo>
                    <a:pt x="2395" y="2543"/>
                  </a:lnTo>
                  <a:lnTo>
                    <a:pt x="3955" y="2659"/>
                  </a:lnTo>
                  <a:lnTo>
                    <a:pt x="5516" y="2774"/>
                  </a:lnTo>
                  <a:lnTo>
                    <a:pt x="5614" y="2239"/>
                  </a:lnTo>
                  <a:lnTo>
                    <a:pt x="5712" y="1701"/>
                  </a:lnTo>
                  <a:lnTo>
                    <a:pt x="4111" y="1622"/>
                  </a:lnTo>
                  <a:lnTo>
                    <a:pt x="2513" y="1544"/>
                  </a:lnTo>
                  <a:lnTo>
                    <a:pt x="4117" y="1428"/>
                  </a:lnTo>
                  <a:lnTo>
                    <a:pt x="5720" y="1310"/>
                  </a:lnTo>
                  <a:lnTo>
                    <a:pt x="5770" y="733"/>
                  </a:lnTo>
                  <a:lnTo>
                    <a:pt x="5820" y="159"/>
                  </a:lnTo>
                  <a:cubicBezTo>
                    <a:pt x="5390" y="44"/>
                    <a:pt x="4944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9"/>
            <p:cNvSpPr/>
            <p:nvPr/>
          </p:nvSpPr>
          <p:spPr>
            <a:xfrm>
              <a:off x="4136475" y="2788263"/>
              <a:ext cx="293600" cy="132425"/>
            </a:xfrm>
            <a:custGeom>
              <a:avLst/>
              <a:gdLst/>
              <a:ahLst/>
              <a:cxnLst/>
              <a:rect l="l" t="t" r="r" b="b"/>
              <a:pathLst>
                <a:path w="11744" h="5297" extrusionOk="0">
                  <a:moveTo>
                    <a:pt x="4170" y="0"/>
                  </a:moveTo>
                  <a:cubicBezTo>
                    <a:pt x="2277" y="0"/>
                    <a:pt x="670" y="90"/>
                    <a:pt x="284" y="304"/>
                  </a:cubicBezTo>
                  <a:cubicBezTo>
                    <a:pt x="1" y="460"/>
                    <a:pt x="32" y="1417"/>
                    <a:pt x="136" y="2338"/>
                  </a:cubicBezTo>
                  <a:cubicBezTo>
                    <a:pt x="238" y="3256"/>
                    <a:pt x="411" y="4137"/>
                    <a:pt x="411" y="4137"/>
                  </a:cubicBezTo>
                  <a:cubicBezTo>
                    <a:pt x="438" y="4226"/>
                    <a:pt x="474" y="4265"/>
                    <a:pt x="518" y="4265"/>
                  </a:cubicBezTo>
                  <a:cubicBezTo>
                    <a:pt x="656" y="4265"/>
                    <a:pt x="868" y="3870"/>
                    <a:pt x="1066" y="3420"/>
                  </a:cubicBezTo>
                  <a:cubicBezTo>
                    <a:pt x="1324" y="2829"/>
                    <a:pt x="1557" y="2147"/>
                    <a:pt x="1557" y="2147"/>
                  </a:cubicBezTo>
                  <a:cubicBezTo>
                    <a:pt x="1846" y="2665"/>
                    <a:pt x="2187" y="3152"/>
                    <a:pt x="2572" y="3603"/>
                  </a:cubicBezTo>
                  <a:cubicBezTo>
                    <a:pt x="3214" y="4349"/>
                    <a:pt x="4117" y="5131"/>
                    <a:pt x="5173" y="5269"/>
                  </a:cubicBezTo>
                  <a:cubicBezTo>
                    <a:pt x="5311" y="5288"/>
                    <a:pt x="5450" y="5296"/>
                    <a:pt x="5590" y="5296"/>
                  </a:cubicBezTo>
                  <a:cubicBezTo>
                    <a:pt x="6985" y="5296"/>
                    <a:pt x="8447" y="4426"/>
                    <a:pt x="9595" y="3428"/>
                  </a:cubicBezTo>
                  <a:cubicBezTo>
                    <a:pt x="10859" y="2330"/>
                    <a:pt x="11743" y="1078"/>
                    <a:pt x="11741" y="668"/>
                  </a:cubicBezTo>
                  <a:cubicBezTo>
                    <a:pt x="11739" y="365"/>
                    <a:pt x="9143" y="126"/>
                    <a:pt x="6413" y="38"/>
                  </a:cubicBezTo>
                  <a:cubicBezTo>
                    <a:pt x="5658" y="13"/>
                    <a:pt x="4893" y="0"/>
                    <a:pt x="4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9"/>
            <p:cNvSpPr/>
            <p:nvPr/>
          </p:nvSpPr>
          <p:spPr>
            <a:xfrm>
              <a:off x="4232325" y="2823388"/>
              <a:ext cx="98625" cy="67225"/>
            </a:xfrm>
            <a:custGeom>
              <a:avLst/>
              <a:gdLst/>
              <a:ahLst/>
              <a:cxnLst/>
              <a:rect l="l" t="t" r="r" b="b"/>
              <a:pathLst>
                <a:path w="3945" h="2689" extrusionOk="0">
                  <a:moveTo>
                    <a:pt x="3644" y="0"/>
                  </a:moveTo>
                  <a:lnTo>
                    <a:pt x="1838" y="235"/>
                  </a:lnTo>
                  <a:lnTo>
                    <a:pt x="29" y="472"/>
                  </a:lnTo>
                  <a:cubicBezTo>
                    <a:pt x="16" y="559"/>
                    <a:pt x="8" y="648"/>
                    <a:pt x="4" y="736"/>
                  </a:cubicBezTo>
                  <a:cubicBezTo>
                    <a:pt x="0" y="827"/>
                    <a:pt x="4" y="917"/>
                    <a:pt x="16" y="1008"/>
                  </a:cubicBezTo>
                  <a:cubicBezTo>
                    <a:pt x="131" y="1978"/>
                    <a:pt x="955" y="2688"/>
                    <a:pt x="1905" y="2688"/>
                  </a:cubicBezTo>
                  <a:cubicBezTo>
                    <a:pt x="1987" y="2688"/>
                    <a:pt x="2070" y="2683"/>
                    <a:pt x="2154" y="2672"/>
                  </a:cubicBezTo>
                  <a:cubicBezTo>
                    <a:pt x="3207" y="2535"/>
                    <a:pt x="3945" y="1564"/>
                    <a:pt x="3795" y="515"/>
                  </a:cubicBezTo>
                  <a:cubicBezTo>
                    <a:pt x="3783" y="424"/>
                    <a:pt x="3764" y="336"/>
                    <a:pt x="3737" y="249"/>
                  </a:cubicBezTo>
                  <a:cubicBezTo>
                    <a:pt x="3710" y="164"/>
                    <a:pt x="3679" y="81"/>
                    <a:pt x="3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9"/>
            <p:cNvSpPr/>
            <p:nvPr/>
          </p:nvSpPr>
          <p:spPr>
            <a:xfrm>
              <a:off x="4232125" y="2924313"/>
              <a:ext cx="47650" cy="33925"/>
            </a:xfrm>
            <a:custGeom>
              <a:avLst/>
              <a:gdLst/>
              <a:ahLst/>
              <a:cxnLst/>
              <a:rect l="l" t="t" r="r" b="b"/>
              <a:pathLst>
                <a:path w="1906" h="1357" extrusionOk="0">
                  <a:moveTo>
                    <a:pt x="310" y="1"/>
                  </a:moveTo>
                  <a:cubicBezTo>
                    <a:pt x="292" y="1"/>
                    <a:pt x="273" y="3"/>
                    <a:pt x="255" y="6"/>
                  </a:cubicBezTo>
                  <a:cubicBezTo>
                    <a:pt x="101" y="37"/>
                    <a:pt x="0" y="186"/>
                    <a:pt x="31" y="340"/>
                  </a:cubicBezTo>
                  <a:cubicBezTo>
                    <a:pt x="102" y="696"/>
                    <a:pt x="324" y="1006"/>
                    <a:pt x="638" y="1189"/>
                  </a:cubicBezTo>
                  <a:cubicBezTo>
                    <a:pt x="833" y="1300"/>
                    <a:pt x="1052" y="1357"/>
                    <a:pt x="1274" y="1357"/>
                  </a:cubicBezTo>
                  <a:cubicBezTo>
                    <a:pt x="1315" y="1357"/>
                    <a:pt x="1356" y="1355"/>
                    <a:pt x="1397" y="1351"/>
                  </a:cubicBezTo>
                  <a:cubicBezTo>
                    <a:pt x="1491" y="1341"/>
                    <a:pt x="1586" y="1322"/>
                    <a:pt x="1676" y="1291"/>
                  </a:cubicBezTo>
                  <a:cubicBezTo>
                    <a:pt x="1825" y="1241"/>
                    <a:pt x="1905" y="1079"/>
                    <a:pt x="1855" y="931"/>
                  </a:cubicBezTo>
                  <a:cubicBezTo>
                    <a:pt x="1815" y="813"/>
                    <a:pt x="1705" y="739"/>
                    <a:pt x="1586" y="739"/>
                  </a:cubicBezTo>
                  <a:cubicBezTo>
                    <a:pt x="1556" y="739"/>
                    <a:pt x="1525" y="744"/>
                    <a:pt x="1495" y="754"/>
                  </a:cubicBezTo>
                  <a:cubicBezTo>
                    <a:pt x="1425" y="777"/>
                    <a:pt x="1351" y="789"/>
                    <a:pt x="1278" y="789"/>
                  </a:cubicBezTo>
                  <a:cubicBezTo>
                    <a:pt x="1253" y="789"/>
                    <a:pt x="1227" y="788"/>
                    <a:pt x="1202" y="785"/>
                  </a:cubicBezTo>
                  <a:cubicBezTo>
                    <a:pt x="1104" y="777"/>
                    <a:pt x="1008" y="746"/>
                    <a:pt x="923" y="696"/>
                  </a:cubicBezTo>
                  <a:cubicBezTo>
                    <a:pt x="750" y="596"/>
                    <a:pt x="628" y="424"/>
                    <a:pt x="588" y="230"/>
                  </a:cubicBezTo>
                  <a:cubicBezTo>
                    <a:pt x="561" y="95"/>
                    <a:pt x="44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9"/>
            <p:cNvSpPr/>
            <p:nvPr/>
          </p:nvSpPr>
          <p:spPr>
            <a:xfrm>
              <a:off x="4151025" y="2939638"/>
              <a:ext cx="106875" cy="35025"/>
            </a:xfrm>
            <a:custGeom>
              <a:avLst/>
              <a:gdLst/>
              <a:ahLst/>
              <a:cxnLst/>
              <a:rect l="l" t="t" r="r" b="b"/>
              <a:pathLst>
                <a:path w="4275" h="1401" extrusionOk="0">
                  <a:moveTo>
                    <a:pt x="3960" y="1"/>
                  </a:moveTo>
                  <a:cubicBezTo>
                    <a:pt x="3883" y="1"/>
                    <a:pt x="3806" y="32"/>
                    <a:pt x="3749" y="93"/>
                  </a:cubicBezTo>
                  <a:cubicBezTo>
                    <a:pt x="3296" y="581"/>
                    <a:pt x="2681" y="828"/>
                    <a:pt x="2063" y="828"/>
                  </a:cubicBezTo>
                  <a:cubicBezTo>
                    <a:pt x="1506" y="828"/>
                    <a:pt x="947" y="627"/>
                    <a:pt x="505" y="220"/>
                  </a:cubicBezTo>
                  <a:cubicBezTo>
                    <a:pt x="451" y="171"/>
                    <a:pt x="383" y="147"/>
                    <a:pt x="315" y="147"/>
                  </a:cubicBezTo>
                  <a:cubicBezTo>
                    <a:pt x="239" y="147"/>
                    <a:pt x="163" y="177"/>
                    <a:pt x="107" y="237"/>
                  </a:cubicBezTo>
                  <a:cubicBezTo>
                    <a:pt x="1" y="351"/>
                    <a:pt x="5" y="530"/>
                    <a:pt x="118" y="636"/>
                  </a:cubicBezTo>
                  <a:cubicBezTo>
                    <a:pt x="394" y="892"/>
                    <a:pt x="719" y="1090"/>
                    <a:pt x="1072" y="1219"/>
                  </a:cubicBezTo>
                  <a:cubicBezTo>
                    <a:pt x="1392" y="1340"/>
                    <a:pt x="1731" y="1400"/>
                    <a:pt x="2072" y="1400"/>
                  </a:cubicBezTo>
                  <a:cubicBezTo>
                    <a:pt x="2106" y="1400"/>
                    <a:pt x="2141" y="1400"/>
                    <a:pt x="2175" y="1399"/>
                  </a:cubicBezTo>
                  <a:cubicBezTo>
                    <a:pt x="2227" y="1397"/>
                    <a:pt x="2277" y="1393"/>
                    <a:pt x="2328" y="1389"/>
                  </a:cubicBezTo>
                  <a:cubicBezTo>
                    <a:pt x="3033" y="1320"/>
                    <a:pt x="3685" y="996"/>
                    <a:pt x="4167" y="478"/>
                  </a:cubicBezTo>
                  <a:cubicBezTo>
                    <a:pt x="4275" y="362"/>
                    <a:pt x="4267" y="181"/>
                    <a:pt x="4152" y="75"/>
                  </a:cubicBezTo>
                  <a:cubicBezTo>
                    <a:pt x="4097" y="25"/>
                    <a:pt x="4028" y="1"/>
                    <a:pt x="3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9"/>
            <p:cNvSpPr/>
            <p:nvPr/>
          </p:nvSpPr>
          <p:spPr>
            <a:xfrm>
              <a:off x="4122325" y="2841913"/>
              <a:ext cx="53925" cy="72625"/>
            </a:xfrm>
            <a:custGeom>
              <a:avLst/>
              <a:gdLst/>
              <a:ahLst/>
              <a:cxnLst/>
              <a:rect l="l" t="t" r="r" b="b"/>
              <a:pathLst>
                <a:path w="2157" h="2905" extrusionOk="0">
                  <a:moveTo>
                    <a:pt x="2123" y="1"/>
                  </a:moveTo>
                  <a:cubicBezTo>
                    <a:pt x="2123" y="1"/>
                    <a:pt x="1582" y="373"/>
                    <a:pt x="1052" y="814"/>
                  </a:cubicBezTo>
                  <a:cubicBezTo>
                    <a:pt x="521" y="1253"/>
                    <a:pt x="1" y="1760"/>
                    <a:pt x="43" y="2023"/>
                  </a:cubicBezTo>
                  <a:cubicBezTo>
                    <a:pt x="62" y="2151"/>
                    <a:pt x="255" y="2351"/>
                    <a:pt x="494" y="2528"/>
                  </a:cubicBezTo>
                  <a:cubicBezTo>
                    <a:pt x="731" y="2705"/>
                    <a:pt x="1018" y="2859"/>
                    <a:pt x="1230" y="2894"/>
                  </a:cubicBezTo>
                  <a:cubicBezTo>
                    <a:pt x="1273" y="2901"/>
                    <a:pt x="1317" y="2905"/>
                    <a:pt x="1360" y="2905"/>
                  </a:cubicBezTo>
                  <a:cubicBezTo>
                    <a:pt x="1548" y="2905"/>
                    <a:pt x="1731" y="2838"/>
                    <a:pt x="1877" y="2715"/>
                  </a:cubicBezTo>
                  <a:cubicBezTo>
                    <a:pt x="2054" y="2563"/>
                    <a:pt x="2156" y="2339"/>
                    <a:pt x="2152" y="2106"/>
                  </a:cubicBezTo>
                  <a:lnTo>
                    <a:pt x="2139" y="1053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9"/>
            <p:cNvSpPr/>
            <p:nvPr/>
          </p:nvSpPr>
          <p:spPr>
            <a:xfrm>
              <a:off x="4177375" y="3196163"/>
              <a:ext cx="172550" cy="267300"/>
            </a:xfrm>
            <a:custGeom>
              <a:avLst/>
              <a:gdLst/>
              <a:ahLst/>
              <a:cxnLst/>
              <a:rect l="l" t="t" r="r" b="b"/>
              <a:pathLst>
                <a:path w="6902" h="10692" extrusionOk="0">
                  <a:moveTo>
                    <a:pt x="6245" y="0"/>
                  </a:moveTo>
                  <a:cubicBezTo>
                    <a:pt x="6176" y="0"/>
                    <a:pt x="6110" y="17"/>
                    <a:pt x="6068" y="60"/>
                  </a:cubicBezTo>
                  <a:lnTo>
                    <a:pt x="3084" y="3026"/>
                  </a:lnTo>
                  <a:lnTo>
                    <a:pt x="100" y="5992"/>
                  </a:lnTo>
                  <a:lnTo>
                    <a:pt x="100" y="5994"/>
                  </a:lnTo>
                  <a:cubicBezTo>
                    <a:pt x="23" y="6071"/>
                    <a:pt x="0" y="6187"/>
                    <a:pt x="45" y="6285"/>
                  </a:cubicBezTo>
                  <a:cubicBezTo>
                    <a:pt x="64" y="6331"/>
                    <a:pt x="95" y="6372"/>
                    <a:pt x="137" y="6399"/>
                  </a:cubicBezTo>
                  <a:cubicBezTo>
                    <a:pt x="182" y="6426"/>
                    <a:pt x="234" y="6439"/>
                    <a:pt x="286" y="6439"/>
                  </a:cubicBezTo>
                  <a:cubicBezTo>
                    <a:pt x="290" y="6439"/>
                    <a:pt x="293" y="6439"/>
                    <a:pt x="297" y="6439"/>
                  </a:cubicBezTo>
                  <a:lnTo>
                    <a:pt x="1154" y="6395"/>
                  </a:lnTo>
                  <a:lnTo>
                    <a:pt x="2013" y="6353"/>
                  </a:lnTo>
                  <a:lnTo>
                    <a:pt x="1160" y="8337"/>
                  </a:lnTo>
                  <a:lnTo>
                    <a:pt x="307" y="10321"/>
                  </a:lnTo>
                  <a:cubicBezTo>
                    <a:pt x="251" y="10448"/>
                    <a:pt x="307" y="10596"/>
                    <a:pt x="434" y="10658"/>
                  </a:cubicBezTo>
                  <a:cubicBezTo>
                    <a:pt x="459" y="10669"/>
                    <a:pt x="486" y="10679"/>
                    <a:pt x="515" y="10685"/>
                  </a:cubicBezTo>
                  <a:cubicBezTo>
                    <a:pt x="538" y="10689"/>
                    <a:pt x="561" y="10691"/>
                    <a:pt x="584" y="10691"/>
                  </a:cubicBezTo>
                  <a:cubicBezTo>
                    <a:pt x="592" y="10691"/>
                    <a:pt x="599" y="10691"/>
                    <a:pt x="607" y="10690"/>
                  </a:cubicBezTo>
                  <a:cubicBezTo>
                    <a:pt x="638" y="10690"/>
                    <a:pt x="671" y="10685"/>
                    <a:pt x="700" y="10675"/>
                  </a:cubicBezTo>
                  <a:cubicBezTo>
                    <a:pt x="728" y="10665"/>
                    <a:pt x="753" y="10650"/>
                    <a:pt x="775" y="10631"/>
                  </a:cubicBezTo>
                  <a:lnTo>
                    <a:pt x="3778" y="7645"/>
                  </a:lnTo>
                  <a:lnTo>
                    <a:pt x="6782" y="4660"/>
                  </a:lnTo>
                  <a:cubicBezTo>
                    <a:pt x="6902" y="4540"/>
                    <a:pt x="6879" y="4340"/>
                    <a:pt x="6734" y="4251"/>
                  </a:cubicBezTo>
                  <a:cubicBezTo>
                    <a:pt x="6693" y="4226"/>
                    <a:pt x="6644" y="4212"/>
                    <a:pt x="6594" y="4212"/>
                  </a:cubicBezTo>
                  <a:cubicBezTo>
                    <a:pt x="6591" y="4212"/>
                    <a:pt x="6587" y="4213"/>
                    <a:pt x="6584" y="4213"/>
                  </a:cubicBezTo>
                  <a:lnTo>
                    <a:pt x="5721" y="4257"/>
                  </a:lnTo>
                  <a:lnTo>
                    <a:pt x="4858" y="4301"/>
                  </a:lnTo>
                  <a:lnTo>
                    <a:pt x="4858" y="4301"/>
                  </a:lnTo>
                  <a:lnTo>
                    <a:pt x="5700" y="2340"/>
                  </a:lnTo>
                  <a:lnTo>
                    <a:pt x="6544" y="378"/>
                  </a:lnTo>
                  <a:cubicBezTo>
                    <a:pt x="6596" y="256"/>
                    <a:pt x="6549" y="116"/>
                    <a:pt x="6436" y="48"/>
                  </a:cubicBezTo>
                  <a:cubicBezTo>
                    <a:pt x="6378" y="17"/>
                    <a:pt x="6311" y="0"/>
                    <a:pt x="6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40AF68-7C2E-435F-AC34-AA98137EB01D}"/>
              </a:ext>
            </a:extLst>
          </p:cNvPr>
          <p:cNvSpPr txBox="1"/>
          <p:nvPr/>
        </p:nvSpPr>
        <p:spPr>
          <a:xfrm>
            <a:off x="2429539" y="276447"/>
            <a:ext cx="3620385" cy="5218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>
                <a:solidFill>
                  <a:schemeClr val="bg1"/>
                </a:solidFill>
              </a:rPr>
              <a:t>Step 3 – decide on a </a:t>
            </a:r>
            <a:r>
              <a:rPr lang="en-US" sz="1600" b="1" dirty="0">
                <a:solidFill>
                  <a:schemeClr val="bg1"/>
                </a:solidFill>
              </a:rPr>
              <a:t>new structure for your paraphase</a:t>
            </a:r>
            <a:endParaRPr lang="en-US" sz="16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1"/>
                </a:solidFill>
              </a:rPr>
              <a:t>Change the sentence structure so your paraphrase begins differently </a:t>
            </a:r>
            <a:r>
              <a:rPr lang="en-US" sz="1600" b="1">
                <a:solidFill>
                  <a:schemeClr val="bg1"/>
                </a:solidFill>
              </a:rPr>
              <a:t>to the original.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The passage starts by describing all Marie Curie's achievements and then highlights the difficulties she </a:t>
            </a:r>
            <a:r>
              <a:rPr lang="en-US" sz="1600" b="1" i="1">
                <a:solidFill>
                  <a:schemeClr val="bg1"/>
                </a:solidFill>
              </a:rPr>
              <a:t>faced. Why note swap these two focuses around!</a:t>
            </a:r>
            <a:endParaRPr lang="en-US" sz="16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br>
              <a:rPr lang="en-US" sz="2400" dirty="0"/>
            </a:br>
            <a:endParaRPr lang="en-US" sz="2400"/>
          </a:p>
          <a:p>
            <a:pPr marL="285750" indent="-285750">
              <a:buFont typeface="Arial,Sans-Serif"/>
              <a:buChar char="•"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2BF972-427A-488F-A5EE-67991DCD59F0}"/>
              </a:ext>
            </a:extLst>
          </p:cNvPr>
          <p:cNvSpPr txBox="1"/>
          <p:nvPr/>
        </p:nvSpPr>
        <p:spPr>
          <a:xfrm>
            <a:off x="865614" y="1318631"/>
            <a:ext cx="449254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The important work and discoveries made by Polish born scientist, Marie Curie, were initially called into question by others who </a:t>
            </a:r>
            <a:r>
              <a:rPr lang="en-US" sz="1800" i="1">
                <a:solidFill>
                  <a:schemeClr val="bg1"/>
                </a:solidFill>
              </a:rPr>
              <a:t>believed she was incorrect (possibly because she was a woman). </a:t>
            </a:r>
            <a:r>
              <a:rPr lang="en-US" sz="1800" i="1" dirty="0">
                <a:solidFill>
                  <a:schemeClr val="bg1"/>
                </a:solidFill>
              </a:rPr>
              <a:t>Studying and working in the field of radioactivity, Curie discovered polonium and radium and was the first woman to: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Become a professor at the Sorbonne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Win two Nobel prizes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Be commemorated in France's Pantheon mausoleum </a:t>
            </a:r>
          </a:p>
          <a:p>
            <a:pPr marL="285750" indent="-285750">
              <a:buChar char="•"/>
            </a:pPr>
            <a:endParaRPr lang="en-US" sz="1800" i="1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2BF972-427A-488F-A5EE-67991DCD59F0}"/>
              </a:ext>
            </a:extLst>
          </p:cNvPr>
          <p:cNvSpPr txBox="1"/>
          <p:nvPr/>
        </p:nvSpPr>
        <p:spPr>
          <a:xfrm>
            <a:off x="865614" y="1318631"/>
            <a:ext cx="449254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The important work and discoveries made by Polish born scientist, Marie Curie, were initially called into question by others who </a:t>
            </a:r>
            <a:r>
              <a:rPr lang="en-US" sz="1800" i="1">
                <a:solidFill>
                  <a:schemeClr val="bg1"/>
                </a:solidFill>
              </a:rPr>
              <a:t>believed she was incorrect (possibly because she was a woman). Studying and </a:t>
            </a:r>
            <a:r>
              <a:rPr lang="en-US" sz="1800" i="1" dirty="0">
                <a:solidFill>
                  <a:schemeClr val="bg1"/>
                </a:solidFill>
              </a:rPr>
              <a:t>working in the field of radioactivity, Curie discovered polonium and radium and was the first woman to: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Become a professor at the Sorbonne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Win two Nobel prizes</a:t>
            </a:r>
          </a:p>
          <a:p>
            <a:pPr marL="285750" indent="-285750"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Be commemorated in France's Patheon mausoleum</a:t>
            </a:r>
          </a:p>
          <a:p>
            <a:pPr algn="r"/>
            <a:r>
              <a:rPr lang="en-US" sz="1800" i="1">
                <a:solidFill>
                  <a:schemeClr val="bg1"/>
                </a:solidFill>
              </a:rPr>
              <a:t>(Blanchard 27–28)</a:t>
            </a:r>
          </a:p>
          <a:p>
            <a:pPr algn="r"/>
            <a:endParaRPr lang="en-US" sz="1800" i="1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endParaRPr lang="en-US" sz="1800" i="1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55161-91F3-48B4-80F3-1FA34232F6BC}"/>
              </a:ext>
            </a:extLst>
          </p:cNvPr>
          <p:cNvSpPr txBox="1"/>
          <p:nvPr/>
        </p:nvSpPr>
        <p:spPr>
          <a:xfrm>
            <a:off x="990600" y="476250"/>
            <a:ext cx="37623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Step 4 – Add a citation</a:t>
            </a:r>
          </a:p>
        </p:txBody>
      </p:sp>
    </p:spTree>
    <p:extLst>
      <p:ext uri="{BB962C8B-B14F-4D97-AF65-F5344CB8AC3E}">
        <p14:creationId xmlns:p14="http://schemas.microsoft.com/office/powerpoint/2010/main" val="400823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9"/>
          <p:cNvGrpSpPr/>
          <p:nvPr/>
        </p:nvGrpSpPr>
        <p:grpSpPr>
          <a:xfrm rot="546829">
            <a:off x="1602221" y="809294"/>
            <a:ext cx="2066841" cy="3525101"/>
            <a:chOff x="2900097" y="1226954"/>
            <a:chExt cx="1689029" cy="2798549"/>
          </a:xfrm>
        </p:grpSpPr>
        <p:sp>
          <p:nvSpPr>
            <p:cNvPr id="467" name="Google Shape;467;p49"/>
            <p:cNvSpPr/>
            <p:nvPr/>
          </p:nvSpPr>
          <p:spPr>
            <a:xfrm flipH="1">
              <a:off x="3021431" y="1253411"/>
              <a:ext cx="1198329" cy="1159421"/>
            </a:xfrm>
            <a:custGeom>
              <a:avLst/>
              <a:gdLst/>
              <a:ahLst/>
              <a:cxnLst/>
              <a:rect l="l" t="t" r="r" b="b"/>
              <a:pathLst>
                <a:path w="30399" h="28573" extrusionOk="0">
                  <a:moveTo>
                    <a:pt x="251" y="0"/>
                  </a:moveTo>
                  <a:cubicBezTo>
                    <a:pt x="121" y="0"/>
                    <a:pt x="0" y="114"/>
                    <a:pt x="27" y="265"/>
                  </a:cubicBezTo>
                  <a:lnTo>
                    <a:pt x="776" y="4562"/>
                  </a:lnTo>
                  <a:cubicBezTo>
                    <a:pt x="784" y="4614"/>
                    <a:pt x="810" y="4660"/>
                    <a:pt x="851" y="4695"/>
                  </a:cubicBezTo>
                  <a:lnTo>
                    <a:pt x="28477" y="28312"/>
                  </a:lnTo>
                  <a:cubicBezTo>
                    <a:pt x="28680" y="28486"/>
                    <a:pt x="28931" y="28572"/>
                    <a:pt x="29183" y="28572"/>
                  </a:cubicBezTo>
                  <a:cubicBezTo>
                    <a:pt x="29433" y="28572"/>
                    <a:pt x="29684" y="28486"/>
                    <a:pt x="29887" y="28314"/>
                  </a:cubicBezTo>
                  <a:cubicBezTo>
                    <a:pt x="30387" y="27888"/>
                    <a:pt x="30399" y="27120"/>
                    <a:pt x="29912" y="26678"/>
                  </a:cubicBezTo>
                  <a:lnTo>
                    <a:pt x="400" y="58"/>
                  </a:lnTo>
                  <a:cubicBezTo>
                    <a:pt x="355" y="18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9"/>
            <p:cNvSpPr/>
            <p:nvPr/>
          </p:nvSpPr>
          <p:spPr>
            <a:xfrm flipH="1">
              <a:off x="3203355" y="1500162"/>
              <a:ext cx="602535" cy="538342"/>
            </a:xfrm>
            <a:custGeom>
              <a:avLst/>
              <a:gdLst/>
              <a:ahLst/>
              <a:cxnLst/>
              <a:rect l="l" t="t" r="r" b="b"/>
              <a:pathLst>
                <a:path w="15285" h="13267" extrusionOk="0">
                  <a:moveTo>
                    <a:pt x="6705" y="0"/>
                  </a:moveTo>
                  <a:cubicBezTo>
                    <a:pt x="6224" y="0"/>
                    <a:pt x="5728" y="40"/>
                    <a:pt x="5234" y="118"/>
                  </a:cubicBezTo>
                  <a:cubicBezTo>
                    <a:pt x="2160" y="604"/>
                    <a:pt x="0" y="3370"/>
                    <a:pt x="206" y="6448"/>
                  </a:cubicBezTo>
                  <a:cubicBezTo>
                    <a:pt x="262" y="7332"/>
                    <a:pt x="482" y="8199"/>
                    <a:pt x="852" y="9004"/>
                  </a:cubicBezTo>
                  <a:cubicBezTo>
                    <a:pt x="1959" y="11408"/>
                    <a:pt x="3271" y="12465"/>
                    <a:pt x="5848" y="12895"/>
                  </a:cubicBezTo>
                  <a:lnTo>
                    <a:pt x="7615" y="13189"/>
                  </a:lnTo>
                  <a:cubicBezTo>
                    <a:pt x="7926" y="13241"/>
                    <a:pt x="8236" y="13266"/>
                    <a:pt x="8541" y="13266"/>
                  </a:cubicBezTo>
                  <a:cubicBezTo>
                    <a:pt x="11202" y="13266"/>
                    <a:pt x="13545" y="11367"/>
                    <a:pt x="13992" y="8682"/>
                  </a:cubicBezTo>
                  <a:lnTo>
                    <a:pt x="14784" y="5013"/>
                  </a:lnTo>
                  <a:cubicBezTo>
                    <a:pt x="15285" y="2019"/>
                    <a:pt x="12771" y="900"/>
                    <a:pt x="9749" y="396"/>
                  </a:cubicBezTo>
                  <a:lnTo>
                    <a:pt x="7981" y="101"/>
                  </a:lnTo>
                  <a:cubicBezTo>
                    <a:pt x="7576" y="34"/>
                    <a:pt x="7147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9"/>
            <p:cNvSpPr/>
            <p:nvPr/>
          </p:nvSpPr>
          <p:spPr>
            <a:xfrm flipH="1">
              <a:off x="2924655" y="2301162"/>
              <a:ext cx="233209" cy="166408"/>
            </a:xfrm>
            <a:custGeom>
              <a:avLst/>
              <a:gdLst/>
              <a:ahLst/>
              <a:cxnLst/>
              <a:rect l="l" t="t" r="r" b="b"/>
              <a:pathLst>
                <a:path w="5916" h="4101" extrusionOk="0">
                  <a:moveTo>
                    <a:pt x="4102" y="1"/>
                  </a:moveTo>
                  <a:cubicBezTo>
                    <a:pt x="2477" y="1"/>
                    <a:pt x="0" y="2681"/>
                    <a:pt x="735" y="3833"/>
                  </a:cubicBezTo>
                  <a:cubicBezTo>
                    <a:pt x="853" y="4019"/>
                    <a:pt x="1045" y="4101"/>
                    <a:pt x="1284" y="4101"/>
                  </a:cubicBezTo>
                  <a:cubicBezTo>
                    <a:pt x="2735" y="4101"/>
                    <a:pt x="5915" y="1098"/>
                    <a:pt x="4805" y="228"/>
                  </a:cubicBezTo>
                  <a:cubicBezTo>
                    <a:pt x="4604" y="71"/>
                    <a:pt x="4364" y="1"/>
                    <a:pt x="4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9"/>
            <p:cNvSpPr/>
            <p:nvPr/>
          </p:nvSpPr>
          <p:spPr>
            <a:xfrm flipH="1">
              <a:off x="4411499" y="2750761"/>
              <a:ext cx="177627" cy="112562"/>
            </a:xfrm>
            <a:custGeom>
              <a:avLst/>
              <a:gdLst/>
              <a:ahLst/>
              <a:cxnLst/>
              <a:rect l="l" t="t" r="r" b="b"/>
              <a:pathLst>
                <a:path w="4506" h="2774" extrusionOk="0">
                  <a:moveTo>
                    <a:pt x="876" y="1"/>
                  </a:moveTo>
                  <a:cubicBezTo>
                    <a:pt x="607" y="1"/>
                    <a:pt x="350" y="144"/>
                    <a:pt x="214" y="393"/>
                  </a:cubicBezTo>
                  <a:cubicBezTo>
                    <a:pt x="1" y="786"/>
                    <a:pt x="172" y="1277"/>
                    <a:pt x="584" y="1450"/>
                  </a:cubicBezTo>
                  <a:lnTo>
                    <a:pt x="3745" y="2774"/>
                  </a:lnTo>
                  <a:lnTo>
                    <a:pt x="4506" y="1335"/>
                  </a:lnTo>
                  <a:lnTo>
                    <a:pt x="1145" y="50"/>
                  </a:lnTo>
                  <a:cubicBezTo>
                    <a:pt x="1057" y="17"/>
                    <a:pt x="966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 flipH="1">
              <a:off x="2918545" y="2117711"/>
              <a:ext cx="673372" cy="467128"/>
            </a:xfrm>
            <a:custGeom>
              <a:avLst/>
              <a:gdLst/>
              <a:ahLst/>
              <a:cxnLst/>
              <a:rect l="l" t="t" r="r" b="b"/>
              <a:pathLst>
                <a:path w="17082" h="11512" extrusionOk="0">
                  <a:moveTo>
                    <a:pt x="4400" y="1"/>
                  </a:moveTo>
                  <a:lnTo>
                    <a:pt x="339" y="9325"/>
                  </a:lnTo>
                  <a:cubicBezTo>
                    <a:pt x="0" y="10258"/>
                    <a:pt x="551" y="11321"/>
                    <a:pt x="1530" y="11490"/>
                  </a:cubicBezTo>
                  <a:cubicBezTo>
                    <a:pt x="1586" y="11500"/>
                    <a:pt x="1641" y="11506"/>
                    <a:pt x="1699" y="11512"/>
                  </a:cubicBezTo>
                  <a:lnTo>
                    <a:pt x="5313" y="11128"/>
                  </a:lnTo>
                  <a:cubicBezTo>
                    <a:pt x="10076" y="10970"/>
                    <a:pt x="14351" y="10196"/>
                    <a:pt x="16779" y="8882"/>
                  </a:cubicBezTo>
                  <a:cubicBezTo>
                    <a:pt x="16779" y="8882"/>
                    <a:pt x="16779" y="8882"/>
                    <a:pt x="16779" y="8882"/>
                  </a:cubicBezTo>
                  <a:cubicBezTo>
                    <a:pt x="16780" y="8882"/>
                    <a:pt x="17081" y="6253"/>
                    <a:pt x="15897" y="5635"/>
                  </a:cubicBezTo>
                  <a:cubicBezTo>
                    <a:pt x="15651" y="5506"/>
                    <a:pt x="15421" y="5455"/>
                    <a:pt x="15212" y="5455"/>
                  </a:cubicBezTo>
                  <a:cubicBezTo>
                    <a:pt x="14417" y="5455"/>
                    <a:pt x="13919" y="6193"/>
                    <a:pt x="13919" y="6193"/>
                  </a:cubicBezTo>
                  <a:cubicBezTo>
                    <a:pt x="13919" y="6193"/>
                    <a:pt x="13732" y="6130"/>
                    <a:pt x="13439" y="6130"/>
                  </a:cubicBezTo>
                  <a:cubicBezTo>
                    <a:pt x="13322" y="6130"/>
                    <a:pt x="13188" y="6140"/>
                    <a:pt x="13043" y="6168"/>
                  </a:cubicBezTo>
                  <a:cubicBezTo>
                    <a:pt x="12534" y="6266"/>
                    <a:pt x="12459" y="7890"/>
                    <a:pt x="12459" y="7890"/>
                  </a:cubicBezTo>
                  <a:cubicBezTo>
                    <a:pt x="12459" y="7890"/>
                    <a:pt x="9796" y="8369"/>
                    <a:pt x="6272" y="8369"/>
                  </a:cubicBezTo>
                  <a:cubicBezTo>
                    <a:pt x="5471" y="8369"/>
                    <a:pt x="4625" y="8344"/>
                    <a:pt x="3756" y="8283"/>
                  </a:cubicBezTo>
                  <a:lnTo>
                    <a:pt x="6586" y="3396"/>
                  </a:lnTo>
                  <a:cubicBezTo>
                    <a:pt x="7096" y="2507"/>
                    <a:pt x="6788" y="1370"/>
                    <a:pt x="5898" y="860"/>
                  </a:cubicBezTo>
                  <a:lnTo>
                    <a:pt x="4400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 flipH="1">
              <a:off x="3247545" y="3108370"/>
              <a:ext cx="170886" cy="261968"/>
            </a:xfrm>
            <a:custGeom>
              <a:avLst/>
              <a:gdLst/>
              <a:ahLst/>
              <a:cxnLst/>
              <a:rect l="l" t="t" r="r" b="b"/>
              <a:pathLst>
                <a:path w="4335" h="6456" extrusionOk="0">
                  <a:moveTo>
                    <a:pt x="2671" y="0"/>
                  </a:moveTo>
                  <a:cubicBezTo>
                    <a:pt x="2648" y="0"/>
                    <a:pt x="2625" y="1"/>
                    <a:pt x="2601" y="1"/>
                  </a:cubicBezTo>
                  <a:cubicBezTo>
                    <a:pt x="1047" y="34"/>
                    <a:pt x="1" y="1623"/>
                    <a:pt x="492" y="3098"/>
                  </a:cubicBezTo>
                  <a:cubicBezTo>
                    <a:pt x="904" y="4341"/>
                    <a:pt x="1480" y="5772"/>
                    <a:pt x="2081" y="6350"/>
                  </a:cubicBezTo>
                  <a:cubicBezTo>
                    <a:pt x="2157" y="6423"/>
                    <a:pt x="2219" y="6455"/>
                    <a:pt x="2269" y="6455"/>
                  </a:cubicBezTo>
                  <a:cubicBezTo>
                    <a:pt x="2591" y="6455"/>
                    <a:pt x="2408" y="5123"/>
                    <a:pt x="2408" y="5123"/>
                  </a:cubicBezTo>
                  <a:cubicBezTo>
                    <a:pt x="2408" y="5123"/>
                    <a:pt x="4335" y="4520"/>
                    <a:pt x="4040" y="1413"/>
                  </a:cubicBezTo>
                  <a:cubicBezTo>
                    <a:pt x="3928" y="246"/>
                    <a:pt x="3398" y="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 flipH="1">
              <a:off x="3234457" y="2854315"/>
              <a:ext cx="221383" cy="443471"/>
            </a:xfrm>
            <a:custGeom>
              <a:avLst/>
              <a:gdLst/>
              <a:ahLst/>
              <a:cxnLst/>
              <a:rect l="l" t="t" r="r" b="b"/>
              <a:pathLst>
                <a:path w="5616" h="10929" extrusionOk="0">
                  <a:moveTo>
                    <a:pt x="4394" y="0"/>
                  </a:moveTo>
                  <a:lnTo>
                    <a:pt x="0" y="3679"/>
                  </a:lnTo>
                  <a:cubicBezTo>
                    <a:pt x="0" y="3679"/>
                    <a:pt x="2138" y="10575"/>
                    <a:pt x="3500" y="10893"/>
                  </a:cubicBezTo>
                  <a:cubicBezTo>
                    <a:pt x="3604" y="10917"/>
                    <a:pt x="3705" y="10929"/>
                    <a:pt x="3802" y="10929"/>
                  </a:cubicBezTo>
                  <a:cubicBezTo>
                    <a:pt x="4974" y="10929"/>
                    <a:pt x="5616" y="9200"/>
                    <a:pt x="5413" y="6852"/>
                  </a:cubicBezTo>
                  <a:cubicBezTo>
                    <a:pt x="5193" y="4311"/>
                    <a:pt x="4394" y="0"/>
                    <a:pt x="4394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 flipH="1">
              <a:off x="3394384" y="3005466"/>
              <a:ext cx="311063" cy="508314"/>
            </a:xfrm>
            <a:custGeom>
              <a:avLst/>
              <a:gdLst/>
              <a:ahLst/>
              <a:cxnLst/>
              <a:rect l="l" t="t" r="r" b="b"/>
              <a:pathLst>
                <a:path w="7891" h="12527" extrusionOk="0">
                  <a:moveTo>
                    <a:pt x="5051" y="0"/>
                  </a:moveTo>
                  <a:lnTo>
                    <a:pt x="114" y="4"/>
                  </a:lnTo>
                  <a:cubicBezTo>
                    <a:pt x="1" y="79"/>
                    <a:pt x="2048" y="6975"/>
                    <a:pt x="4564" y="12492"/>
                  </a:cubicBezTo>
                  <a:cubicBezTo>
                    <a:pt x="4778" y="12515"/>
                    <a:pt x="4991" y="12527"/>
                    <a:pt x="5201" y="12527"/>
                  </a:cubicBezTo>
                  <a:cubicBezTo>
                    <a:pt x="6304" y="12527"/>
                    <a:pt x="7323" y="12195"/>
                    <a:pt x="7890" y="11348"/>
                  </a:cubicBezTo>
                  <a:cubicBezTo>
                    <a:pt x="6041" y="6376"/>
                    <a:pt x="5051" y="0"/>
                    <a:pt x="5051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 flipH="1">
              <a:off x="3018514" y="3465899"/>
              <a:ext cx="507059" cy="559604"/>
            </a:xfrm>
            <a:custGeom>
              <a:avLst/>
              <a:gdLst/>
              <a:ahLst/>
              <a:cxnLst/>
              <a:rect l="l" t="t" r="r" b="b"/>
              <a:pathLst>
                <a:path w="12863" h="13791" extrusionOk="0">
                  <a:moveTo>
                    <a:pt x="3327" y="1"/>
                  </a:moveTo>
                  <a:cubicBezTo>
                    <a:pt x="2761" y="848"/>
                    <a:pt x="1744" y="1180"/>
                    <a:pt x="644" y="1180"/>
                  </a:cubicBezTo>
                  <a:cubicBezTo>
                    <a:pt x="432" y="1180"/>
                    <a:pt x="217" y="1168"/>
                    <a:pt x="1" y="1145"/>
                  </a:cubicBezTo>
                  <a:lnTo>
                    <a:pt x="1" y="1145"/>
                  </a:lnTo>
                  <a:cubicBezTo>
                    <a:pt x="517" y="2277"/>
                    <a:pt x="4038" y="12525"/>
                    <a:pt x="4891" y="13066"/>
                  </a:cubicBezTo>
                  <a:cubicBezTo>
                    <a:pt x="5614" y="13522"/>
                    <a:pt x="11296" y="13767"/>
                    <a:pt x="12550" y="13790"/>
                  </a:cubicBezTo>
                  <a:cubicBezTo>
                    <a:pt x="12552" y="13790"/>
                    <a:pt x="12553" y="13790"/>
                    <a:pt x="12555" y="13790"/>
                  </a:cubicBezTo>
                  <a:cubicBezTo>
                    <a:pt x="12769" y="13790"/>
                    <a:pt x="12863" y="13516"/>
                    <a:pt x="12691" y="13384"/>
                  </a:cubicBezTo>
                  <a:cubicBezTo>
                    <a:pt x="12038" y="12881"/>
                    <a:pt x="9849" y="11508"/>
                    <a:pt x="8703" y="10754"/>
                  </a:cubicBezTo>
                  <a:cubicBezTo>
                    <a:pt x="8703" y="10754"/>
                    <a:pt x="5288" y="5178"/>
                    <a:pt x="3395" y="184"/>
                  </a:cubicBezTo>
                  <a:cubicBezTo>
                    <a:pt x="3372" y="124"/>
                    <a:pt x="3350" y="62"/>
                    <a:pt x="3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 flipH="1">
              <a:off x="3431005" y="2542030"/>
              <a:ext cx="312009" cy="135204"/>
            </a:xfrm>
            <a:custGeom>
              <a:avLst/>
              <a:gdLst/>
              <a:ahLst/>
              <a:cxnLst/>
              <a:rect l="l" t="t" r="r" b="b"/>
              <a:pathLst>
                <a:path w="7915" h="3332" extrusionOk="0">
                  <a:moveTo>
                    <a:pt x="7170" y="1"/>
                  </a:moveTo>
                  <a:cubicBezTo>
                    <a:pt x="5382" y="929"/>
                    <a:pt x="3463" y="1604"/>
                    <a:pt x="1506" y="1604"/>
                  </a:cubicBezTo>
                  <a:cubicBezTo>
                    <a:pt x="1006" y="1604"/>
                    <a:pt x="504" y="1560"/>
                    <a:pt x="0" y="1465"/>
                  </a:cubicBezTo>
                  <a:lnTo>
                    <a:pt x="0" y="1465"/>
                  </a:lnTo>
                  <a:cubicBezTo>
                    <a:pt x="19" y="1607"/>
                    <a:pt x="93" y="2208"/>
                    <a:pt x="93" y="3062"/>
                  </a:cubicBezTo>
                  <a:cubicBezTo>
                    <a:pt x="770" y="3247"/>
                    <a:pt x="1456" y="3332"/>
                    <a:pt x="2139" y="3332"/>
                  </a:cubicBezTo>
                  <a:cubicBezTo>
                    <a:pt x="4180" y="3332"/>
                    <a:pt x="6200" y="2568"/>
                    <a:pt x="7915" y="1417"/>
                  </a:cubicBezTo>
                  <a:cubicBezTo>
                    <a:pt x="7613" y="968"/>
                    <a:pt x="7352" y="498"/>
                    <a:pt x="7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 flipH="1">
              <a:off x="3155735" y="2599488"/>
              <a:ext cx="698365" cy="474310"/>
            </a:xfrm>
            <a:custGeom>
              <a:avLst/>
              <a:gdLst/>
              <a:ahLst/>
              <a:cxnLst/>
              <a:rect l="l" t="t" r="r" b="b"/>
              <a:pathLst>
                <a:path w="17716" h="11689" extrusionOk="0">
                  <a:moveTo>
                    <a:pt x="10735" y="1"/>
                  </a:moveTo>
                  <a:cubicBezTo>
                    <a:pt x="9019" y="1152"/>
                    <a:pt x="6999" y="1916"/>
                    <a:pt x="4957" y="1916"/>
                  </a:cubicBezTo>
                  <a:cubicBezTo>
                    <a:pt x="4274" y="1916"/>
                    <a:pt x="3588" y="1831"/>
                    <a:pt x="2911" y="1646"/>
                  </a:cubicBezTo>
                  <a:cubicBezTo>
                    <a:pt x="2911" y="3601"/>
                    <a:pt x="2512" y="6881"/>
                    <a:pt x="141" y="9008"/>
                  </a:cubicBezTo>
                  <a:cubicBezTo>
                    <a:pt x="0" y="9127"/>
                    <a:pt x="12" y="9347"/>
                    <a:pt x="164" y="9452"/>
                  </a:cubicBezTo>
                  <a:cubicBezTo>
                    <a:pt x="1034" y="10049"/>
                    <a:pt x="3740" y="11688"/>
                    <a:pt x="7254" y="11688"/>
                  </a:cubicBezTo>
                  <a:cubicBezTo>
                    <a:pt x="8130" y="11688"/>
                    <a:pt x="9055" y="11587"/>
                    <a:pt x="10014" y="11342"/>
                  </a:cubicBezTo>
                  <a:cubicBezTo>
                    <a:pt x="15115" y="10042"/>
                    <a:pt x="17143" y="6440"/>
                    <a:pt x="17642" y="5375"/>
                  </a:cubicBezTo>
                  <a:cubicBezTo>
                    <a:pt x="17715" y="5221"/>
                    <a:pt x="17635" y="5038"/>
                    <a:pt x="17473" y="4988"/>
                  </a:cubicBezTo>
                  <a:cubicBezTo>
                    <a:pt x="16594" y="4714"/>
                    <a:pt x="13975" y="3786"/>
                    <a:pt x="12384" y="2014"/>
                  </a:cubicBezTo>
                  <a:cubicBezTo>
                    <a:pt x="11814" y="1380"/>
                    <a:pt x="11218" y="717"/>
                    <a:pt x="1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 flipH="1">
              <a:off x="3474880" y="2048040"/>
              <a:ext cx="195011" cy="160159"/>
            </a:xfrm>
            <a:custGeom>
              <a:avLst/>
              <a:gdLst/>
              <a:ahLst/>
              <a:cxnLst/>
              <a:rect l="l" t="t" r="r" b="b"/>
              <a:pathLst>
                <a:path w="4947" h="3947" extrusionOk="0">
                  <a:moveTo>
                    <a:pt x="499" y="1"/>
                  </a:moveTo>
                  <a:cubicBezTo>
                    <a:pt x="465" y="1"/>
                    <a:pt x="430" y="1"/>
                    <a:pt x="395" y="1"/>
                  </a:cubicBezTo>
                  <a:cubicBezTo>
                    <a:pt x="210" y="937"/>
                    <a:pt x="0" y="1874"/>
                    <a:pt x="563" y="2810"/>
                  </a:cubicBezTo>
                  <a:cubicBezTo>
                    <a:pt x="1067" y="3482"/>
                    <a:pt x="1884" y="3946"/>
                    <a:pt x="2692" y="3946"/>
                  </a:cubicBezTo>
                  <a:cubicBezTo>
                    <a:pt x="3191" y="3946"/>
                    <a:pt x="3687" y="3769"/>
                    <a:pt x="4103" y="3353"/>
                  </a:cubicBezTo>
                  <a:cubicBezTo>
                    <a:pt x="4798" y="2829"/>
                    <a:pt x="4937" y="1972"/>
                    <a:pt x="4947" y="995"/>
                  </a:cubicBezTo>
                  <a:cubicBezTo>
                    <a:pt x="3816" y="510"/>
                    <a:pt x="2218" y="1"/>
                    <a:pt x="499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 flipH="1">
              <a:off x="3389378" y="2048080"/>
              <a:ext cx="557202" cy="559239"/>
            </a:xfrm>
            <a:custGeom>
              <a:avLst/>
              <a:gdLst/>
              <a:ahLst/>
              <a:cxnLst/>
              <a:rect l="l" t="t" r="r" b="b"/>
              <a:pathLst>
                <a:path w="14135" h="13782" extrusionOk="0">
                  <a:moveTo>
                    <a:pt x="7414" y="0"/>
                  </a:moveTo>
                  <a:lnTo>
                    <a:pt x="7414" y="0"/>
                  </a:lnTo>
                  <a:cubicBezTo>
                    <a:pt x="6360" y="12"/>
                    <a:pt x="5266" y="218"/>
                    <a:pt x="4209" y="746"/>
                  </a:cubicBezTo>
                  <a:cubicBezTo>
                    <a:pt x="4209" y="746"/>
                    <a:pt x="0" y="5001"/>
                    <a:pt x="5158" y="13605"/>
                  </a:cubicBezTo>
                  <a:cubicBezTo>
                    <a:pt x="5158" y="13605"/>
                    <a:pt x="5160" y="13620"/>
                    <a:pt x="5164" y="13642"/>
                  </a:cubicBezTo>
                  <a:cubicBezTo>
                    <a:pt x="5668" y="13737"/>
                    <a:pt x="6170" y="13781"/>
                    <a:pt x="6670" y="13781"/>
                  </a:cubicBezTo>
                  <a:cubicBezTo>
                    <a:pt x="8627" y="13781"/>
                    <a:pt x="10546" y="13105"/>
                    <a:pt x="12334" y="12176"/>
                  </a:cubicBezTo>
                  <a:cubicBezTo>
                    <a:pt x="12258" y="11972"/>
                    <a:pt x="12197" y="11764"/>
                    <a:pt x="12149" y="11550"/>
                  </a:cubicBezTo>
                  <a:lnTo>
                    <a:pt x="11700" y="9479"/>
                  </a:lnTo>
                  <a:lnTo>
                    <a:pt x="12961" y="8589"/>
                  </a:lnTo>
                  <a:cubicBezTo>
                    <a:pt x="13720" y="8054"/>
                    <a:pt x="14135" y="7154"/>
                    <a:pt x="14046" y="6230"/>
                  </a:cubicBezTo>
                  <a:lnTo>
                    <a:pt x="13634" y="1853"/>
                  </a:lnTo>
                  <a:cubicBezTo>
                    <a:pt x="13634" y="1853"/>
                    <a:pt x="12990" y="1433"/>
                    <a:pt x="11966" y="994"/>
                  </a:cubicBezTo>
                  <a:cubicBezTo>
                    <a:pt x="11956" y="1971"/>
                    <a:pt x="11817" y="2828"/>
                    <a:pt x="11122" y="3352"/>
                  </a:cubicBezTo>
                  <a:cubicBezTo>
                    <a:pt x="10706" y="3768"/>
                    <a:pt x="10211" y="3945"/>
                    <a:pt x="9711" y="3945"/>
                  </a:cubicBezTo>
                  <a:cubicBezTo>
                    <a:pt x="8904" y="3945"/>
                    <a:pt x="8087" y="3481"/>
                    <a:pt x="7582" y="2809"/>
                  </a:cubicBezTo>
                  <a:cubicBezTo>
                    <a:pt x="7019" y="1873"/>
                    <a:pt x="7229" y="936"/>
                    <a:pt x="7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 flipH="1">
              <a:off x="3715026" y="2054857"/>
              <a:ext cx="793367" cy="874242"/>
            </a:xfrm>
            <a:custGeom>
              <a:avLst/>
              <a:gdLst/>
              <a:ahLst/>
              <a:cxnLst/>
              <a:rect l="l" t="t" r="r" b="b"/>
              <a:pathLst>
                <a:path w="20126" h="21545" extrusionOk="0">
                  <a:moveTo>
                    <a:pt x="20125" y="1"/>
                  </a:moveTo>
                  <a:cubicBezTo>
                    <a:pt x="20125" y="1"/>
                    <a:pt x="16298" y="321"/>
                    <a:pt x="10931" y="5161"/>
                  </a:cubicBezTo>
                  <a:cubicBezTo>
                    <a:pt x="5567" y="10002"/>
                    <a:pt x="1017" y="16006"/>
                    <a:pt x="0" y="19910"/>
                  </a:cubicBezTo>
                  <a:cubicBezTo>
                    <a:pt x="0" y="19910"/>
                    <a:pt x="1394" y="21544"/>
                    <a:pt x="2591" y="21544"/>
                  </a:cubicBezTo>
                  <a:cubicBezTo>
                    <a:pt x="2723" y="21544"/>
                    <a:pt x="2853" y="21524"/>
                    <a:pt x="2978" y="21480"/>
                  </a:cubicBezTo>
                  <a:cubicBezTo>
                    <a:pt x="4240" y="21035"/>
                    <a:pt x="3918" y="19652"/>
                    <a:pt x="3918" y="19652"/>
                  </a:cubicBezTo>
                  <a:cubicBezTo>
                    <a:pt x="3918" y="19652"/>
                    <a:pt x="4259" y="19469"/>
                    <a:pt x="4532" y="19030"/>
                  </a:cubicBezTo>
                  <a:cubicBezTo>
                    <a:pt x="4808" y="18589"/>
                    <a:pt x="3671" y="17427"/>
                    <a:pt x="3671" y="17427"/>
                  </a:cubicBezTo>
                  <a:cubicBezTo>
                    <a:pt x="3671" y="17427"/>
                    <a:pt x="8720" y="9599"/>
                    <a:pt x="15437" y="6529"/>
                  </a:cubicBezTo>
                  <a:cubicBezTo>
                    <a:pt x="18039" y="5340"/>
                    <a:pt x="19823" y="2846"/>
                    <a:pt x="20125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 flipH="1">
              <a:off x="4249404" y="2773484"/>
              <a:ext cx="209675" cy="197572"/>
            </a:xfrm>
            <a:custGeom>
              <a:avLst/>
              <a:gdLst/>
              <a:ahLst/>
              <a:cxnLst/>
              <a:rect l="l" t="t" r="r" b="b"/>
              <a:pathLst>
                <a:path w="5319" h="4869" extrusionOk="0">
                  <a:moveTo>
                    <a:pt x="3823" y="1"/>
                  </a:moveTo>
                  <a:cubicBezTo>
                    <a:pt x="2469" y="1"/>
                    <a:pt x="1" y="4283"/>
                    <a:pt x="1405" y="4804"/>
                  </a:cubicBezTo>
                  <a:cubicBezTo>
                    <a:pt x="1523" y="4848"/>
                    <a:pt x="1644" y="4868"/>
                    <a:pt x="1765" y="4868"/>
                  </a:cubicBezTo>
                  <a:cubicBezTo>
                    <a:pt x="3421" y="4868"/>
                    <a:pt x="5318" y="1077"/>
                    <a:pt x="4181" y="129"/>
                  </a:cubicBezTo>
                  <a:cubicBezTo>
                    <a:pt x="4075" y="41"/>
                    <a:pt x="3954" y="1"/>
                    <a:pt x="3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 flipH="1">
              <a:off x="2900097" y="2837150"/>
              <a:ext cx="1474820" cy="749345"/>
            </a:xfrm>
            <a:custGeom>
              <a:avLst/>
              <a:gdLst/>
              <a:ahLst/>
              <a:cxnLst/>
              <a:rect l="l" t="t" r="r" b="b"/>
              <a:pathLst>
                <a:path w="37413" h="18467" extrusionOk="0">
                  <a:moveTo>
                    <a:pt x="1269" y="0"/>
                  </a:moveTo>
                  <a:cubicBezTo>
                    <a:pt x="904" y="0"/>
                    <a:pt x="551" y="186"/>
                    <a:pt x="347" y="514"/>
                  </a:cubicBezTo>
                  <a:cubicBezTo>
                    <a:pt x="0" y="1070"/>
                    <a:pt x="222" y="1806"/>
                    <a:pt x="823" y="2078"/>
                  </a:cubicBezTo>
                  <a:lnTo>
                    <a:pt x="37037" y="18446"/>
                  </a:lnTo>
                  <a:cubicBezTo>
                    <a:pt x="37069" y="18460"/>
                    <a:pt x="37100" y="18467"/>
                    <a:pt x="37130" y="18467"/>
                  </a:cubicBezTo>
                  <a:cubicBezTo>
                    <a:pt x="37287" y="18467"/>
                    <a:pt x="37413" y="18295"/>
                    <a:pt x="37330" y="18136"/>
                  </a:cubicBezTo>
                  <a:lnTo>
                    <a:pt x="35310" y="14270"/>
                  </a:lnTo>
                  <a:cubicBezTo>
                    <a:pt x="35284" y="14224"/>
                    <a:pt x="35244" y="14188"/>
                    <a:pt x="35196" y="14166"/>
                  </a:cubicBezTo>
                  <a:lnTo>
                    <a:pt x="1690" y="86"/>
                  </a:lnTo>
                  <a:cubicBezTo>
                    <a:pt x="1553" y="28"/>
                    <a:pt x="1410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 flipH="1">
              <a:off x="3490687" y="1999550"/>
              <a:ext cx="122517" cy="78720"/>
            </a:xfrm>
            <a:custGeom>
              <a:avLst/>
              <a:gdLst/>
              <a:ahLst/>
              <a:cxnLst/>
              <a:rect l="l" t="t" r="r" b="b"/>
              <a:pathLst>
                <a:path w="3108" h="1940" extrusionOk="0">
                  <a:moveTo>
                    <a:pt x="223" y="0"/>
                  </a:moveTo>
                  <a:cubicBezTo>
                    <a:pt x="223" y="0"/>
                    <a:pt x="180" y="129"/>
                    <a:pt x="132" y="341"/>
                  </a:cubicBezTo>
                  <a:cubicBezTo>
                    <a:pt x="70" y="611"/>
                    <a:pt x="26" y="884"/>
                    <a:pt x="1" y="1162"/>
                  </a:cubicBezTo>
                  <a:cubicBezTo>
                    <a:pt x="467" y="1395"/>
                    <a:pt x="954" y="1582"/>
                    <a:pt x="1455" y="1722"/>
                  </a:cubicBezTo>
                  <a:cubicBezTo>
                    <a:pt x="1948" y="1859"/>
                    <a:pt x="2459" y="1932"/>
                    <a:pt x="2971" y="1940"/>
                  </a:cubicBezTo>
                  <a:cubicBezTo>
                    <a:pt x="3029" y="1686"/>
                    <a:pt x="3069" y="1427"/>
                    <a:pt x="3091" y="1167"/>
                  </a:cubicBezTo>
                  <a:cubicBezTo>
                    <a:pt x="3108" y="963"/>
                    <a:pt x="3108" y="832"/>
                    <a:pt x="3108" y="832"/>
                  </a:cubicBezTo>
                  <a:lnTo>
                    <a:pt x="1665" y="4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 flipH="1">
              <a:off x="3496048" y="2046660"/>
              <a:ext cx="118812" cy="93896"/>
            </a:xfrm>
            <a:custGeom>
              <a:avLst/>
              <a:gdLst/>
              <a:ahLst/>
              <a:cxnLst/>
              <a:rect l="l" t="t" r="r" b="b"/>
              <a:pathLst>
                <a:path w="3014" h="2314" extrusionOk="0">
                  <a:moveTo>
                    <a:pt x="43" y="1"/>
                  </a:moveTo>
                  <a:lnTo>
                    <a:pt x="43" y="1"/>
                  </a:lnTo>
                  <a:cubicBezTo>
                    <a:pt x="1" y="490"/>
                    <a:pt x="22" y="1048"/>
                    <a:pt x="232" y="1495"/>
                  </a:cubicBezTo>
                  <a:cubicBezTo>
                    <a:pt x="440" y="1940"/>
                    <a:pt x="837" y="2274"/>
                    <a:pt x="1543" y="2312"/>
                  </a:cubicBezTo>
                  <a:cubicBezTo>
                    <a:pt x="1568" y="2313"/>
                    <a:pt x="1591" y="2314"/>
                    <a:pt x="1615" y="2314"/>
                  </a:cubicBezTo>
                  <a:cubicBezTo>
                    <a:pt x="2029" y="2314"/>
                    <a:pt x="2330" y="2123"/>
                    <a:pt x="2551" y="1842"/>
                  </a:cubicBezTo>
                  <a:cubicBezTo>
                    <a:pt x="2784" y="1547"/>
                    <a:pt x="2927" y="1151"/>
                    <a:pt x="3013" y="779"/>
                  </a:cubicBezTo>
                  <a:cubicBezTo>
                    <a:pt x="2501" y="771"/>
                    <a:pt x="1990" y="698"/>
                    <a:pt x="1497" y="561"/>
                  </a:cubicBezTo>
                  <a:cubicBezTo>
                    <a:pt x="996" y="421"/>
                    <a:pt x="509" y="234"/>
                    <a:pt x="43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 flipH="1">
              <a:off x="3660824" y="1639465"/>
              <a:ext cx="125316" cy="153302"/>
            </a:xfrm>
            <a:custGeom>
              <a:avLst/>
              <a:gdLst/>
              <a:ahLst/>
              <a:cxnLst/>
              <a:rect l="l" t="t" r="r" b="b"/>
              <a:pathLst>
                <a:path w="3179" h="3778" extrusionOk="0">
                  <a:moveTo>
                    <a:pt x="1698" y="1"/>
                  </a:moveTo>
                  <a:cubicBezTo>
                    <a:pt x="1646" y="1"/>
                    <a:pt x="1592" y="3"/>
                    <a:pt x="1535" y="6"/>
                  </a:cubicBezTo>
                  <a:cubicBezTo>
                    <a:pt x="649" y="62"/>
                    <a:pt x="164" y="892"/>
                    <a:pt x="83" y="1757"/>
                  </a:cubicBezTo>
                  <a:cubicBezTo>
                    <a:pt x="0" y="2622"/>
                    <a:pt x="324" y="3521"/>
                    <a:pt x="1060" y="3708"/>
                  </a:cubicBezTo>
                  <a:cubicBezTo>
                    <a:pt x="1253" y="3757"/>
                    <a:pt x="1430" y="3778"/>
                    <a:pt x="1592" y="3778"/>
                  </a:cubicBezTo>
                  <a:cubicBezTo>
                    <a:pt x="2045" y="3778"/>
                    <a:pt x="2380" y="3612"/>
                    <a:pt x="2614" y="3419"/>
                  </a:cubicBezTo>
                  <a:cubicBezTo>
                    <a:pt x="2805" y="3265"/>
                    <a:pt x="2959" y="3071"/>
                    <a:pt x="3069" y="2851"/>
                  </a:cubicBezTo>
                  <a:lnTo>
                    <a:pt x="3101" y="2192"/>
                  </a:lnTo>
                  <a:lnTo>
                    <a:pt x="3136" y="1531"/>
                  </a:lnTo>
                  <a:cubicBezTo>
                    <a:pt x="3136" y="1531"/>
                    <a:pt x="3178" y="1123"/>
                    <a:pt x="2999" y="728"/>
                  </a:cubicBezTo>
                  <a:cubicBezTo>
                    <a:pt x="2831" y="360"/>
                    <a:pt x="2470" y="1"/>
                    <a:pt x="16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 flipH="1">
              <a:off x="3228465" y="1392267"/>
              <a:ext cx="526336" cy="662915"/>
            </a:xfrm>
            <a:custGeom>
              <a:avLst/>
              <a:gdLst/>
              <a:ahLst/>
              <a:cxnLst/>
              <a:rect l="l" t="t" r="r" b="b"/>
              <a:pathLst>
                <a:path w="13352" h="16337" extrusionOk="0">
                  <a:moveTo>
                    <a:pt x="7098" y="1"/>
                  </a:moveTo>
                  <a:cubicBezTo>
                    <a:pt x="4355" y="1"/>
                    <a:pt x="1921" y="1964"/>
                    <a:pt x="1420" y="4757"/>
                  </a:cubicBezTo>
                  <a:lnTo>
                    <a:pt x="993" y="7152"/>
                  </a:lnTo>
                  <a:lnTo>
                    <a:pt x="563" y="9544"/>
                  </a:lnTo>
                  <a:cubicBezTo>
                    <a:pt x="1" y="12682"/>
                    <a:pt x="2089" y="15683"/>
                    <a:pt x="5228" y="16245"/>
                  </a:cubicBezTo>
                  <a:cubicBezTo>
                    <a:pt x="5573" y="16307"/>
                    <a:pt x="5916" y="16337"/>
                    <a:pt x="6254" y="16337"/>
                  </a:cubicBezTo>
                  <a:cubicBezTo>
                    <a:pt x="8997" y="16337"/>
                    <a:pt x="11431" y="14375"/>
                    <a:pt x="11932" y="11580"/>
                  </a:cubicBezTo>
                  <a:lnTo>
                    <a:pt x="12359" y="9188"/>
                  </a:lnTo>
                  <a:lnTo>
                    <a:pt x="12789" y="6795"/>
                  </a:lnTo>
                  <a:cubicBezTo>
                    <a:pt x="13351" y="3656"/>
                    <a:pt x="11261" y="655"/>
                    <a:pt x="8123" y="92"/>
                  </a:cubicBezTo>
                  <a:cubicBezTo>
                    <a:pt x="7779" y="30"/>
                    <a:pt x="7436" y="1"/>
                    <a:pt x="70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 flipH="1">
              <a:off x="3250186" y="1585132"/>
              <a:ext cx="487665" cy="364751"/>
            </a:xfrm>
            <a:custGeom>
              <a:avLst/>
              <a:gdLst/>
              <a:ahLst/>
              <a:cxnLst/>
              <a:rect l="l" t="t" r="r" b="b"/>
              <a:pathLst>
                <a:path w="12371" h="8989" extrusionOk="0">
                  <a:moveTo>
                    <a:pt x="992" y="0"/>
                  </a:moveTo>
                  <a:cubicBezTo>
                    <a:pt x="992" y="2"/>
                    <a:pt x="992" y="2"/>
                    <a:pt x="992" y="4"/>
                  </a:cubicBezTo>
                  <a:lnTo>
                    <a:pt x="565" y="2399"/>
                  </a:lnTo>
                  <a:lnTo>
                    <a:pt x="135" y="4791"/>
                  </a:lnTo>
                  <a:cubicBezTo>
                    <a:pt x="0" y="5534"/>
                    <a:pt x="16" y="6299"/>
                    <a:pt x="175" y="7037"/>
                  </a:cubicBezTo>
                  <a:cubicBezTo>
                    <a:pt x="577" y="7092"/>
                    <a:pt x="979" y="7120"/>
                    <a:pt x="1379" y="7120"/>
                  </a:cubicBezTo>
                  <a:cubicBezTo>
                    <a:pt x="3077" y="7120"/>
                    <a:pt x="4732" y="6610"/>
                    <a:pt x="6062" y="5446"/>
                  </a:cubicBezTo>
                  <a:cubicBezTo>
                    <a:pt x="7008" y="7335"/>
                    <a:pt x="8735" y="8638"/>
                    <a:pt x="10639" y="8988"/>
                  </a:cubicBezTo>
                  <a:cubicBezTo>
                    <a:pt x="11070" y="8333"/>
                    <a:pt x="11365" y="7599"/>
                    <a:pt x="11502" y="6827"/>
                  </a:cubicBezTo>
                  <a:lnTo>
                    <a:pt x="11931" y="4435"/>
                  </a:lnTo>
                  <a:lnTo>
                    <a:pt x="12359" y="2042"/>
                  </a:lnTo>
                  <a:cubicBezTo>
                    <a:pt x="12363" y="2017"/>
                    <a:pt x="12366" y="1994"/>
                    <a:pt x="12370" y="1971"/>
                  </a:cubicBezTo>
                  <a:cubicBezTo>
                    <a:pt x="12015" y="1931"/>
                    <a:pt x="11656" y="1910"/>
                    <a:pt x="11297" y="1910"/>
                  </a:cubicBezTo>
                  <a:cubicBezTo>
                    <a:pt x="9644" y="1910"/>
                    <a:pt x="7983" y="2354"/>
                    <a:pt x="6567" y="3418"/>
                  </a:cubicBezTo>
                  <a:cubicBezTo>
                    <a:pt x="5365" y="1177"/>
                    <a:pt x="3359" y="35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 flipH="1">
              <a:off x="3294730" y="1757748"/>
              <a:ext cx="164539" cy="68901"/>
            </a:xfrm>
            <a:custGeom>
              <a:avLst/>
              <a:gdLst/>
              <a:ahLst/>
              <a:cxnLst/>
              <a:rect l="l" t="t" r="r" b="b"/>
              <a:pathLst>
                <a:path w="4174" h="1698" extrusionOk="0">
                  <a:moveTo>
                    <a:pt x="3955" y="1"/>
                  </a:moveTo>
                  <a:cubicBezTo>
                    <a:pt x="3946" y="1"/>
                    <a:pt x="3936" y="2"/>
                    <a:pt x="3926" y="3"/>
                  </a:cubicBezTo>
                  <a:cubicBezTo>
                    <a:pt x="2616" y="233"/>
                    <a:pt x="1339" y="618"/>
                    <a:pt x="122" y="1146"/>
                  </a:cubicBezTo>
                  <a:cubicBezTo>
                    <a:pt x="0" y="1198"/>
                    <a:pt x="0" y="1377"/>
                    <a:pt x="118" y="1429"/>
                  </a:cubicBezTo>
                  <a:cubicBezTo>
                    <a:pt x="525" y="1607"/>
                    <a:pt x="961" y="1697"/>
                    <a:pt x="1399" y="1697"/>
                  </a:cubicBezTo>
                  <a:cubicBezTo>
                    <a:pt x="1699" y="1697"/>
                    <a:pt x="2000" y="1655"/>
                    <a:pt x="2293" y="1569"/>
                  </a:cubicBezTo>
                  <a:cubicBezTo>
                    <a:pt x="3055" y="1352"/>
                    <a:pt x="3699" y="882"/>
                    <a:pt x="4107" y="246"/>
                  </a:cubicBezTo>
                  <a:cubicBezTo>
                    <a:pt x="4173" y="142"/>
                    <a:pt x="4079" y="1"/>
                    <a:pt x="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 flipH="1">
              <a:off x="3527032" y="1687022"/>
              <a:ext cx="137497" cy="112846"/>
            </a:xfrm>
            <a:custGeom>
              <a:avLst/>
              <a:gdLst/>
              <a:ahLst/>
              <a:cxnLst/>
              <a:rect l="l" t="t" r="r" b="b"/>
              <a:pathLst>
                <a:path w="3488" h="2781" extrusionOk="0">
                  <a:moveTo>
                    <a:pt x="193" y="1"/>
                  </a:moveTo>
                  <a:cubicBezTo>
                    <a:pt x="94" y="1"/>
                    <a:pt x="1" y="84"/>
                    <a:pt x="18" y="184"/>
                  </a:cubicBezTo>
                  <a:cubicBezTo>
                    <a:pt x="149" y="930"/>
                    <a:pt x="573" y="1608"/>
                    <a:pt x="1207" y="2095"/>
                  </a:cubicBezTo>
                  <a:cubicBezTo>
                    <a:pt x="1778" y="2540"/>
                    <a:pt x="2480" y="2780"/>
                    <a:pt x="3203" y="2780"/>
                  </a:cubicBezTo>
                  <a:cubicBezTo>
                    <a:pt x="3233" y="2780"/>
                    <a:pt x="3264" y="2780"/>
                    <a:pt x="3295" y="2779"/>
                  </a:cubicBezTo>
                  <a:cubicBezTo>
                    <a:pt x="3424" y="2775"/>
                    <a:pt x="3487" y="2607"/>
                    <a:pt x="3395" y="2513"/>
                  </a:cubicBezTo>
                  <a:cubicBezTo>
                    <a:pt x="2457" y="1567"/>
                    <a:pt x="1413" y="733"/>
                    <a:pt x="282" y="26"/>
                  </a:cubicBezTo>
                  <a:cubicBezTo>
                    <a:pt x="254" y="9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 flipH="1">
              <a:off x="3476614" y="1906952"/>
              <a:ext cx="94135" cy="92070"/>
            </a:xfrm>
            <a:custGeom>
              <a:avLst/>
              <a:gdLst/>
              <a:ahLst/>
              <a:cxnLst/>
              <a:rect l="l" t="t" r="r" b="b"/>
              <a:pathLst>
                <a:path w="2388" h="2269" extrusionOk="0">
                  <a:moveTo>
                    <a:pt x="1215" y="1"/>
                  </a:moveTo>
                  <a:cubicBezTo>
                    <a:pt x="1072" y="1"/>
                    <a:pt x="927" y="28"/>
                    <a:pt x="789" y="84"/>
                  </a:cubicBezTo>
                  <a:cubicBezTo>
                    <a:pt x="288" y="289"/>
                    <a:pt x="1" y="818"/>
                    <a:pt x="103" y="1348"/>
                  </a:cubicBezTo>
                  <a:cubicBezTo>
                    <a:pt x="205" y="1880"/>
                    <a:pt x="667" y="2265"/>
                    <a:pt x="1208" y="2269"/>
                  </a:cubicBezTo>
                  <a:cubicBezTo>
                    <a:pt x="1211" y="2269"/>
                    <a:pt x="1214" y="2269"/>
                    <a:pt x="1217" y="2269"/>
                  </a:cubicBezTo>
                  <a:cubicBezTo>
                    <a:pt x="1754" y="2269"/>
                    <a:pt x="2218" y="1890"/>
                    <a:pt x="2328" y="1363"/>
                  </a:cubicBezTo>
                  <a:cubicBezTo>
                    <a:pt x="2387" y="1069"/>
                    <a:pt x="2330" y="762"/>
                    <a:pt x="2164" y="512"/>
                  </a:cubicBezTo>
                  <a:cubicBezTo>
                    <a:pt x="1948" y="185"/>
                    <a:pt x="1587" y="1"/>
                    <a:pt x="1215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 flipH="1">
              <a:off x="3431833" y="1885770"/>
              <a:ext cx="179598" cy="78193"/>
            </a:xfrm>
            <a:custGeom>
              <a:avLst/>
              <a:gdLst/>
              <a:ahLst/>
              <a:cxnLst/>
              <a:rect l="l" t="t" r="r" b="b"/>
              <a:pathLst>
                <a:path w="4556" h="1927" extrusionOk="0">
                  <a:moveTo>
                    <a:pt x="235" y="1"/>
                  </a:moveTo>
                  <a:cubicBezTo>
                    <a:pt x="207" y="1"/>
                    <a:pt x="178" y="7"/>
                    <a:pt x="151" y="19"/>
                  </a:cubicBezTo>
                  <a:cubicBezTo>
                    <a:pt x="47" y="67"/>
                    <a:pt x="0" y="188"/>
                    <a:pt x="47" y="292"/>
                  </a:cubicBezTo>
                  <a:cubicBezTo>
                    <a:pt x="397" y="1067"/>
                    <a:pt x="1083" y="1639"/>
                    <a:pt x="1907" y="1843"/>
                  </a:cubicBezTo>
                  <a:cubicBezTo>
                    <a:pt x="1926" y="1847"/>
                    <a:pt x="1946" y="1853"/>
                    <a:pt x="1965" y="1856"/>
                  </a:cubicBezTo>
                  <a:cubicBezTo>
                    <a:pt x="1986" y="1862"/>
                    <a:pt x="2005" y="1866"/>
                    <a:pt x="2025" y="1870"/>
                  </a:cubicBezTo>
                  <a:cubicBezTo>
                    <a:pt x="2211" y="1908"/>
                    <a:pt x="2399" y="1927"/>
                    <a:pt x="2586" y="1927"/>
                  </a:cubicBezTo>
                  <a:cubicBezTo>
                    <a:pt x="3275" y="1927"/>
                    <a:pt x="3947" y="1672"/>
                    <a:pt x="4465" y="1198"/>
                  </a:cubicBezTo>
                  <a:cubicBezTo>
                    <a:pt x="4550" y="1121"/>
                    <a:pt x="4556" y="990"/>
                    <a:pt x="4479" y="905"/>
                  </a:cubicBezTo>
                  <a:cubicBezTo>
                    <a:pt x="4438" y="860"/>
                    <a:pt x="4382" y="837"/>
                    <a:pt x="4326" y="837"/>
                  </a:cubicBezTo>
                  <a:cubicBezTo>
                    <a:pt x="4276" y="837"/>
                    <a:pt x="4226" y="855"/>
                    <a:pt x="4186" y="891"/>
                  </a:cubicBezTo>
                  <a:cubicBezTo>
                    <a:pt x="3745" y="1296"/>
                    <a:pt x="3172" y="1514"/>
                    <a:pt x="2585" y="1514"/>
                  </a:cubicBezTo>
                  <a:cubicBezTo>
                    <a:pt x="2426" y="1514"/>
                    <a:pt x="2266" y="1498"/>
                    <a:pt x="2108" y="1465"/>
                  </a:cubicBezTo>
                  <a:cubicBezTo>
                    <a:pt x="1364" y="1313"/>
                    <a:pt x="738" y="814"/>
                    <a:pt x="424" y="121"/>
                  </a:cubicBezTo>
                  <a:cubicBezTo>
                    <a:pt x="389" y="45"/>
                    <a:pt x="313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 flipH="1">
              <a:off x="3174815" y="1375752"/>
              <a:ext cx="620234" cy="345558"/>
            </a:xfrm>
            <a:custGeom>
              <a:avLst/>
              <a:gdLst/>
              <a:ahLst/>
              <a:cxnLst/>
              <a:rect l="l" t="t" r="r" b="b"/>
              <a:pathLst>
                <a:path w="15734" h="8516" extrusionOk="0">
                  <a:moveTo>
                    <a:pt x="7612" y="1"/>
                  </a:moveTo>
                  <a:cubicBezTo>
                    <a:pt x="1427" y="1"/>
                    <a:pt x="1093" y="4576"/>
                    <a:pt x="1" y="7761"/>
                  </a:cubicBezTo>
                  <a:cubicBezTo>
                    <a:pt x="1" y="7761"/>
                    <a:pt x="3626" y="7522"/>
                    <a:pt x="7211" y="3673"/>
                  </a:cubicBezTo>
                  <a:cubicBezTo>
                    <a:pt x="7211" y="3673"/>
                    <a:pt x="9455" y="7998"/>
                    <a:pt x="14443" y="8516"/>
                  </a:cubicBezTo>
                  <a:cubicBezTo>
                    <a:pt x="14443" y="8516"/>
                    <a:pt x="15734" y="540"/>
                    <a:pt x="8597" y="37"/>
                  </a:cubicBezTo>
                  <a:cubicBezTo>
                    <a:pt x="8253" y="13"/>
                    <a:pt x="7925" y="1"/>
                    <a:pt x="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 flipH="1">
              <a:off x="3230397" y="1471799"/>
              <a:ext cx="319617" cy="322997"/>
            </a:xfrm>
            <a:custGeom>
              <a:avLst/>
              <a:gdLst/>
              <a:ahLst/>
              <a:cxnLst/>
              <a:rect l="l" t="t" r="r" b="b"/>
              <a:pathLst>
                <a:path w="8108" h="7960" extrusionOk="0">
                  <a:moveTo>
                    <a:pt x="440" y="0"/>
                  </a:moveTo>
                  <a:lnTo>
                    <a:pt x="1" y="83"/>
                  </a:lnTo>
                  <a:cubicBezTo>
                    <a:pt x="1" y="83"/>
                    <a:pt x="1915" y="5095"/>
                    <a:pt x="7786" y="7960"/>
                  </a:cubicBezTo>
                  <a:lnTo>
                    <a:pt x="8108" y="6835"/>
                  </a:lnTo>
                  <a:lnTo>
                    <a:pt x="8108" y="6835"/>
                  </a:lnTo>
                  <a:cubicBezTo>
                    <a:pt x="8108" y="6835"/>
                    <a:pt x="8083" y="6837"/>
                    <a:pt x="8036" y="6837"/>
                  </a:cubicBezTo>
                  <a:cubicBezTo>
                    <a:pt x="7519" y="6837"/>
                    <a:pt x="4306" y="6559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 flipH="1">
              <a:off x="2900373" y="2456696"/>
              <a:ext cx="105527" cy="94221"/>
            </a:xfrm>
            <a:custGeom>
              <a:avLst/>
              <a:gdLst/>
              <a:ahLst/>
              <a:cxnLst/>
              <a:rect l="l" t="t" r="r" b="b"/>
              <a:pathLst>
                <a:path w="2677" h="2322" extrusionOk="0">
                  <a:moveTo>
                    <a:pt x="1064" y="1"/>
                  </a:moveTo>
                  <a:cubicBezTo>
                    <a:pt x="600" y="1"/>
                    <a:pt x="166" y="293"/>
                    <a:pt x="1" y="781"/>
                  </a:cubicBezTo>
                  <a:lnTo>
                    <a:pt x="1305" y="2092"/>
                  </a:lnTo>
                  <a:cubicBezTo>
                    <a:pt x="1452" y="2245"/>
                    <a:pt x="1648" y="2322"/>
                    <a:pt x="1844" y="2322"/>
                  </a:cubicBezTo>
                  <a:cubicBezTo>
                    <a:pt x="2032" y="2322"/>
                    <a:pt x="2220" y="2252"/>
                    <a:pt x="2366" y="2112"/>
                  </a:cubicBezTo>
                  <a:cubicBezTo>
                    <a:pt x="2667" y="1825"/>
                    <a:pt x="2676" y="1351"/>
                    <a:pt x="2391" y="1050"/>
                  </a:cubicBezTo>
                  <a:lnTo>
                    <a:pt x="1542" y="108"/>
                  </a:lnTo>
                  <a:cubicBezTo>
                    <a:pt x="1386" y="35"/>
                    <a:pt x="1223" y="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 flipH="1">
              <a:off x="2995848" y="1344223"/>
              <a:ext cx="396368" cy="346085"/>
            </a:xfrm>
            <a:custGeom>
              <a:avLst/>
              <a:gdLst/>
              <a:ahLst/>
              <a:cxnLst/>
              <a:rect l="l" t="t" r="r" b="b"/>
              <a:pathLst>
                <a:path w="10055" h="8529" extrusionOk="0">
                  <a:moveTo>
                    <a:pt x="3459" y="0"/>
                  </a:moveTo>
                  <a:cubicBezTo>
                    <a:pt x="2479" y="0"/>
                    <a:pt x="1509" y="494"/>
                    <a:pt x="959" y="1428"/>
                  </a:cubicBezTo>
                  <a:cubicBezTo>
                    <a:pt x="0" y="3060"/>
                    <a:pt x="838" y="5157"/>
                    <a:pt x="2656" y="5679"/>
                  </a:cubicBezTo>
                  <a:cubicBezTo>
                    <a:pt x="2680" y="7234"/>
                    <a:pt x="3928" y="8492"/>
                    <a:pt x="5482" y="8528"/>
                  </a:cubicBezTo>
                  <a:cubicBezTo>
                    <a:pt x="5505" y="8529"/>
                    <a:pt x="5528" y="8529"/>
                    <a:pt x="5551" y="8529"/>
                  </a:cubicBezTo>
                  <a:cubicBezTo>
                    <a:pt x="7075" y="8529"/>
                    <a:pt x="8344" y="7342"/>
                    <a:pt x="8437" y="5812"/>
                  </a:cubicBezTo>
                  <a:cubicBezTo>
                    <a:pt x="9427" y="5325"/>
                    <a:pt x="10055" y="4318"/>
                    <a:pt x="10055" y="3216"/>
                  </a:cubicBezTo>
                  <a:cubicBezTo>
                    <a:pt x="10055" y="2135"/>
                    <a:pt x="9454" y="1145"/>
                    <a:pt x="8497" y="648"/>
                  </a:cubicBezTo>
                  <a:cubicBezTo>
                    <a:pt x="8076" y="429"/>
                    <a:pt x="7617" y="321"/>
                    <a:pt x="7160" y="321"/>
                  </a:cubicBezTo>
                  <a:cubicBezTo>
                    <a:pt x="6576" y="321"/>
                    <a:pt x="5995" y="497"/>
                    <a:pt x="5500" y="845"/>
                  </a:cubicBezTo>
                  <a:cubicBezTo>
                    <a:pt x="4927" y="274"/>
                    <a:pt x="4190" y="0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 flipH="1">
              <a:off x="3547767" y="1226954"/>
              <a:ext cx="375357" cy="352781"/>
            </a:xfrm>
            <a:custGeom>
              <a:avLst/>
              <a:gdLst/>
              <a:ahLst/>
              <a:cxnLst/>
              <a:rect l="l" t="t" r="r" b="b"/>
              <a:pathLst>
                <a:path w="9522" h="8694" extrusionOk="0">
                  <a:moveTo>
                    <a:pt x="3241" y="0"/>
                  </a:moveTo>
                  <a:cubicBezTo>
                    <a:pt x="2584" y="0"/>
                    <a:pt x="1921" y="223"/>
                    <a:pt x="1374" y="685"/>
                  </a:cubicBezTo>
                  <a:cubicBezTo>
                    <a:pt x="50" y="1803"/>
                    <a:pt x="0" y="3825"/>
                    <a:pt x="1264" y="5010"/>
                  </a:cubicBezTo>
                  <a:cubicBezTo>
                    <a:pt x="848" y="6483"/>
                    <a:pt x="1651" y="8026"/>
                    <a:pt x="3096" y="8531"/>
                  </a:cubicBezTo>
                  <a:cubicBezTo>
                    <a:pt x="3411" y="8641"/>
                    <a:pt x="3733" y="8693"/>
                    <a:pt x="4050" y="8693"/>
                  </a:cubicBezTo>
                  <a:cubicBezTo>
                    <a:pt x="5187" y="8693"/>
                    <a:pt x="6259" y="8019"/>
                    <a:pt x="6723" y="6915"/>
                  </a:cubicBezTo>
                  <a:cubicBezTo>
                    <a:pt x="8283" y="6863"/>
                    <a:pt x="9521" y="5584"/>
                    <a:pt x="9521" y="4022"/>
                  </a:cubicBezTo>
                  <a:cubicBezTo>
                    <a:pt x="9521" y="3080"/>
                    <a:pt x="9065" y="2197"/>
                    <a:pt x="8296" y="1654"/>
                  </a:cubicBezTo>
                  <a:cubicBezTo>
                    <a:pt x="7803" y="1306"/>
                    <a:pt x="7220" y="1126"/>
                    <a:pt x="6632" y="1126"/>
                  </a:cubicBezTo>
                  <a:cubicBezTo>
                    <a:pt x="6303" y="1126"/>
                    <a:pt x="5973" y="1182"/>
                    <a:pt x="5656" y="1296"/>
                  </a:cubicBezTo>
                  <a:cubicBezTo>
                    <a:pt x="5094" y="449"/>
                    <a:pt x="4173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1CCB0BEE-8411-4088-A3DE-2127BDEBC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07" y="741341"/>
            <a:ext cx="4421980" cy="3739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3"/>
          <p:cNvSpPr txBox="1">
            <a:spLocks noGrp="1"/>
          </p:cNvSpPr>
          <p:nvPr>
            <p:ph type="title"/>
          </p:nvPr>
        </p:nvSpPr>
        <p:spPr>
          <a:xfrm>
            <a:off x="1358998" y="2070926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/>
              <a:t>You've got this!</a:t>
            </a:r>
            <a:endParaRPr lang="en-US"/>
          </a:p>
        </p:txBody>
      </p:sp>
      <p:sp>
        <p:nvSpPr>
          <p:cNvPr id="815" name="Google Shape;815;p63"/>
          <p:cNvSpPr/>
          <p:nvPr/>
        </p:nvSpPr>
        <p:spPr>
          <a:xfrm>
            <a:off x="6507943" y="4338989"/>
            <a:ext cx="25206" cy="19596"/>
          </a:xfrm>
          <a:custGeom>
            <a:avLst/>
            <a:gdLst/>
            <a:ahLst/>
            <a:cxnLst/>
            <a:rect l="l" t="t" r="r" b="b"/>
            <a:pathLst>
              <a:path w="638" h="496" extrusionOk="0">
                <a:moveTo>
                  <a:pt x="318" y="1"/>
                </a:moveTo>
                <a:cubicBezTo>
                  <a:pt x="0" y="1"/>
                  <a:pt x="0" y="496"/>
                  <a:pt x="318" y="496"/>
                </a:cubicBezTo>
                <a:cubicBezTo>
                  <a:pt x="638" y="496"/>
                  <a:pt x="638" y="1"/>
                  <a:pt x="318" y="1"/>
                </a:cubicBezTo>
                <a:close/>
              </a:path>
            </a:pathLst>
          </a:custGeom>
          <a:solidFill>
            <a:srgbClr val="D9B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63"/>
          <p:cNvGrpSpPr/>
          <p:nvPr/>
        </p:nvGrpSpPr>
        <p:grpSpPr>
          <a:xfrm rot="-418366">
            <a:off x="6356507" y="449426"/>
            <a:ext cx="1539924" cy="5592528"/>
            <a:chOff x="6365005" y="412299"/>
            <a:chExt cx="1169857" cy="4248558"/>
          </a:xfrm>
        </p:grpSpPr>
        <p:sp>
          <p:nvSpPr>
            <p:cNvPr id="817" name="Google Shape;817;p63"/>
            <p:cNvSpPr/>
            <p:nvPr/>
          </p:nvSpPr>
          <p:spPr>
            <a:xfrm>
              <a:off x="6475705" y="940317"/>
              <a:ext cx="842339" cy="1256734"/>
            </a:xfrm>
            <a:custGeom>
              <a:avLst/>
              <a:gdLst/>
              <a:ahLst/>
              <a:cxnLst/>
              <a:rect l="l" t="t" r="r" b="b"/>
              <a:pathLst>
                <a:path w="21321" h="31810" extrusionOk="0">
                  <a:moveTo>
                    <a:pt x="8642" y="0"/>
                  </a:moveTo>
                  <a:cubicBezTo>
                    <a:pt x="5501" y="0"/>
                    <a:pt x="1" y="2795"/>
                    <a:pt x="329" y="7413"/>
                  </a:cubicBezTo>
                  <a:cubicBezTo>
                    <a:pt x="672" y="12261"/>
                    <a:pt x="3474" y="11745"/>
                    <a:pt x="2365" y="15478"/>
                  </a:cubicBezTo>
                  <a:cubicBezTo>
                    <a:pt x="1255" y="19213"/>
                    <a:pt x="1673" y="20748"/>
                    <a:pt x="4293" y="22782"/>
                  </a:cubicBezTo>
                  <a:cubicBezTo>
                    <a:pt x="6913" y="24818"/>
                    <a:pt x="4204" y="26634"/>
                    <a:pt x="6030" y="29466"/>
                  </a:cubicBezTo>
                  <a:cubicBezTo>
                    <a:pt x="6937" y="30873"/>
                    <a:pt x="8370" y="31810"/>
                    <a:pt x="10166" y="31810"/>
                  </a:cubicBezTo>
                  <a:cubicBezTo>
                    <a:pt x="11983" y="31810"/>
                    <a:pt x="14173" y="30851"/>
                    <a:pt x="16565" y="28449"/>
                  </a:cubicBezTo>
                  <a:cubicBezTo>
                    <a:pt x="21321" y="23674"/>
                    <a:pt x="19207" y="11943"/>
                    <a:pt x="19207" y="11943"/>
                  </a:cubicBezTo>
                  <a:cubicBezTo>
                    <a:pt x="19207" y="11943"/>
                    <a:pt x="16890" y="2752"/>
                    <a:pt x="9836" y="180"/>
                  </a:cubicBezTo>
                  <a:cubicBezTo>
                    <a:pt x="9505" y="59"/>
                    <a:pt x="9098" y="0"/>
                    <a:pt x="8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3"/>
            <p:cNvSpPr/>
            <p:nvPr/>
          </p:nvSpPr>
          <p:spPr>
            <a:xfrm>
              <a:off x="6479024" y="1590136"/>
              <a:ext cx="1055838" cy="2291395"/>
            </a:xfrm>
            <a:custGeom>
              <a:avLst/>
              <a:gdLst/>
              <a:ahLst/>
              <a:cxnLst/>
              <a:rect l="l" t="t" r="r" b="b"/>
              <a:pathLst>
                <a:path w="26725" h="57999" extrusionOk="0">
                  <a:moveTo>
                    <a:pt x="16373" y="1"/>
                  </a:moveTo>
                  <a:lnTo>
                    <a:pt x="6451" y="3451"/>
                  </a:lnTo>
                  <a:cubicBezTo>
                    <a:pt x="12147" y="26644"/>
                    <a:pt x="0" y="37912"/>
                    <a:pt x="0" y="37912"/>
                  </a:cubicBezTo>
                  <a:cubicBezTo>
                    <a:pt x="13857" y="44141"/>
                    <a:pt x="14537" y="57998"/>
                    <a:pt x="14537" y="57998"/>
                  </a:cubicBezTo>
                  <a:cubicBezTo>
                    <a:pt x="14537" y="57998"/>
                    <a:pt x="24249" y="41793"/>
                    <a:pt x="25488" y="25344"/>
                  </a:cubicBezTo>
                  <a:cubicBezTo>
                    <a:pt x="26724" y="8894"/>
                    <a:pt x="16373" y="1"/>
                    <a:pt x="16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3"/>
            <p:cNvSpPr/>
            <p:nvPr/>
          </p:nvSpPr>
          <p:spPr>
            <a:xfrm>
              <a:off x="6588973" y="1436491"/>
              <a:ext cx="646817" cy="3224365"/>
            </a:xfrm>
            <a:custGeom>
              <a:avLst/>
              <a:gdLst/>
              <a:ahLst/>
              <a:cxnLst/>
              <a:rect l="l" t="t" r="r" b="b"/>
              <a:pathLst>
                <a:path w="16372" h="81614" extrusionOk="0">
                  <a:moveTo>
                    <a:pt x="16371" y="1"/>
                  </a:moveTo>
                  <a:lnTo>
                    <a:pt x="7755" y="8617"/>
                  </a:lnTo>
                  <a:lnTo>
                    <a:pt x="3668" y="10134"/>
                  </a:lnTo>
                  <a:lnTo>
                    <a:pt x="0" y="13731"/>
                  </a:lnTo>
                  <a:lnTo>
                    <a:pt x="0" y="81614"/>
                  </a:lnTo>
                  <a:lnTo>
                    <a:pt x="16371" y="81614"/>
                  </a:lnTo>
                  <a:lnTo>
                    <a:pt x="16371" y="1"/>
                  </a:lnTo>
                  <a:close/>
                </a:path>
              </a:pathLst>
            </a:custGeom>
            <a:solidFill>
              <a:srgbClr val="FFFFFF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3"/>
            <p:cNvSpPr/>
            <p:nvPr/>
          </p:nvSpPr>
          <p:spPr>
            <a:xfrm>
              <a:off x="6588894" y="1665635"/>
              <a:ext cx="321473" cy="587990"/>
            </a:xfrm>
            <a:custGeom>
              <a:avLst/>
              <a:gdLst/>
              <a:ahLst/>
              <a:cxnLst/>
              <a:rect l="l" t="t" r="r" b="b"/>
              <a:pathLst>
                <a:path w="8137" h="14883" extrusionOk="0">
                  <a:moveTo>
                    <a:pt x="4167" y="1"/>
                  </a:moveTo>
                  <a:cubicBezTo>
                    <a:pt x="3735" y="291"/>
                    <a:pt x="1" y="4870"/>
                    <a:pt x="2" y="7931"/>
                  </a:cubicBezTo>
                  <a:cubicBezTo>
                    <a:pt x="2" y="9909"/>
                    <a:pt x="2564" y="11305"/>
                    <a:pt x="3814" y="11837"/>
                  </a:cubicBezTo>
                  <a:cubicBezTo>
                    <a:pt x="4273" y="12033"/>
                    <a:pt x="4629" y="12413"/>
                    <a:pt x="4799" y="12883"/>
                  </a:cubicBezTo>
                  <a:lnTo>
                    <a:pt x="5523" y="14882"/>
                  </a:lnTo>
                  <a:cubicBezTo>
                    <a:pt x="5523" y="14882"/>
                    <a:pt x="8137" y="12401"/>
                    <a:pt x="7085" y="11097"/>
                  </a:cubicBezTo>
                  <a:cubicBezTo>
                    <a:pt x="6033" y="9793"/>
                    <a:pt x="2568" y="8056"/>
                    <a:pt x="2568" y="8056"/>
                  </a:cubicBezTo>
                  <a:lnTo>
                    <a:pt x="5658" y="4369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3"/>
            <p:cNvSpPr/>
            <p:nvPr/>
          </p:nvSpPr>
          <p:spPr>
            <a:xfrm>
              <a:off x="6746489" y="2604847"/>
              <a:ext cx="158504" cy="270073"/>
            </a:xfrm>
            <a:custGeom>
              <a:avLst/>
              <a:gdLst/>
              <a:ahLst/>
              <a:cxnLst/>
              <a:rect l="l" t="t" r="r" b="b"/>
              <a:pathLst>
                <a:path w="4012" h="6836" extrusionOk="0">
                  <a:moveTo>
                    <a:pt x="1475" y="1"/>
                  </a:moveTo>
                  <a:cubicBezTo>
                    <a:pt x="1402" y="1"/>
                    <a:pt x="1327" y="5"/>
                    <a:pt x="1253" y="14"/>
                  </a:cubicBezTo>
                  <a:cubicBezTo>
                    <a:pt x="513" y="105"/>
                    <a:pt x="1" y="399"/>
                    <a:pt x="59" y="1578"/>
                  </a:cubicBezTo>
                  <a:cubicBezTo>
                    <a:pt x="205" y="4620"/>
                    <a:pt x="2148" y="4937"/>
                    <a:pt x="2148" y="4937"/>
                  </a:cubicBezTo>
                  <a:cubicBezTo>
                    <a:pt x="2148" y="4937"/>
                    <a:pt x="2054" y="6836"/>
                    <a:pt x="2366" y="6836"/>
                  </a:cubicBezTo>
                  <a:cubicBezTo>
                    <a:pt x="2405" y="6836"/>
                    <a:pt x="2451" y="6805"/>
                    <a:pt x="2505" y="6737"/>
                  </a:cubicBezTo>
                  <a:cubicBezTo>
                    <a:pt x="3006" y="6095"/>
                    <a:pt x="3528" y="4296"/>
                    <a:pt x="3755" y="3040"/>
                  </a:cubicBezTo>
                  <a:cubicBezTo>
                    <a:pt x="4011" y="1620"/>
                    <a:pt x="2881" y="1"/>
                    <a:pt x="1475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3"/>
            <p:cNvSpPr/>
            <p:nvPr/>
          </p:nvSpPr>
          <p:spPr>
            <a:xfrm>
              <a:off x="6694893" y="2930783"/>
              <a:ext cx="358491" cy="651439"/>
            </a:xfrm>
            <a:custGeom>
              <a:avLst/>
              <a:gdLst/>
              <a:ahLst/>
              <a:cxnLst/>
              <a:rect l="l" t="t" r="r" b="b"/>
              <a:pathLst>
                <a:path w="9074" h="16489" extrusionOk="0">
                  <a:moveTo>
                    <a:pt x="5700" y="1"/>
                  </a:moveTo>
                  <a:cubicBezTo>
                    <a:pt x="5689" y="62"/>
                    <a:pt x="5675" y="124"/>
                    <a:pt x="5662" y="187"/>
                  </a:cubicBezTo>
                  <a:cubicBezTo>
                    <a:pt x="4523" y="5274"/>
                    <a:pt x="2326" y="10729"/>
                    <a:pt x="2326" y="10729"/>
                  </a:cubicBezTo>
                  <a:cubicBezTo>
                    <a:pt x="1212" y="12983"/>
                    <a:pt x="82" y="14547"/>
                    <a:pt x="16" y="16111"/>
                  </a:cubicBezTo>
                  <a:cubicBezTo>
                    <a:pt x="9" y="16309"/>
                    <a:pt x="0" y="16489"/>
                    <a:pt x="165" y="16489"/>
                  </a:cubicBezTo>
                  <a:cubicBezTo>
                    <a:pt x="178" y="16489"/>
                    <a:pt x="193" y="16487"/>
                    <a:pt x="209" y="16485"/>
                  </a:cubicBezTo>
                  <a:cubicBezTo>
                    <a:pt x="1418" y="16288"/>
                    <a:pt x="5363" y="13382"/>
                    <a:pt x="5997" y="12841"/>
                  </a:cubicBezTo>
                  <a:cubicBezTo>
                    <a:pt x="6748" y="12199"/>
                    <a:pt x="8730" y="1811"/>
                    <a:pt x="9073" y="644"/>
                  </a:cubicBezTo>
                  <a:lnTo>
                    <a:pt x="9073" y="644"/>
                  </a:lnTo>
                  <a:cubicBezTo>
                    <a:pt x="8641" y="755"/>
                    <a:pt x="8203" y="818"/>
                    <a:pt x="7783" y="818"/>
                  </a:cubicBezTo>
                  <a:cubicBezTo>
                    <a:pt x="6971" y="818"/>
                    <a:pt x="6224" y="582"/>
                    <a:pt x="5700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3"/>
            <p:cNvSpPr/>
            <p:nvPr/>
          </p:nvSpPr>
          <p:spPr>
            <a:xfrm>
              <a:off x="6838818" y="2052532"/>
              <a:ext cx="307605" cy="103075"/>
            </a:xfrm>
            <a:custGeom>
              <a:avLst/>
              <a:gdLst/>
              <a:ahLst/>
              <a:cxnLst/>
              <a:rect l="l" t="t" r="r" b="b"/>
              <a:pathLst>
                <a:path w="7786" h="2609" extrusionOk="0">
                  <a:moveTo>
                    <a:pt x="526" y="0"/>
                  </a:moveTo>
                  <a:cubicBezTo>
                    <a:pt x="418" y="507"/>
                    <a:pt x="231" y="998"/>
                    <a:pt x="0" y="1474"/>
                  </a:cubicBezTo>
                  <a:cubicBezTo>
                    <a:pt x="1455" y="2175"/>
                    <a:pt x="3063" y="2608"/>
                    <a:pt x="4658" y="2608"/>
                  </a:cubicBezTo>
                  <a:cubicBezTo>
                    <a:pt x="5723" y="2608"/>
                    <a:pt x="6782" y="2415"/>
                    <a:pt x="7786" y="1980"/>
                  </a:cubicBezTo>
                  <a:cubicBezTo>
                    <a:pt x="7666" y="1156"/>
                    <a:pt x="7655" y="565"/>
                    <a:pt x="7655" y="424"/>
                  </a:cubicBezTo>
                  <a:cubicBezTo>
                    <a:pt x="6774" y="726"/>
                    <a:pt x="5871" y="855"/>
                    <a:pt x="4963" y="855"/>
                  </a:cubicBezTo>
                  <a:cubicBezTo>
                    <a:pt x="3475" y="855"/>
                    <a:pt x="1972" y="507"/>
                    <a:pt x="52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3"/>
            <p:cNvSpPr/>
            <p:nvPr/>
          </p:nvSpPr>
          <p:spPr>
            <a:xfrm>
              <a:off x="6700384" y="2110647"/>
              <a:ext cx="495068" cy="854152"/>
            </a:xfrm>
            <a:custGeom>
              <a:avLst/>
              <a:gdLst/>
              <a:ahLst/>
              <a:cxnLst/>
              <a:rect l="l" t="t" r="r" b="b"/>
              <a:pathLst>
                <a:path w="12531" h="21620" extrusionOk="0">
                  <a:moveTo>
                    <a:pt x="3504" y="1"/>
                  </a:moveTo>
                  <a:cubicBezTo>
                    <a:pt x="3134" y="762"/>
                    <a:pt x="2626" y="1509"/>
                    <a:pt x="2189" y="2216"/>
                  </a:cubicBezTo>
                  <a:cubicBezTo>
                    <a:pt x="0" y="5758"/>
                    <a:pt x="561" y="10907"/>
                    <a:pt x="702" y="13392"/>
                  </a:cubicBezTo>
                  <a:cubicBezTo>
                    <a:pt x="824" y="15581"/>
                    <a:pt x="1610" y="17120"/>
                    <a:pt x="2666" y="17120"/>
                  </a:cubicBezTo>
                  <a:cubicBezTo>
                    <a:pt x="2809" y="17120"/>
                    <a:pt x="2957" y="17091"/>
                    <a:pt x="3109" y="17032"/>
                  </a:cubicBezTo>
                  <a:cubicBezTo>
                    <a:pt x="3953" y="16703"/>
                    <a:pt x="4725" y="13527"/>
                    <a:pt x="5151" y="11429"/>
                  </a:cubicBezTo>
                  <a:cubicBezTo>
                    <a:pt x="5546" y="9944"/>
                    <a:pt x="6561" y="7074"/>
                    <a:pt x="6561" y="7074"/>
                  </a:cubicBezTo>
                  <a:lnTo>
                    <a:pt x="6561" y="7074"/>
                  </a:lnTo>
                  <a:cubicBezTo>
                    <a:pt x="6561" y="7074"/>
                    <a:pt x="6623" y="12398"/>
                    <a:pt x="6544" y="13469"/>
                  </a:cubicBezTo>
                  <a:cubicBezTo>
                    <a:pt x="6384" y="15638"/>
                    <a:pt x="6091" y="18363"/>
                    <a:pt x="5561" y="20802"/>
                  </a:cubicBezTo>
                  <a:cubicBezTo>
                    <a:pt x="6085" y="21383"/>
                    <a:pt x="6832" y="21619"/>
                    <a:pt x="7644" y="21619"/>
                  </a:cubicBezTo>
                  <a:cubicBezTo>
                    <a:pt x="8064" y="21619"/>
                    <a:pt x="8502" y="21556"/>
                    <a:pt x="8934" y="21445"/>
                  </a:cubicBezTo>
                  <a:cubicBezTo>
                    <a:pt x="10602" y="15769"/>
                    <a:pt x="12530" y="8497"/>
                    <a:pt x="12473" y="6144"/>
                  </a:cubicBezTo>
                  <a:cubicBezTo>
                    <a:pt x="12413" y="3699"/>
                    <a:pt x="11502" y="1985"/>
                    <a:pt x="11290" y="509"/>
                  </a:cubicBezTo>
                  <a:cubicBezTo>
                    <a:pt x="10286" y="944"/>
                    <a:pt x="9228" y="1136"/>
                    <a:pt x="8165" y="1136"/>
                  </a:cubicBezTo>
                  <a:cubicBezTo>
                    <a:pt x="6568" y="1136"/>
                    <a:pt x="4960" y="703"/>
                    <a:pt x="3504" y="1"/>
                  </a:cubicBezTo>
                  <a:close/>
                </a:path>
              </a:pathLst>
            </a:custGeom>
            <a:solidFill>
              <a:srgbClr val="06C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3"/>
            <p:cNvSpPr/>
            <p:nvPr/>
          </p:nvSpPr>
          <p:spPr>
            <a:xfrm>
              <a:off x="6812467" y="1560979"/>
              <a:ext cx="193705" cy="163996"/>
            </a:xfrm>
            <a:custGeom>
              <a:avLst/>
              <a:gdLst/>
              <a:ahLst/>
              <a:cxnLst/>
              <a:rect l="l" t="t" r="r" b="b"/>
              <a:pathLst>
                <a:path w="4903" h="4151" extrusionOk="0">
                  <a:moveTo>
                    <a:pt x="4262" y="1"/>
                  </a:moveTo>
                  <a:cubicBezTo>
                    <a:pt x="2561" y="224"/>
                    <a:pt x="1049" y="953"/>
                    <a:pt x="1" y="1592"/>
                  </a:cubicBezTo>
                  <a:cubicBezTo>
                    <a:pt x="145" y="2534"/>
                    <a:pt x="398" y="3343"/>
                    <a:pt x="1141" y="3751"/>
                  </a:cubicBezTo>
                  <a:cubicBezTo>
                    <a:pt x="1512" y="4030"/>
                    <a:pt x="1912" y="4151"/>
                    <a:pt x="2307" y="4151"/>
                  </a:cubicBezTo>
                  <a:cubicBezTo>
                    <a:pt x="3191" y="4151"/>
                    <a:pt x="4047" y="3543"/>
                    <a:pt x="4489" y="2738"/>
                  </a:cubicBezTo>
                  <a:cubicBezTo>
                    <a:pt x="4903" y="1756"/>
                    <a:pt x="4570" y="879"/>
                    <a:pt x="4262" y="1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3"/>
            <p:cNvSpPr/>
            <p:nvPr/>
          </p:nvSpPr>
          <p:spPr>
            <a:xfrm>
              <a:off x="6753482" y="1558293"/>
              <a:ext cx="537697" cy="528057"/>
            </a:xfrm>
            <a:custGeom>
              <a:avLst/>
              <a:gdLst/>
              <a:ahLst/>
              <a:cxnLst/>
              <a:rect l="l" t="t" r="r" b="b"/>
              <a:pathLst>
                <a:path w="13610" h="13366" extrusionOk="0">
                  <a:moveTo>
                    <a:pt x="6782" y="1"/>
                  </a:moveTo>
                  <a:cubicBezTo>
                    <a:pt x="6433" y="1"/>
                    <a:pt x="6090" y="25"/>
                    <a:pt x="5755" y="69"/>
                  </a:cubicBezTo>
                  <a:cubicBezTo>
                    <a:pt x="6063" y="947"/>
                    <a:pt x="6396" y="1824"/>
                    <a:pt x="5982" y="2806"/>
                  </a:cubicBezTo>
                  <a:cubicBezTo>
                    <a:pt x="5540" y="3611"/>
                    <a:pt x="4685" y="4219"/>
                    <a:pt x="3801" y="4219"/>
                  </a:cubicBezTo>
                  <a:cubicBezTo>
                    <a:pt x="3407" y="4219"/>
                    <a:pt x="3007" y="4098"/>
                    <a:pt x="2636" y="3819"/>
                  </a:cubicBezTo>
                  <a:cubicBezTo>
                    <a:pt x="1891" y="3411"/>
                    <a:pt x="1638" y="2602"/>
                    <a:pt x="1494" y="1660"/>
                  </a:cubicBezTo>
                  <a:cubicBezTo>
                    <a:pt x="565" y="2226"/>
                    <a:pt x="1" y="2719"/>
                    <a:pt x="1" y="2719"/>
                  </a:cubicBezTo>
                  <a:lnTo>
                    <a:pt x="207" y="7005"/>
                  </a:lnTo>
                  <a:cubicBezTo>
                    <a:pt x="249" y="7911"/>
                    <a:pt x="773" y="8721"/>
                    <a:pt x="1580" y="9134"/>
                  </a:cubicBezTo>
                  <a:lnTo>
                    <a:pt x="2923" y="9819"/>
                  </a:lnTo>
                  <a:lnTo>
                    <a:pt x="2777" y="11882"/>
                  </a:lnTo>
                  <a:cubicBezTo>
                    <a:pt x="2761" y="12092"/>
                    <a:pt x="2730" y="12304"/>
                    <a:pt x="2686" y="12512"/>
                  </a:cubicBezTo>
                  <a:cubicBezTo>
                    <a:pt x="4132" y="13018"/>
                    <a:pt x="5634" y="13365"/>
                    <a:pt x="7122" y="13365"/>
                  </a:cubicBezTo>
                  <a:cubicBezTo>
                    <a:pt x="8030" y="13365"/>
                    <a:pt x="8933" y="13236"/>
                    <a:pt x="9815" y="12934"/>
                  </a:cubicBezTo>
                  <a:lnTo>
                    <a:pt x="9815" y="12899"/>
                  </a:lnTo>
                  <a:cubicBezTo>
                    <a:pt x="13610" y="3873"/>
                    <a:pt x="8954" y="344"/>
                    <a:pt x="8954" y="344"/>
                  </a:cubicBezTo>
                  <a:cubicBezTo>
                    <a:pt x="8220" y="102"/>
                    <a:pt x="7490" y="1"/>
                    <a:pt x="6782" y="1"/>
                  </a:cubicBezTo>
                  <a:close/>
                </a:path>
              </a:pathLst>
            </a:custGeom>
            <a:solidFill>
              <a:srgbClr val="06C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3"/>
            <p:cNvSpPr/>
            <p:nvPr/>
          </p:nvSpPr>
          <p:spPr>
            <a:xfrm>
              <a:off x="6753482" y="1623875"/>
              <a:ext cx="74037" cy="94383"/>
            </a:xfrm>
            <a:custGeom>
              <a:avLst/>
              <a:gdLst/>
              <a:ahLst/>
              <a:cxnLst/>
              <a:rect l="l" t="t" r="r" b="b"/>
              <a:pathLst>
                <a:path w="1874" h="2389" extrusionOk="0">
                  <a:moveTo>
                    <a:pt x="1494" y="0"/>
                  </a:moveTo>
                  <a:cubicBezTo>
                    <a:pt x="565" y="566"/>
                    <a:pt x="1" y="1059"/>
                    <a:pt x="1" y="1059"/>
                  </a:cubicBezTo>
                  <a:lnTo>
                    <a:pt x="65" y="2389"/>
                  </a:lnTo>
                  <a:cubicBezTo>
                    <a:pt x="639" y="1994"/>
                    <a:pt x="1243" y="1643"/>
                    <a:pt x="1873" y="1343"/>
                  </a:cubicBezTo>
                  <a:cubicBezTo>
                    <a:pt x="1679" y="957"/>
                    <a:pt x="1569" y="499"/>
                    <a:pt x="1494" y="0"/>
                  </a:cubicBez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3"/>
            <p:cNvSpPr/>
            <p:nvPr/>
          </p:nvSpPr>
          <p:spPr>
            <a:xfrm>
              <a:off x="6980808" y="1558293"/>
              <a:ext cx="162297" cy="66215"/>
            </a:xfrm>
            <a:custGeom>
              <a:avLst/>
              <a:gdLst/>
              <a:ahLst/>
              <a:cxnLst/>
              <a:rect l="l" t="t" r="r" b="b"/>
              <a:pathLst>
                <a:path w="4108" h="1676" extrusionOk="0">
                  <a:moveTo>
                    <a:pt x="1028" y="1"/>
                  </a:moveTo>
                  <a:cubicBezTo>
                    <a:pt x="679" y="1"/>
                    <a:pt x="336" y="25"/>
                    <a:pt x="1" y="69"/>
                  </a:cubicBezTo>
                  <a:cubicBezTo>
                    <a:pt x="185" y="597"/>
                    <a:pt x="380" y="1125"/>
                    <a:pt x="415" y="1675"/>
                  </a:cubicBezTo>
                  <a:cubicBezTo>
                    <a:pt x="1634" y="1469"/>
                    <a:pt x="2869" y="1363"/>
                    <a:pt x="4107" y="1358"/>
                  </a:cubicBezTo>
                  <a:cubicBezTo>
                    <a:pt x="3620" y="666"/>
                    <a:pt x="3200" y="344"/>
                    <a:pt x="3200" y="344"/>
                  </a:cubicBezTo>
                  <a:cubicBezTo>
                    <a:pt x="2466" y="102"/>
                    <a:pt x="1736" y="1"/>
                    <a:pt x="1028" y="1"/>
                  </a:cubicBez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3"/>
            <p:cNvSpPr/>
            <p:nvPr/>
          </p:nvSpPr>
          <p:spPr>
            <a:xfrm>
              <a:off x="6820329" y="1522183"/>
              <a:ext cx="120498" cy="89247"/>
            </a:xfrm>
            <a:custGeom>
              <a:avLst/>
              <a:gdLst/>
              <a:ahLst/>
              <a:cxnLst/>
              <a:rect l="l" t="t" r="r" b="b"/>
              <a:pathLst>
                <a:path w="3050" h="2259" extrusionOk="0">
                  <a:moveTo>
                    <a:pt x="2674" y="1"/>
                  </a:moveTo>
                  <a:lnTo>
                    <a:pt x="1337" y="604"/>
                  </a:lnTo>
                  <a:lnTo>
                    <a:pt x="0" y="1204"/>
                  </a:lnTo>
                  <a:cubicBezTo>
                    <a:pt x="0" y="1204"/>
                    <a:pt x="19" y="1332"/>
                    <a:pt x="64" y="1528"/>
                  </a:cubicBezTo>
                  <a:cubicBezTo>
                    <a:pt x="120" y="1777"/>
                    <a:pt x="195" y="2019"/>
                    <a:pt x="287" y="2258"/>
                  </a:cubicBezTo>
                  <a:cubicBezTo>
                    <a:pt x="780" y="2179"/>
                    <a:pt x="1262" y="2037"/>
                    <a:pt x="1720" y="1836"/>
                  </a:cubicBezTo>
                  <a:cubicBezTo>
                    <a:pt x="2186" y="1632"/>
                    <a:pt x="2631" y="1384"/>
                    <a:pt x="3049" y="1095"/>
                  </a:cubicBezTo>
                  <a:cubicBezTo>
                    <a:pt x="2986" y="831"/>
                    <a:pt x="2905" y="571"/>
                    <a:pt x="2807" y="318"/>
                  </a:cubicBezTo>
                  <a:cubicBezTo>
                    <a:pt x="2732" y="122"/>
                    <a:pt x="2674" y="1"/>
                    <a:pt x="2674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3"/>
            <p:cNvSpPr/>
            <p:nvPr/>
          </p:nvSpPr>
          <p:spPr>
            <a:xfrm>
              <a:off x="6831667" y="1565404"/>
              <a:ext cx="115678" cy="97425"/>
            </a:xfrm>
            <a:custGeom>
              <a:avLst/>
              <a:gdLst/>
              <a:ahLst/>
              <a:cxnLst/>
              <a:rect l="l" t="t" r="r" b="b"/>
              <a:pathLst>
                <a:path w="2928" h="2466" extrusionOk="0">
                  <a:moveTo>
                    <a:pt x="2762" y="1"/>
                  </a:moveTo>
                  <a:cubicBezTo>
                    <a:pt x="2344" y="290"/>
                    <a:pt x="1899" y="538"/>
                    <a:pt x="1433" y="744"/>
                  </a:cubicBezTo>
                  <a:cubicBezTo>
                    <a:pt x="977" y="945"/>
                    <a:pt x="495" y="1085"/>
                    <a:pt x="0" y="1164"/>
                  </a:cubicBezTo>
                  <a:cubicBezTo>
                    <a:pt x="137" y="1513"/>
                    <a:pt x="328" y="1875"/>
                    <a:pt x="595" y="2127"/>
                  </a:cubicBezTo>
                  <a:cubicBezTo>
                    <a:pt x="809" y="2332"/>
                    <a:pt x="1071" y="2466"/>
                    <a:pt x="1390" y="2466"/>
                  </a:cubicBezTo>
                  <a:cubicBezTo>
                    <a:pt x="1467" y="2466"/>
                    <a:pt x="1548" y="2458"/>
                    <a:pt x="1632" y="2441"/>
                  </a:cubicBezTo>
                  <a:cubicBezTo>
                    <a:pt x="2310" y="2306"/>
                    <a:pt x="2647" y="1929"/>
                    <a:pt x="2787" y="1470"/>
                  </a:cubicBezTo>
                  <a:cubicBezTo>
                    <a:pt x="2928" y="1012"/>
                    <a:pt x="2870" y="467"/>
                    <a:pt x="2762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3"/>
            <p:cNvSpPr/>
            <p:nvPr/>
          </p:nvSpPr>
          <p:spPr>
            <a:xfrm>
              <a:off x="6925774" y="1233225"/>
              <a:ext cx="126384" cy="83163"/>
            </a:xfrm>
            <a:custGeom>
              <a:avLst/>
              <a:gdLst/>
              <a:ahLst/>
              <a:cxnLst/>
              <a:rect l="l" t="t" r="r" b="b"/>
              <a:pathLst>
                <a:path w="3199" h="2105" extrusionOk="0">
                  <a:moveTo>
                    <a:pt x="3042" y="1"/>
                  </a:moveTo>
                  <a:lnTo>
                    <a:pt x="3042" y="1"/>
                  </a:lnTo>
                  <a:cubicBezTo>
                    <a:pt x="2226" y="134"/>
                    <a:pt x="1501" y="215"/>
                    <a:pt x="1501" y="215"/>
                  </a:cubicBezTo>
                  <a:cubicBezTo>
                    <a:pt x="1521" y="296"/>
                    <a:pt x="1" y="309"/>
                    <a:pt x="1" y="309"/>
                  </a:cubicBezTo>
                  <a:lnTo>
                    <a:pt x="195" y="924"/>
                  </a:lnTo>
                  <a:lnTo>
                    <a:pt x="390" y="1538"/>
                  </a:lnTo>
                  <a:cubicBezTo>
                    <a:pt x="548" y="1719"/>
                    <a:pt x="741" y="1863"/>
                    <a:pt x="958" y="1962"/>
                  </a:cubicBezTo>
                  <a:cubicBezTo>
                    <a:pt x="1135" y="2044"/>
                    <a:pt x="1350" y="2104"/>
                    <a:pt x="1598" y="2104"/>
                  </a:cubicBezTo>
                  <a:cubicBezTo>
                    <a:pt x="1862" y="2104"/>
                    <a:pt x="2164" y="2036"/>
                    <a:pt x="2499" y="1852"/>
                  </a:cubicBezTo>
                  <a:cubicBezTo>
                    <a:pt x="3056" y="1544"/>
                    <a:pt x="3198" y="706"/>
                    <a:pt x="3042" y="1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3"/>
            <p:cNvSpPr/>
            <p:nvPr/>
          </p:nvSpPr>
          <p:spPr>
            <a:xfrm>
              <a:off x="6500002" y="966787"/>
              <a:ext cx="558992" cy="623389"/>
            </a:xfrm>
            <a:custGeom>
              <a:avLst/>
              <a:gdLst/>
              <a:ahLst/>
              <a:cxnLst/>
              <a:rect l="l" t="t" r="r" b="b"/>
              <a:pathLst>
                <a:path w="14149" h="15779" extrusionOk="0">
                  <a:moveTo>
                    <a:pt x="6329" y="0"/>
                  </a:moveTo>
                  <a:cubicBezTo>
                    <a:pt x="5743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2472" y="11913"/>
                  </a:lnTo>
                  <a:cubicBezTo>
                    <a:pt x="3254" y="14280"/>
                    <a:pt x="5455" y="15779"/>
                    <a:pt x="7819" y="15779"/>
                  </a:cubicBezTo>
                  <a:cubicBezTo>
                    <a:pt x="8406" y="15779"/>
                    <a:pt x="9003" y="15686"/>
                    <a:pt x="9591" y="15492"/>
                  </a:cubicBezTo>
                  <a:cubicBezTo>
                    <a:pt x="12546" y="14515"/>
                    <a:pt x="14149" y="11327"/>
                    <a:pt x="13172" y="8372"/>
                  </a:cubicBezTo>
                  <a:lnTo>
                    <a:pt x="12425" y="6119"/>
                  </a:lnTo>
                  <a:lnTo>
                    <a:pt x="11679" y="3865"/>
                  </a:lnTo>
                  <a:cubicBezTo>
                    <a:pt x="10895" y="1499"/>
                    <a:pt x="8693" y="0"/>
                    <a:pt x="6329" y="0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3"/>
            <p:cNvSpPr/>
            <p:nvPr/>
          </p:nvSpPr>
          <p:spPr>
            <a:xfrm>
              <a:off x="6548201" y="1120629"/>
              <a:ext cx="450623" cy="311556"/>
            </a:xfrm>
            <a:custGeom>
              <a:avLst/>
              <a:gdLst/>
              <a:ahLst/>
              <a:cxnLst/>
              <a:rect l="l" t="t" r="r" b="b"/>
              <a:pathLst>
                <a:path w="11406" h="7886" extrusionOk="0">
                  <a:moveTo>
                    <a:pt x="10471" y="0"/>
                  </a:moveTo>
                  <a:cubicBezTo>
                    <a:pt x="9737" y="160"/>
                    <a:pt x="9049" y="697"/>
                    <a:pt x="8889" y="1343"/>
                  </a:cubicBezTo>
                  <a:cubicBezTo>
                    <a:pt x="8146" y="2581"/>
                    <a:pt x="6320" y="4469"/>
                    <a:pt x="5330" y="4469"/>
                  </a:cubicBezTo>
                  <a:cubicBezTo>
                    <a:pt x="5095" y="4516"/>
                    <a:pt x="4867" y="4536"/>
                    <a:pt x="4647" y="4536"/>
                  </a:cubicBezTo>
                  <a:cubicBezTo>
                    <a:pt x="3318" y="4536"/>
                    <a:pt x="2238" y="3804"/>
                    <a:pt x="1211" y="3804"/>
                  </a:cubicBezTo>
                  <a:cubicBezTo>
                    <a:pt x="803" y="3804"/>
                    <a:pt x="404" y="3919"/>
                    <a:pt x="0" y="4242"/>
                  </a:cubicBezTo>
                  <a:lnTo>
                    <a:pt x="507" y="5767"/>
                  </a:lnTo>
                  <a:lnTo>
                    <a:pt x="1108" y="7585"/>
                  </a:lnTo>
                  <a:cubicBezTo>
                    <a:pt x="1607" y="7737"/>
                    <a:pt x="2367" y="7885"/>
                    <a:pt x="3171" y="7885"/>
                  </a:cubicBezTo>
                  <a:cubicBezTo>
                    <a:pt x="4411" y="7885"/>
                    <a:pt x="5757" y="7532"/>
                    <a:pt x="6416" y="6293"/>
                  </a:cubicBezTo>
                  <a:cubicBezTo>
                    <a:pt x="6872" y="6445"/>
                    <a:pt x="7302" y="6515"/>
                    <a:pt x="7704" y="6515"/>
                  </a:cubicBezTo>
                  <a:cubicBezTo>
                    <a:pt x="9716" y="6515"/>
                    <a:pt x="11026" y="4764"/>
                    <a:pt x="11405" y="2820"/>
                  </a:cubicBezTo>
                  <a:lnTo>
                    <a:pt x="11207" y="2227"/>
                  </a:lnTo>
                  <a:lnTo>
                    <a:pt x="10471" y="0"/>
                  </a:ln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3"/>
            <p:cNvSpPr/>
            <p:nvPr/>
          </p:nvSpPr>
          <p:spPr>
            <a:xfrm>
              <a:off x="6500002" y="966787"/>
              <a:ext cx="501390" cy="396853"/>
            </a:xfrm>
            <a:custGeom>
              <a:avLst/>
              <a:gdLst/>
              <a:ahLst/>
              <a:cxnLst/>
              <a:rect l="l" t="t" r="r" b="b"/>
              <a:pathLst>
                <a:path w="12691" h="10045" extrusionOk="0">
                  <a:moveTo>
                    <a:pt x="6330" y="0"/>
                  </a:moveTo>
                  <a:cubicBezTo>
                    <a:pt x="5744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1854" y="10044"/>
                  </a:lnTo>
                  <a:cubicBezTo>
                    <a:pt x="4030" y="8767"/>
                    <a:pt x="5408" y="6433"/>
                    <a:pt x="5408" y="3752"/>
                  </a:cubicBezTo>
                  <a:cubicBezTo>
                    <a:pt x="6867" y="5757"/>
                    <a:pt x="9398" y="6956"/>
                    <a:pt x="11918" y="6956"/>
                  </a:cubicBezTo>
                  <a:cubicBezTo>
                    <a:pt x="12176" y="6956"/>
                    <a:pt x="12434" y="6944"/>
                    <a:pt x="12691" y="6918"/>
                  </a:cubicBezTo>
                  <a:lnTo>
                    <a:pt x="12425" y="6121"/>
                  </a:lnTo>
                  <a:lnTo>
                    <a:pt x="11679" y="3867"/>
                  </a:lnTo>
                  <a:cubicBezTo>
                    <a:pt x="10895" y="1499"/>
                    <a:pt x="8694" y="0"/>
                    <a:pt x="6330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3"/>
            <p:cNvSpPr/>
            <p:nvPr/>
          </p:nvSpPr>
          <p:spPr>
            <a:xfrm>
              <a:off x="6594030" y="1346256"/>
              <a:ext cx="166287" cy="52189"/>
            </a:xfrm>
            <a:custGeom>
              <a:avLst/>
              <a:gdLst/>
              <a:ahLst/>
              <a:cxnLst/>
              <a:rect l="l" t="t" r="r" b="b"/>
              <a:pathLst>
                <a:path w="4209" h="1321" extrusionOk="0">
                  <a:moveTo>
                    <a:pt x="222" y="0"/>
                  </a:moveTo>
                  <a:cubicBezTo>
                    <a:pt x="88" y="0"/>
                    <a:pt x="1" y="163"/>
                    <a:pt x="86" y="262"/>
                  </a:cubicBezTo>
                  <a:cubicBezTo>
                    <a:pt x="566" y="819"/>
                    <a:pt x="1254" y="1183"/>
                    <a:pt x="2020" y="1289"/>
                  </a:cubicBezTo>
                  <a:cubicBezTo>
                    <a:pt x="2167" y="1310"/>
                    <a:pt x="2314" y="1320"/>
                    <a:pt x="2461" y="1320"/>
                  </a:cubicBezTo>
                  <a:cubicBezTo>
                    <a:pt x="3038" y="1320"/>
                    <a:pt x="3608" y="1159"/>
                    <a:pt x="4102" y="852"/>
                  </a:cubicBezTo>
                  <a:cubicBezTo>
                    <a:pt x="4208" y="786"/>
                    <a:pt x="4183" y="613"/>
                    <a:pt x="4060" y="578"/>
                  </a:cubicBezTo>
                  <a:cubicBezTo>
                    <a:pt x="2810" y="237"/>
                    <a:pt x="1523" y="43"/>
                    <a:pt x="227" y="0"/>
                  </a:cubicBezTo>
                  <a:cubicBezTo>
                    <a:pt x="225" y="0"/>
                    <a:pt x="22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3"/>
            <p:cNvSpPr/>
            <p:nvPr/>
          </p:nvSpPr>
          <p:spPr>
            <a:xfrm>
              <a:off x="6823173" y="1230736"/>
              <a:ext cx="119273" cy="123105"/>
            </a:xfrm>
            <a:custGeom>
              <a:avLst/>
              <a:gdLst/>
              <a:ahLst/>
              <a:cxnLst/>
              <a:rect l="l" t="t" r="r" b="b"/>
              <a:pathLst>
                <a:path w="3019" h="3116" extrusionOk="0">
                  <a:moveTo>
                    <a:pt x="2847" y="0"/>
                  </a:moveTo>
                  <a:cubicBezTo>
                    <a:pt x="2809" y="0"/>
                    <a:pt x="2772" y="12"/>
                    <a:pt x="2740" y="39"/>
                  </a:cubicBezTo>
                  <a:cubicBezTo>
                    <a:pt x="1745" y="879"/>
                    <a:pt x="851" y="1830"/>
                    <a:pt x="75" y="2874"/>
                  </a:cubicBezTo>
                  <a:cubicBezTo>
                    <a:pt x="1" y="2972"/>
                    <a:pt x="77" y="3116"/>
                    <a:pt x="194" y="3116"/>
                  </a:cubicBezTo>
                  <a:cubicBezTo>
                    <a:pt x="199" y="3116"/>
                    <a:pt x="204" y="3116"/>
                    <a:pt x="209" y="3115"/>
                  </a:cubicBezTo>
                  <a:cubicBezTo>
                    <a:pt x="941" y="3032"/>
                    <a:pt x="1621" y="2697"/>
                    <a:pt x="2132" y="2165"/>
                  </a:cubicBezTo>
                  <a:cubicBezTo>
                    <a:pt x="2675" y="1607"/>
                    <a:pt x="2993" y="892"/>
                    <a:pt x="3016" y="156"/>
                  </a:cubicBezTo>
                  <a:cubicBezTo>
                    <a:pt x="3019" y="65"/>
                    <a:pt x="2934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3"/>
            <p:cNvSpPr/>
            <p:nvPr/>
          </p:nvSpPr>
          <p:spPr>
            <a:xfrm>
              <a:off x="6795518" y="1446052"/>
              <a:ext cx="89840" cy="87549"/>
            </a:xfrm>
            <a:custGeom>
              <a:avLst/>
              <a:gdLst/>
              <a:ahLst/>
              <a:cxnLst/>
              <a:rect l="l" t="t" r="r" b="b"/>
              <a:pathLst>
                <a:path w="2274" h="2216" extrusionOk="0">
                  <a:moveTo>
                    <a:pt x="1140" y="1"/>
                  </a:moveTo>
                  <a:cubicBezTo>
                    <a:pt x="721" y="1"/>
                    <a:pt x="327" y="241"/>
                    <a:pt x="141" y="635"/>
                  </a:cubicBezTo>
                  <a:cubicBezTo>
                    <a:pt x="16" y="901"/>
                    <a:pt x="0" y="1205"/>
                    <a:pt x="100" y="1483"/>
                  </a:cubicBezTo>
                  <a:cubicBezTo>
                    <a:pt x="259" y="1927"/>
                    <a:pt x="680" y="2216"/>
                    <a:pt x="1141" y="2216"/>
                  </a:cubicBezTo>
                  <a:cubicBezTo>
                    <a:pt x="1195" y="2216"/>
                    <a:pt x="1251" y="2211"/>
                    <a:pt x="1306" y="2203"/>
                  </a:cubicBezTo>
                  <a:cubicBezTo>
                    <a:pt x="1828" y="2126"/>
                    <a:pt x="2223" y="1689"/>
                    <a:pt x="2248" y="1161"/>
                  </a:cubicBezTo>
                  <a:cubicBezTo>
                    <a:pt x="2273" y="633"/>
                    <a:pt x="1923" y="161"/>
                    <a:pt x="1410" y="34"/>
                  </a:cubicBezTo>
                  <a:cubicBezTo>
                    <a:pt x="1320" y="12"/>
                    <a:pt x="1230" y="1"/>
                    <a:pt x="1140" y="1"/>
                  </a:cubicBezTo>
                  <a:close/>
                </a:path>
              </a:pathLst>
            </a:custGeom>
            <a:solidFill>
              <a:srgbClr val="EE8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3"/>
            <p:cNvSpPr/>
            <p:nvPr/>
          </p:nvSpPr>
          <p:spPr>
            <a:xfrm>
              <a:off x="6749097" y="1415473"/>
              <a:ext cx="169290" cy="87667"/>
            </a:xfrm>
            <a:custGeom>
              <a:avLst/>
              <a:gdLst/>
              <a:ahLst/>
              <a:cxnLst/>
              <a:rect l="l" t="t" r="r" b="b"/>
              <a:pathLst>
                <a:path w="4285" h="2219" extrusionOk="0">
                  <a:moveTo>
                    <a:pt x="4061" y="1"/>
                  </a:moveTo>
                  <a:cubicBezTo>
                    <a:pt x="3973" y="1"/>
                    <a:pt x="3892" y="58"/>
                    <a:pt x="3866" y="146"/>
                  </a:cubicBezTo>
                  <a:cubicBezTo>
                    <a:pt x="3660" y="858"/>
                    <a:pt x="3123" y="1428"/>
                    <a:pt x="2425" y="1679"/>
                  </a:cubicBezTo>
                  <a:cubicBezTo>
                    <a:pt x="2171" y="1770"/>
                    <a:pt x="1907" y="1814"/>
                    <a:pt x="1644" y="1814"/>
                  </a:cubicBezTo>
                  <a:cubicBezTo>
                    <a:pt x="1184" y="1814"/>
                    <a:pt x="727" y="1677"/>
                    <a:pt x="337" y="1411"/>
                  </a:cubicBezTo>
                  <a:cubicBezTo>
                    <a:pt x="303" y="1389"/>
                    <a:pt x="265" y="1379"/>
                    <a:pt x="228" y="1379"/>
                  </a:cubicBezTo>
                  <a:cubicBezTo>
                    <a:pt x="164" y="1379"/>
                    <a:pt x="101" y="1410"/>
                    <a:pt x="62" y="1467"/>
                  </a:cubicBezTo>
                  <a:cubicBezTo>
                    <a:pt x="0" y="1557"/>
                    <a:pt x="21" y="1681"/>
                    <a:pt x="110" y="1744"/>
                  </a:cubicBezTo>
                  <a:cubicBezTo>
                    <a:pt x="568" y="2057"/>
                    <a:pt x="1104" y="2218"/>
                    <a:pt x="1644" y="2218"/>
                  </a:cubicBezTo>
                  <a:cubicBezTo>
                    <a:pt x="1953" y="2218"/>
                    <a:pt x="2264" y="2165"/>
                    <a:pt x="2562" y="2058"/>
                  </a:cubicBezTo>
                  <a:lnTo>
                    <a:pt x="2562" y="2056"/>
                  </a:lnTo>
                  <a:cubicBezTo>
                    <a:pt x="2579" y="2051"/>
                    <a:pt x="2599" y="2043"/>
                    <a:pt x="2616" y="2035"/>
                  </a:cubicBezTo>
                  <a:cubicBezTo>
                    <a:pt x="2635" y="2029"/>
                    <a:pt x="2653" y="2022"/>
                    <a:pt x="2672" y="2014"/>
                  </a:cubicBezTo>
                  <a:cubicBezTo>
                    <a:pt x="3440" y="1702"/>
                    <a:pt x="4022" y="1055"/>
                    <a:pt x="4253" y="259"/>
                  </a:cubicBezTo>
                  <a:cubicBezTo>
                    <a:pt x="4284" y="151"/>
                    <a:pt x="4224" y="40"/>
                    <a:pt x="4117" y="9"/>
                  </a:cubicBezTo>
                  <a:cubicBezTo>
                    <a:pt x="4098" y="3"/>
                    <a:pt x="4079" y="1"/>
                    <a:pt x="4061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3"/>
            <p:cNvSpPr/>
            <p:nvPr/>
          </p:nvSpPr>
          <p:spPr>
            <a:xfrm>
              <a:off x="6916214" y="597668"/>
              <a:ext cx="344979" cy="1141885"/>
            </a:xfrm>
            <a:custGeom>
              <a:avLst/>
              <a:gdLst/>
              <a:ahLst/>
              <a:cxnLst/>
              <a:rect l="l" t="t" r="r" b="b"/>
              <a:pathLst>
                <a:path w="8732" h="28903" extrusionOk="0">
                  <a:moveTo>
                    <a:pt x="3656" y="0"/>
                  </a:moveTo>
                  <a:cubicBezTo>
                    <a:pt x="3656" y="0"/>
                    <a:pt x="963" y="14"/>
                    <a:pt x="482" y="1287"/>
                  </a:cubicBezTo>
                  <a:cubicBezTo>
                    <a:pt x="0" y="2558"/>
                    <a:pt x="1287" y="3217"/>
                    <a:pt x="1287" y="3217"/>
                  </a:cubicBezTo>
                  <a:cubicBezTo>
                    <a:pt x="1287" y="3217"/>
                    <a:pt x="1206" y="3602"/>
                    <a:pt x="1368" y="4103"/>
                  </a:cubicBezTo>
                  <a:cubicBezTo>
                    <a:pt x="1477" y="4442"/>
                    <a:pt x="2262" y="4497"/>
                    <a:pt x="2762" y="4497"/>
                  </a:cubicBezTo>
                  <a:cubicBezTo>
                    <a:pt x="3004" y="4497"/>
                    <a:pt x="3178" y="4484"/>
                    <a:pt x="3178" y="4484"/>
                  </a:cubicBezTo>
                  <a:cubicBezTo>
                    <a:pt x="3178" y="4484"/>
                    <a:pt x="5956" y="13540"/>
                    <a:pt x="3937" y="20778"/>
                  </a:cubicBezTo>
                  <a:cubicBezTo>
                    <a:pt x="3321" y="22993"/>
                    <a:pt x="2855" y="25401"/>
                    <a:pt x="3681" y="27352"/>
                  </a:cubicBezTo>
                  <a:cubicBezTo>
                    <a:pt x="4053" y="28227"/>
                    <a:pt x="4889" y="28816"/>
                    <a:pt x="5835" y="28903"/>
                  </a:cubicBezTo>
                  <a:lnTo>
                    <a:pt x="5835" y="28901"/>
                  </a:lnTo>
                  <a:cubicBezTo>
                    <a:pt x="5835" y="28901"/>
                    <a:pt x="8732" y="27075"/>
                    <a:pt x="7955" y="18170"/>
                  </a:cubicBezTo>
                  <a:cubicBezTo>
                    <a:pt x="7318" y="10849"/>
                    <a:pt x="6025" y="3352"/>
                    <a:pt x="3656" y="0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3"/>
            <p:cNvSpPr/>
            <p:nvPr/>
          </p:nvSpPr>
          <p:spPr>
            <a:xfrm>
              <a:off x="6588380" y="1080726"/>
              <a:ext cx="175966" cy="437071"/>
            </a:xfrm>
            <a:custGeom>
              <a:avLst/>
              <a:gdLst/>
              <a:ahLst/>
              <a:cxnLst/>
              <a:rect l="l" t="t" r="r" b="b"/>
              <a:pathLst>
                <a:path w="4454" h="11063" extrusionOk="0">
                  <a:moveTo>
                    <a:pt x="3554" y="1"/>
                  </a:moveTo>
                  <a:lnTo>
                    <a:pt x="3142" y="145"/>
                  </a:lnTo>
                  <a:cubicBezTo>
                    <a:pt x="3045" y="8262"/>
                    <a:pt x="0" y="10421"/>
                    <a:pt x="0" y="10421"/>
                  </a:cubicBezTo>
                  <a:lnTo>
                    <a:pt x="875" y="11063"/>
                  </a:lnTo>
                  <a:cubicBezTo>
                    <a:pt x="4453" y="5787"/>
                    <a:pt x="3554" y="1"/>
                    <a:pt x="3554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3"/>
            <p:cNvSpPr/>
            <p:nvPr/>
          </p:nvSpPr>
          <p:spPr>
            <a:xfrm>
              <a:off x="6588894" y="1665635"/>
              <a:ext cx="321473" cy="587990"/>
            </a:xfrm>
            <a:custGeom>
              <a:avLst/>
              <a:gdLst/>
              <a:ahLst/>
              <a:cxnLst/>
              <a:rect l="l" t="t" r="r" b="b"/>
              <a:pathLst>
                <a:path w="8137" h="14883" extrusionOk="0">
                  <a:moveTo>
                    <a:pt x="4167" y="1"/>
                  </a:moveTo>
                  <a:cubicBezTo>
                    <a:pt x="3735" y="291"/>
                    <a:pt x="1" y="4870"/>
                    <a:pt x="2" y="7931"/>
                  </a:cubicBezTo>
                  <a:cubicBezTo>
                    <a:pt x="2" y="9909"/>
                    <a:pt x="2564" y="11305"/>
                    <a:pt x="3814" y="11837"/>
                  </a:cubicBezTo>
                  <a:cubicBezTo>
                    <a:pt x="4273" y="12033"/>
                    <a:pt x="4629" y="12413"/>
                    <a:pt x="4799" y="12883"/>
                  </a:cubicBezTo>
                  <a:lnTo>
                    <a:pt x="5523" y="14882"/>
                  </a:lnTo>
                  <a:cubicBezTo>
                    <a:pt x="5523" y="14882"/>
                    <a:pt x="8137" y="12401"/>
                    <a:pt x="7085" y="11097"/>
                  </a:cubicBezTo>
                  <a:cubicBezTo>
                    <a:pt x="6033" y="9793"/>
                    <a:pt x="2568" y="8056"/>
                    <a:pt x="2568" y="8056"/>
                  </a:cubicBezTo>
                  <a:lnTo>
                    <a:pt x="5658" y="4369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6746489" y="2604847"/>
              <a:ext cx="158504" cy="270073"/>
            </a:xfrm>
            <a:custGeom>
              <a:avLst/>
              <a:gdLst/>
              <a:ahLst/>
              <a:cxnLst/>
              <a:rect l="l" t="t" r="r" b="b"/>
              <a:pathLst>
                <a:path w="4012" h="6836" extrusionOk="0">
                  <a:moveTo>
                    <a:pt x="1475" y="1"/>
                  </a:moveTo>
                  <a:cubicBezTo>
                    <a:pt x="1402" y="1"/>
                    <a:pt x="1327" y="5"/>
                    <a:pt x="1253" y="14"/>
                  </a:cubicBezTo>
                  <a:cubicBezTo>
                    <a:pt x="513" y="105"/>
                    <a:pt x="1" y="399"/>
                    <a:pt x="59" y="1578"/>
                  </a:cubicBezTo>
                  <a:cubicBezTo>
                    <a:pt x="205" y="4620"/>
                    <a:pt x="2148" y="4937"/>
                    <a:pt x="2148" y="4937"/>
                  </a:cubicBezTo>
                  <a:cubicBezTo>
                    <a:pt x="2148" y="4937"/>
                    <a:pt x="2054" y="6836"/>
                    <a:pt x="2366" y="6836"/>
                  </a:cubicBezTo>
                  <a:cubicBezTo>
                    <a:pt x="2405" y="6836"/>
                    <a:pt x="2451" y="6805"/>
                    <a:pt x="2505" y="6737"/>
                  </a:cubicBezTo>
                  <a:cubicBezTo>
                    <a:pt x="3006" y="6095"/>
                    <a:pt x="3528" y="4296"/>
                    <a:pt x="3755" y="3040"/>
                  </a:cubicBezTo>
                  <a:cubicBezTo>
                    <a:pt x="4011" y="1620"/>
                    <a:pt x="2881" y="1"/>
                    <a:pt x="1475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3"/>
            <p:cNvSpPr/>
            <p:nvPr/>
          </p:nvSpPr>
          <p:spPr>
            <a:xfrm>
              <a:off x="6694893" y="2930783"/>
              <a:ext cx="358491" cy="651439"/>
            </a:xfrm>
            <a:custGeom>
              <a:avLst/>
              <a:gdLst/>
              <a:ahLst/>
              <a:cxnLst/>
              <a:rect l="l" t="t" r="r" b="b"/>
              <a:pathLst>
                <a:path w="9074" h="16489" extrusionOk="0">
                  <a:moveTo>
                    <a:pt x="5700" y="1"/>
                  </a:moveTo>
                  <a:cubicBezTo>
                    <a:pt x="5689" y="62"/>
                    <a:pt x="5675" y="124"/>
                    <a:pt x="5662" y="187"/>
                  </a:cubicBezTo>
                  <a:cubicBezTo>
                    <a:pt x="4523" y="5274"/>
                    <a:pt x="2326" y="10729"/>
                    <a:pt x="2326" y="10729"/>
                  </a:cubicBezTo>
                  <a:cubicBezTo>
                    <a:pt x="1212" y="12983"/>
                    <a:pt x="82" y="14547"/>
                    <a:pt x="16" y="16111"/>
                  </a:cubicBezTo>
                  <a:cubicBezTo>
                    <a:pt x="9" y="16309"/>
                    <a:pt x="0" y="16489"/>
                    <a:pt x="165" y="16489"/>
                  </a:cubicBezTo>
                  <a:cubicBezTo>
                    <a:pt x="178" y="16489"/>
                    <a:pt x="193" y="16487"/>
                    <a:pt x="209" y="16485"/>
                  </a:cubicBezTo>
                  <a:cubicBezTo>
                    <a:pt x="1418" y="16288"/>
                    <a:pt x="5363" y="13382"/>
                    <a:pt x="5997" y="12841"/>
                  </a:cubicBezTo>
                  <a:cubicBezTo>
                    <a:pt x="6748" y="12199"/>
                    <a:pt x="8730" y="1811"/>
                    <a:pt x="9073" y="644"/>
                  </a:cubicBezTo>
                  <a:lnTo>
                    <a:pt x="9073" y="644"/>
                  </a:lnTo>
                  <a:cubicBezTo>
                    <a:pt x="8641" y="755"/>
                    <a:pt x="8203" y="818"/>
                    <a:pt x="7783" y="818"/>
                  </a:cubicBezTo>
                  <a:cubicBezTo>
                    <a:pt x="6971" y="818"/>
                    <a:pt x="6224" y="582"/>
                    <a:pt x="5700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3"/>
            <p:cNvSpPr/>
            <p:nvPr/>
          </p:nvSpPr>
          <p:spPr>
            <a:xfrm>
              <a:off x="6838818" y="2052532"/>
              <a:ext cx="307605" cy="103075"/>
            </a:xfrm>
            <a:custGeom>
              <a:avLst/>
              <a:gdLst/>
              <a:ahLst/>
              <a:cxnLst/>
              <a:rect l="l" t="t" r="r" b="b"/>
              <a:pathLst>
                <a:path w="7786" h="2609" extrusionOk="0">
                  <a:moveTo>
                    <a:pt x="526" y="0"/>
                  </a:moveTo>
                  <a:cubicBezTo>
                    <a:pt x="418" y="507"/>
                    <a:pt x="231" y="998"/>
                    <a:pt x="0" y="1474"/>
                  </a:cubicBezTo>
                  <a:cubicBezTo>
                    <a:pt x="1455" y="2175"/>
                    <a:pt x="3063" y="2608"/>
                    <a:pt x="4658" y="2608"/>
                  </a:cubicBezTo>
                  <a:cubicBezTo>
                    <a:pt x="5723" y="2608"/>
                    <a:pt x="6782" y="2415"/>
                    <a:pt x="7786" y="1980"/>
                  </a:cubicBezTo>
                  <a:cubicBezTo>
                    <a:pt x="7666" y="1156"/>
                    <a:pt x="7655" y="565"/>
                    <a:pt x="7655" y="424"/>
                  </a:cubicBezTo>
                  <a:cubicBezTo>
                    <a:pt x="6774" y="726"/>
                    <a:pt x="5871" y="855"/>
                    <a:pt x="4963" y="855"/>
                  </a:cubicBezTo>
                  <a:cubicBezTo>
                    <a:pt x="3475" y="855"/>
                    <a:pt x="1972" y="507"/>
                    <a:pt x="52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3"/>
            <p:cNvSpPr/>
            <p:nvPr/>
          </p:nvSpPr>
          <p:spPr>
            <a:xfrm>
              <a:off x="6700384" y="2110647"/>
              <a:ext cx="495068" cy="854152"/>
            </a:xfrm>
            <a:custGeom>
              <a:avLst/>
              <a:gdLst/>
              <a:ahLst/>
              <a:cxnLst/>
              <a:rect l="l" t="t" r="r" b="b"/>
              <a:pathLst>
                <a:path w="12531" h="21620" extrusionOk="0">
                  <a:moveTo>
                    <a:pt x="3504" y="1"/>
                  </a:moveTo>
                  <a:cubicBezTo>
                    <a:pt x="3134" y="762"/>
                    <a:pt x="2626" y="1509"/>
                    <a:pt x="2189" y="2216"/>
                  </a:cubicBezTo>
                  <a:cubicBezTo>
                    <a:pt x="0" y="5758"/>
                    <a:pt x="561" y="10907"/>
                    <a:pt x="702" y="13392"/>
                  </a:cubicBezTo>
                  <a:cubicBezTo>
                    <a:pt x="824" y="15581"/>
                    <a:pt x="1610" y="17120"/>
                    <a:pt x="2666" y="17120"/>
                  </a:cubicBezTo>
                  <a:cubicBezTo>
                    <a:pt x="2809" y="17120"/>
                    <a:pt x="2957" y="17091"/>
                    <a:pt x="3109" y="17032"/>
                  </a:cubicBezTo>
                  <a:cubicBezTo>
                    <a:pt x="3953" y="16703"/>
                    <a:pt x="4725" y="13527"/>
                    <a:pt x="5151" y="11429"/>
                  </a:cubicBezTo>
                  <a:cubicBezTo>
                    <a:pt x="5546" y="9944"/>
                    <a:pt x="6561" y="7074"/>
                    <a:pt x="6561" y="7074"/>
                  </a:cubicBezTo>
                  <a:lnTo>
                    <a:pt x="6561" y="7074"/>
                  </a:lnTo>
                  <a:cubicBezTo>
                    <a:pt x="6561" y="7074"/>
                    <a:pt x="6623" y="12398"/>
                    <a:pt x="6544" y="13469"/>
                  </a:cubicBezTo>
                  <a:cubicBezTo>
                    <a:pt x="6384" y="15638"/>
                    <a:pt x="6091" y="18363"/>
                    <a:pt x="5561" y="20802"/>
                  </a:cubicBezTo>
                  <a:cubicBezTo>
                    <a:pt x="6085" y="21383"/>
                    <a:pt x="6832" y="21619"/>
                    <a:pt x="7644" y="21619"/>
                  </a:cubicBezTo>
                  <a:cubicBezTo>
                    <a:pt x="8064" y="21619"/>
                    <a:pt x="8502" y="21556"/>
                    <a:pt x="8934" y="21445"/>
                  </a:cubicBezTo>
                  <a:cubicBezTo>
                    <a:pt x="10602" y="15769"/>
                    <a:pt x="12530" y="8497"/>
                    <a:pt x="12473" y="6144"/>
                  </a:cubicBezTo>
                  <a:cubicBezTo>
                    <a:pt x="12413" y="3699"/>
                    <a:pt x="11502" y="1985"/>
                    <a:pt x="11290" y="509"/>
                  </a:cubicBezTo>
                  <a:cubicBezTo>
                    <a:pt x="10286" y="944"/>
                    <a:pt x="9228" y="1136"/>
                    <a:pt x="8165" y="1136"/>
                  </a:cubicBezTo>
                  <a:cubicBezTo>
                    <a:pt x="6568" y="1136"/>
                    <a:pt x="4960" y="703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6812467" y="1560979"/>
              <a:ext cx="193705" cy="163996"/>
            </a:xfrm>
            <a:custGeom>
              <a:avLst/>
              <a:gdLst/>
              <a:ahLst/>
              <a:cxnLst/>
              <a:rect l="l" t="t" r="r" b="b"/>
              <a:pathLst>
                <a:path w="4903" h="4151" extrusionOk="0">
                  <a:moveTo>
                    <a:pt x="4262" y="1"/>
                  </a:moveTo>
                  <a:cubicBezTo>
                    <a:pt x="2561" y="224"/>
                    <a:pt x="1049" y="953"/>
                    <a:pt x="1" y="1592"/>
                  </a:cubicBezTo>
                  <a:cubicBezTo>
                    <a:pt x="145" y="2534"/>
                    <a:pt x="398" y="3343"/>
                    <a:pt x="1141" y="3751"/>
                  </a:cubicBezTo>
                  <a:cubicBezTo>
                    <a:pt x="1512" y="4030"/>
                    <a:pt x="1912" y="4151"/>
                    <a:pt x="2307" y="4151"/>
                  </a:cubicBezTo>
                  <a:cubicBezTo>
                    <a:pt x="3191" y="4151"/>
                    <a:pt x="4047" y="3543"/>
                    <a:pt x="4489" y="2738"/>
                  </a:cubicBezTo>
                  <a:cubicBezTo>
                    <a:pt x="4903" y="1756"/>
                    <a:pt x="4570" y="879"/>
                    <a:pt x="4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6753482" y="1558293"/>
              <a:ext cx="537697" cy="528057"/>
            </a:xfrm>
            <a:custGeom>
              <a:avLst/>
              <a:gdLst/>
              <a:ahLst/>
              <a:cxnLst/>
              <a:rect l="l" t="t" r="r" b="b"/>
              <a:pathLst>
                <a:path w="13610" h="13366" extrusionOk="0">
                  <a:moveTo>
                    <a:pt x="6782" y="1"/>
                  </a:moveTo>
                  <a:cubicBezTo>
                    <a:pt x="6433" y="1"/>
                    <a:pt x="6090" y="25"/>
                    <a:pt x="5755" y="69"/>
                  </a:cubicBezTo>
                  <a:cubicBezTo>
                    <a:pt x="6063" y="947"/>
                    <a:pt x="6396" y="1824"/>
                    <a:pt x="5982" y="2806"/>
                  </a:cubicBezTo>
                  <a:cubicBezTo>
                    <a:pt x="5540" y="3611"/>
                    <a:pt x="4685" y="4219"/>
                    <a:pt x="3801" y="4219"/>
                  </a:cubicBezTo>
                  <a:cubicBezTo>
                    <a:pt x="3407" y="4219"/>
                    <a:pt x="3007" y="4098"/>
                    <a:pt x="2636" y="3819"/>
                  </a:cubicBezTo>
                  <a:cubicBezTo>
                    <a:pt x="1891" y="3411"/>
                    <a:pt x="1638" y="2602"/>
                    <a:pt x="1494" y="1660"/>
                  </a:cubicBezTo>
                  <a:cubicBezTo>
                    <a:pt x="565" y="2226"/>
                    <a:pt x="1" y="2719"/>
                    <a:pt x="1" y="2719"/>
                  </a:cubicBezTo>
                  <a:lnTo>
                    <a:pt x="207" y="7005"/>
                  </a:lnTo>
                  <a:cubicBezTo>
                    <a:pt x="249" y="7911"/>
                    <a:pt x="773" y="8721"/>
                    <a:pt x="1580" y="9134"/>
                  </a:cubicBezTo>
                  <a:lnTo>
                    <a:pt x="2923" y="9819"/>
                  </a:lnTo>
                  <a:lnTo>
                    <a:pt x="2777" y="11882"/>
                  </a:lnTo>
                  <a:cubicBezTo>
                    <a:pt x="2761" y="12092"/>
                    <a:pt x="2730" y="12304"/>
                    <a:pt x="2686" y="12512"/>
                  </a:cubicBezTo>
                  <a:cubicBezTo>
                    <a:pt x="4132" y="13018"/>
                    <a:pt x="5634" y="13365"/>
                    <a:pt x="7122" y="13365"/>
                  </a:cubicBezTo>
                  <a:cubicBezTo>
                    <a:pt x="8030" y="13365"/>
                    <a:pt x="8933" y="13236"/>
                    <a:pt x="9815" y="12934"/>
                  </a:cubicBezTo>
                  <a:lnTo>
                    <a:pt x="9815" y="12899"/>
                  </a:lnTo>
                  <a:cubicBezTo>
                    <a:pt x="13610" y="3873"/>
                    <a:pt x="8954" y="344"/>
                    <a:pt x="8954" y="344"/>
                  </a:cubicBezTo>
                  <a:cubicBezTo>
                    <a:pt x="8220" y="102"/>
                    <a:pt x="7490" y="1"/>
                    <a:pt x="6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6753482" y="1623875"/>
              <a:ext cx="74037" cy="94383"/>
            </a:xfrm>
            <a:custGeom>
              <a:avLst/>
              <a:gdLst/>
              <a:ahLst/>
              <a:cxnLst/>
              <a:rect l="l" t="t" r="r" b="b"/>
              <a:pathLst>
                <a:path w="1874" h="2389" extrusionOk="0">
                  <a:moveTo>
                    <a:pt x="1494" y="0"/>
                  </a:moveTo>
                  <a:cubicBezTo>
                    <a:pt x="565" y="566"/>
                    <a:pt x="1" y="1059"/>
                    <a:pt x="1" y="1059"/>
                  </a:cubicBezTo>
                  <a:lnTo>
                    <a:pt x="65" y="2389"/>
                  </a:lnTo>
                  <a:cubicBezTo>
                    <a:pt x="639" y="1994"/>
                    <a:pt x="1243" y="1643"/>
                    <a:pt x="1873" y="1343"/>
                  </a:cubicBezTo>
                  <a:cubicBezTo>
                    <a:pt x="1679" y="957"/>
                    <a:pt x="1569" y="499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6980808" y="1558293"/>
              <a:ext cx="162297" cy="66215"/>
            </a:xfrm>
            <a:custGeom>
              <a:avLst/>
              <a:gdLst/>
              <a:ahLst/>
              <a:cxnLst/>
              <a:rect l="l" t="t" r="r" b="b"/>
              <a:pathLst>
                <a:path w="4108" h="1676" extrusionOk="0">
                  <a:moveTo>
                    <a:pt x="1028" y="1"/>
                  </a:moveTo>
                  <a:cubicBezTo>
                    <a:pt x="679" y="1"/>
                    <a:pt x="336" y="25"/>
                    <a:pt x="1" y="69"/>
                  </a:cubicBezTo>
                  <a:cubicBezTo>
                    <a:pt x="185" y="597"/>
                    <a:pt x="380" y="1125"/>
                    <a:pt x="415" y="1675"/>
                  </a:cubicBezTo>
                  <a:cubicBezTo>
                    <a:pt x="1634" y="1469"/>
                    <a:pt x="2869" y="1363"/>
                    <a:pt x="4107" y="1358"/>
                  </a:cubicBezTo>
                  <a:cubicBezTo>
                    <a:pt x="3620" y="666"/>
                    <a:pt x="3200" y="344"/>
                    <a:pt x="3200" y="344"/>
                  </a:cubicBezTo>
                  <a:cubicBezTo>
                    <a:pt x="2466" y="102"/>
                    <a:pt x="1736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3"/>
            <p:cNvSpPr/>
            <p:nvPr/>
          </p:nvSpPr>
          <p:spPr>
            <a:xfrm>
              <a:off x="6820329" y="1522183"/>
              <a:ext cx="120498" cy="89247"/>
            </a:xfrm>
            <a:custGeom>
              <a:avLst/>
              <a:gdLst/>
              <a:ahLst/>
              <a:cxnLst/>
              <a:rect l="l" t="t" r="r" b="b"/>
              <a:pathLst>
                <a:path w="3050" h="2259" extrusionOk="0">
                  <a:moveTo>
                    <a:pt x="2674" y="1"/>
                  </a:moveTo>
                  <a:lnTo>
                    <a:pt x="1337" y="604"/>
                  </a:lnTo>
                  <a:lnTo>
                    <a:pt x="0" y="1204"/>
                  </a:lnTo>
                  <a:cubicBezTo>
                    <a:pt x="0" y="1204"/>
                    <a:pt x="19" y="1332"/>
                    <a:pt x="64" y="1528"/>
                  </a:cubicBezTo>
                  <a:cubicBezTo>
                    <a:pt x="120" y="1777"/>
                    <a:pt x="195" y="2019"/>
                    <a:pt x="287" y="2258"/>
                  </a:cubicBezTo>
                  <a:cubicBezTo>
                    <a:pt x="780" y="2179"/>
                    <a:pt x="1262" y="2037"/>
                    <a:pt x="1720" y="1836"/>
                  </a:cubicBezTo>
                  <a:cubicBezTo>
                    <a:pt x="2186" y="1632"/>
                    <a:pt x="2631" y="1384"/>
                    <a:pt x="3049" y="1095"/>
                  </a:cubicBezTo>
                  <a:cubicBezTo>
                    <a:pt x="2986" y="831"/>
                    <a:pt x="2905" y="571"/>
                    <a:pt x="2807" y="318"/>
                  </a:cubicBezTo>
                  <a:cubicBezTo>
                    <a:pt x="2732" y="122"/>
                    <a:pt x="2674" y="1"/>
                    <a:pt x="2674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3"/>
            <p:cNvSpPr/>
            <p:nvPr/>
          </p:nvSpPr>
          <p:spPr>
            <a:xfrm>
              <a:off x="6831667" y="1565404"/>
              <a:ext cx="115678" cy="97425"/>
            </a:xfrm>
            <a:custGeom>
              <a:avLst/>
              <a:gdLst/>
              <a:ahLst/>
              <a:cxnLst/>
              <a:rect l="l" t="t" r="r" b="b"/>
              <a:pathLst>
                <a:path w="2928" h="2466" extrusionOk="0">
                  <a:moveTo>
                    <a:pt x="2762" y="1"/>
                  </a:moveTo>
                  <a:cubicBezTo>
                    <a:pt x="2344" y="290"/>
                    <a:pt x="1899" y="538"/>
                    <a:pt x="1433" y="744"/>
                  </a:cubicBezTo>
                  <a:cubicBezTo>
                    <a:pt x="977" y="945"/>
                    <a:pt x="495" y="1085"/>
                    <a:pt x="0" y="1164"/>
                  </a:cubicBezTo>
                  <a:cubicBezTo>
                    <a:pt x="137" y="1513"/>
                    <a:pt x="328" y="1875"/>
                    <a:pt x="595" y="2127"/>
                  </a:cubicBezTo>
                  <a:cubicBezTo>
                    <a:pt x="809" y="2332"/>
                    <a:pt x="1071" y="2466"/>
                    <a:pt x="1390" y="2466"/>
                  </a:cubicBezTo>
                  <a:cubicBezTo>
                    <a:pt x="1467" y="2466"/>
                    <a:pt x="1548" y="2458"/>
                    <a:pt x="1632" y="2441"/>
                  </a:cubicBezTo>
                  <a:cubicBezTo>
                    <a:pt x="2310" y="2306"/>
                    <a:pt x="2647" y="1929"/>
                    <a:pt x="2787" y="1470"/>
                  </a:cubicBezTo>
                  <a:cubicBezTo>
                    <a:pt x="2928" y="1012"/>
                    <a:pt x="2870" y="467"/>
                    <a:pt x="2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3"/>
            <p:cNvSpPr/>
            <p:nvPr/>
          </p:nvSpPr>
          <p:spPr>
            <a:xfrm>
              <a:off x="6925774" y="1233225"/>
              <a:ext cx="126384" cy="83163"/>
            </a:xfrm>
            <a:custGeom>
              <a:avLst/>
              <a:gdLst/>
              <a:ahLst/>
              <a:cxnLst/>
              <a:rect l="l" t="t" r="r" b="b"/>
              <a:pathLst>
                <a:path w="3199" h="2105" extrusionOk="0">
                  <a:moveTo>
                    <a:pt x="3042" y="1"/>
                  </a:moveTo>
                  <a:lnTo>
                    <a:pt x="3042" y="1"/>
                  </a:lnTo>
                  <a:cubicBezTo>
                    <a:pt x="2226" y="134"/>
                    <a:pt x="1501" y="215"/>
                    <a:pt x="1501" y="215"/>
                  </a:cubicBezTo>
                  <a:cubicBezTo>
                    <a:pt x="1521" y="296"/>
                    <a:pt x="1" y="309"/>
                    <a:pt x="1" y="309"/>
                  </a:cubicBezTo>
                  <a:lnTo>
                    <a:pt x="195" y="924"/>
                  </a:lnTo>
                  <a:lnTo>
                    <a:pt x="390" y="1538"/>
                  </a:lnTo>
                  <a:cubicBezTo>
                    <a:pt x="548" y="1719"/>
                    <a:pt x="741" y="1863"/>
                    <a:pt x="958" y="1962"/>
                  </a:cubicBezTo>
                  <a:cubicBezTo>
                    <a:pt x="1135" y="2044"/>
                    <a:pt x="1350" y="2104"/>
                    <a:pt x="1598" y="2104"/>
                  </a:cubicBezTo>
                  <a:cubicBezTo>
                    <a:pt x="1862" y="2104"/>
                    <a:pt x="2164" y="2036"/>
                    <a:pt x="2499" y="1852"/>
                  </a:cubicBezTo>
                  <a:cubicBezTo>
                    <a:pt x="3056" y="1544"/>
                    <a:pt x="3198" y="706"/>
                    <a:pt x="3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6500002" y="966787"/>
              <a:ext cx="558992" cy="623389"/>
            </a:xfrm>
            <a:custGeom>
              <a:avLst/>
              <a:gdLst/>
              <a:ahLst/>
              <a:cxnLst/>
              <a:rect l="l" t="t" r="r" b="b"/>
              <a:pathLst>
                <a:path w="14149" h="15779" extrusionOk="0">
                  <a:moveTo>
                    <a:pt x="6329" y="0"/>
                  </a:moveTo>
                  <a:cubicBezTo>
                    <a:pt x="5743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2472" y="11913"/>
                  </a:lnTo>
                  <a:cubicBezTo>
                    <a:pt x="3254" y="14280"/>
                    <a:pt x="5455" y="15779"/>
                    <a:pt x="7819" y="15779"/>
                  </a:cubicBezTo>
                  <a:cubicBezTo>
                    <a:pt x="8406" y="15779"/>
                    <a:pt x="9003" y="15686"/>
                    <a:pt x="9591" y="15492"/>
                  </a:cubicBezTo>
                  <a:cubicBezTo>
                    <a:pt x="12546" y="14515"/>
                    <a:pt x="14149" y="11327"/>
                    <a:pt x="13172" y="8372"/>
                  </a:cubicBezTo>
                  <a:lnTo>
                    <a:pt x="12425" y="6119"/>
                  </a:lnTo>
                  <a:lnTo>
                    <a:pt x="11679" y="3865"/>
                  </a:lnTo>
                  <a:cubicBezTo>
                    <a:pt x="10895" y="1499"/>
                    <a:pt x="8693" y="0"/>
                    <a:pt x="6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6548201" y="1120629"/>
              <a:ext cx="450623" cy="311556"/>
            </a:xfrm>
            <a:custGeom>
              <a:avLst/>
              <a:gdLst/>
              <a:ahLst/>
              <a:cxnLst/>
              <a:rect l="l" t="t" r="r" b="b"/>
              <a:pathLst>
                <a:path w="11406" h="7886" extrusionOk="0">
                  <a:moveTo>
                    <a:pt x="10471" y="0"/>
                  </a:moveTo>
                  <a:cubicBezTo>
                    <a:pt x="9737" y="160"/>
                    <a:pt x="9049" y="697"/>
                    <a:pt x="8889" y="1343"/>
                  </a:cubicBezTo>
                  <a:cubicBezTo>
                    <a:pt x="8146" y="2581"/>
                    <a:pt x="6320" y="4469"/>
                    <a:pt x="5330" y="4469"/>
                  </a:cubicBezTo>
                  <a:cubicBezTo>
                    <a:pt x="5095" y="4516"/>
                    <a:pt x="4867" y="4536"/>
                    <a:pt x="4647" y="4536"/>
                  </a:cubicBezTo>
                  <a:cubicBezTo>
                    <a:pt x="3318" y="4536"/>
                    <a:pt x="2238" y="3804"/>
                    <a:pt x="1211" y="3804"/>
                  </a:cubicBezTo>
                  <a:cubicBezTo>
                    <a:pt x="803" y="3804"/>
                    <a:pt x="404" y="3919"/>
                    <a:pt x="0" y="4242"/>
                  </a:cubicBezTo>
                  <a:lnTo>
                    <a:pt x="507" y="5767"/>
                  </a:lnTo>
                  <a:lnTo>
                    <a:pt x="1108" y="7585"/>
                  </a:lnTo>
                  <a:cubicBezTo>
                    <a:pt x="1607" y="7737"/>
                    <a:pt x="2367" y="7885"/>
                    <a:pt x="3171" y="7885"/>
                  </a:cubicBezTo>
                  <a:cubicBezTo>
                    <a:pt x="4411" y="7885"/>
                    <a:pt x="5757" y="7532"/>
                    <a:pt x="6416" y="6293"/>
                  </a:cubicBezTo>
                  <a:cubicBezTo>
                    <a:pt x="6872" y="6445"/>
                    <a:pt x="7302" y="6515"/>
                    <a:pt x="7704" y="6515"/>
                  </a:cubicBezTo>
                  <a:cubicBezTo>
                    <a:pt x="9716" y="6515"/>
                    <a:pt x="11026" y="4764"/>
                    <a:pt x="11405" y="2820"/>
                  </a:cubicBezTo>
                  <a:lnTo>
                    <a:pt x="11207" y="2227"/>
                  </a:lnTo>
                  <a:lnTo>
                    <a:pt x="10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6500002" y="966787"/>
              <a:ext cx="501390" cy="396853"/>
            </a:xfrm>
            <a:custGeom>
              <a:avLst/>
              <a:gdLst/>
              <a:ahLst/>
              <a:cxnLst/>
              <a:rect l="l" t="t" r="r" b="b"/>
              <a:pathLst>
                <a:path w="12691" h="10045" extrusionOk="0">
                  <a:moveTo>
                    <a:pt x="6330" y="0"/>
                  </a:moveTo>
                  <a:cubicBezTo>
                    <a:pt x="5744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1854" y="10044"/>
                  </a:lnTo>
                  <a:cubicBezTo>
                    <a:pt x="4030" y="8767"/>
                    <a:pt x="5408" y="6433"/>
                    <a:pt x="5408" y="3752"/>
                  </a:cubicBezTo>
                  <a:cubicBezTo>
                    <a:pt x="6867" y="5757"/>
                    <a:pt x="9398" y="6956"/>
                    <a:pt x="11918" y="6956"/>
                  </a:cubicBezTo>
                  <a:cubicBezTo>
                    <a:pt x="12176" y="6956"/>
                    <a:pt x="12434" y="6944"/>
                    <a:pt x="12691" y="6918"/>
                  </a:cubicBezTo>
                  <a:lnTo>
                    <a:pt x="12425" y="6121"/>
                  </a:lnTo>
                  <a:lnTo>
                    <a:pt x="11679" y="3867"/>
                  </a:lnTo>
                  <a:cubicBezTo>
                    <a:pt x="10895" y="1499"/>
                    <a:pt x="8694" y="0"/>
                    <a:pt x="63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6594030" y="1346256"/>
              <a:ext cx="166287" cy="52189"/>
            </a:xfrm>
            <a:custGeom>
              <a:avLst/>
              <a:gdLst/>
              <a:ahLst/>
              <a:cxnLst/>
              <a:rect l="l" t="t" r="r" b="b"/>
              <a:pathLst>
                <a:path w="4209" h="1321" extrusionOk="0">
                  <a:moveTo>
                    <a:pt x="222" y="0"/>
                  </a:moveTo>
                  <a:cubicBezTo>
                    <a:pt x="88" y="0"/>
                    <a:pt x="1" y="163"/>
                    <a:pt x="86" y="262"/>
                  </a:cubicBezTo>
                  <a:cubicBezTo>
                    <a:pt x="566" y="819"/>
                    <a:pt x="1254" y="1183"/>
                    <a:pt x="2020" y="1289"/>
                  </a:cubicBezTo>
                  <a:cubicBezTo>
                    <a:pt x="2167" y="1310"/>
                    <a:pt x="2314" y="1320"/>
                    <a:pt x="2461" y="1320"/>
                  </a:cubicBezTo>
                  <a:cubicBezTo>
                    <a:pt x="3038" y="1320"/>
                    <a:pt x="3608" y="1159"/>
                    <a:pt x="4102" y="852"/>
                  </a:cubicBezTo>
                  <a:cubicBezTo>
                    <a:pt x="4208" y="786"/>
                    <a:pt x="4183" y="613"/>
                    <a:pt x="4060" y="578"/>
                  </a:cubicBezTo>
                  <a:cubicBezTo>
                    <a:pt x="2810" y="237"/>
                    <a:pt x="1523" y="43"/>
                    <a:pt x="227" y="0"/>
                  </a:cubicBezTo>
                  <a:cubicBezTo>
                    <a:pt x="225" y="0"/>
                    <a:pt x="22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3"/>
            <p:cNvSpPr/>
            <p:nvPr/>
          </p:nvSpPr>
          <p:spPr>
            <a:xfrm>
              <a:off x="6823173" y="1230736"/>
              <a:ext cx="119273" cy="123105"/>
            </a:xfrm>
            <a:custGeom>
              <a:avLst/>
              <a:gdLst/>
              <a:ahLst/>
              <a:cxnLst/>
              <a:rect l="l" t="t" r="r" b="b"/>
              <a:pathLst>
                <a:path w="3019" h="3116" extrusionOk="0">
                  <a:moveTo>
                    <a:pt x="2847" y="0"/>
                  </a:moveTo>
                  <a:cubicBezTo>
                    <a:pt x="2809" y="0"/>
                    <a:pt x="2772" y="12"/>
                    <a:pt x="2740" y="39"/>
                  </a:cubicBezTo>
                  <a:cubicBezTo>
                    <a:pt x="1745" y="879"/>
                    <a:pt x="851" y="1830"/>
                    <a:pt x="75" y="2874"/>
                  </a:cubicBezTo>
                  <a:cubicBezTo>
                    <a:pt x="1" y="2972"/>
                    <a:pt x="77" y="3116"/>
                    <a:pt x="194" y="3116"/>
                  </a:cubicBezTo>
                  <a:cubicBezTo>
                    <a:pt x="199" y="3116"/>
                    <a:pt x="204" y="3116"/>
                    <a:pt x="209" y="3115"/>
                  </a:cubicBezTo>
                  <a:cubicBezTo>
                    <a:pt x="941" y="3032"/>
                    <a:pt x="1621" y="2697"/>
                    <a:pt x="2132" y="2165"/>
                  </a:cubicBezTo>
                  <a:cubicBezTo>
                    <a:pt x="2675" y="1607"/>
                    <a:pt x="2993" y="892"/>
                    <a:pt x="3016" y="156"/>
                  </a:cubicBezTo>
                  <a:cubicBezTo>
                    <a:pt x="3019" y="65"/>
                    <a:pt x="2934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3"/>
            <p:cNvSpPr/>
            <p:nvPr/>
          </p:nvSpPr>
          <p:spPr>
            <a:xfrm>
              <a:off x="6795518" y="1446052"/>
              <a:ext cx="89840" cy="87549"/>
            </a:xfrm>
            <a:custGeom>
              <a:avLst/>
              <a:gdLst/>
              <a:ahLst/>
              <a:cxnLst/>
              <a:rect l="l" t="t" r="r" b="b"/>
              <a:pathLst>
                <a:path w="2274" h="2216" extrusionOk="0">
                  <a:moveTo>
                    <a:pt x="1140" y="1"/>
                  </a:moveTo>
                  <a:cubicBezTo>
                    <a:pt x="721" y="1"/>
                    <a:pt x="327" y="241"/>
                    <a:pt x="141" y="635"/>
                  </a:cubicBezTo>
                  <a:cubicBezTo>
                    <a:pt x="16" y="901"/>
                    <a:pt x="0" y="1205"/>
                    <a:pt x="100" y="1483"/>
                  </a:cubicBezTo>
                  <a:cubicBezTo>
                    <a:pt x="259" y="1927"/>
                    <a:pt x="680" y="2216"/>
                    <a:pt x="1141" y="2216"/>
                  </a:cubicBezTo>
                  <a:cubicBezTo>
                    <a:pt x="1195" y="2216"/>
                    <a:pt x="1251" y="2211"/>
                    <a:pt x="1306" y="2203"/>
                  </a:cubicBezTo>
                  <a:cubicBezTo>
                    <a:pt x="1828" y="2126"/>
                    <a:pt x="2223" y="1689"/>
                    <a:pt x="2248" y="1161"/>
                  </a:cubicBezTo>
                  <a:cubicBezTo>
                    <a:pt x="2273" y="633"/>
                    <a:pt x="1923" y="161"/>
                    <a:pt x="1410" y="34"/>
                  </a:cubicBezTo>
                  <a:cubicBezTo>
                    <a:pt x="1320" y="12"/>
                    <a:pt x="1230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3"/>
            <p:cNvSpPr/>
            <p:nvPr/>
          </p:nvSpPr>
          <p:spPr>
            <a:xfrm>
              <a:off x="6749097" y="1415473"/>
              <a:ext cx="169290" cy="87667"/>
            </a:xfrm>
            <a:custGeom>
              <a:avLst/>
              <a:gdLst/>
              <a:ahLst/>
              <a:cxnLst/>
              <a:rect l="l" t="t" r="r" b="b"/>
              <a:pathLst>
                <a:path w="4285" h="2219" extrusionOk="0">
                  <a:moveTo>
                    <a:pt x="4061" y="1"/>
                  </a:moveTo>
                  <a:cubicBezTo>
                    <a:pt x="3973" y="1"/>
                    <a:pt x="3892" y="58"/>
                    <a:pt x="3866" y="146"/>
                  </a:cubicBezTo>
                  <a:cubicBezTo>
                    <a:pt x="3660" y="858"/>
                    <a:pt x="3123" y="1428"/>
                    <a:pt x="2425" y="1679"/>
                  </a:cubicBezTo>
                  <a:cubicBezTo>
                    <a:pt x="2171" y="1770"/>
                    <a:pt x="1907" y="1814"/>
                    <a:pt x="1644" y="1814"/>
                  </a:cubicBezTo>
                  <a:cubicBezTo>
                    <a:pt x="1184" y="1814"/>
                    <a:pt x="727" y="1677"/>
                    <a:pt x="337" y="1411"/>
                  </a:cubicBezTo>
                  <a:cubicBezTo>
                    <a:pt x="303" y="1389"/>
                    <a:pt x="265" y="1379"/>
                    <a:pt x="228" y="1379"/>
                  </a:cubicBezTo>
                  <a:cubicBezTo>
                    <a:pt x="164" y="1379"/>
                    <a:pt x="101" y="1410"/>
                    <a:pt x="62" y="1467"/>
                  </a:cubicBezTo>
                  <a:cubicBezTo>
                    <a:pt x="0" y="1557"/>
                    <a:pt x="21" y="1681"/>
                    <a:pt x="110" y="1744"/>
                  </a:cubicBezTo>
                  <a:cubicBezTo>
                    <a:pt x="568" y="2057"/>
                    <a:pt x="1104" y="2218"/>
                    <a:pt x="1644" y="2218"/>
                  </a:cubicBezTo>
                  <a:cubicBezTo>
                    <a:pt x="1953" y="2218"/>
                    <a:pt x="2264" y="2165"/>
                    <a:pt x="2562" y="2058"/>
                  </a:cubicBezTo>
                  <a:lnTo>
                    <a:pt x="2562" y="2056"/>
                  </a:lnTo>
                  <a:cubicBezTo>
                    <a:pt x="2579" y="2051"/>
                    <a:pt x="2599" y="2043"/>
                    <a:pt x="2616" y="2035"/>
                  </a:cubicBezTo>
                  <a:cubicBezTo>
                    <a:pt x="2635" y="2029"/>
                    <a:pt x="2653" y="2022"/>
                    <a:pt x="2672" y="2014"/>
                  </a:cubicBezTo>
                  <a:cubicBezTo>
                    <a:pt x="3440" y="1702"/>
                    <a:pt x="4022" y="1055"/>
                    <a:pt x="4253" y="259"/>
                  </a:cubicBezTo>
                  <a:cubicBezTo>
                    <a:pt x="4284" y="151"/>
                    <a:pt x="4224" y="40"/>
                    <a:pt x="4117" y="9"/>
                  </a:cubicBezTo>
                  <a:cubicBezTo>
                    <a:pt x="4098" y="3"/>
                    <a:pt x="4079" y="1"/>
                    <a:pt x="4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6916214" y="597668"/>
              <a:ext cx="344979" cy="1141885"/>
            </a:xfrm>
            <a:custGeom>
              <a:avLst/>
              <a:gdLst/>
              <a:ahLst/>
              <a:cxnLst/>
              <a:rect l="l" t="t" r="r" b="b"/>
              <a:pathLst>
                <a:path w="8732" h="28903" extrusionOk="0">
                  <a:moveTo>
                    <a:pt x="3656" y="0"/>
                  </a:moveTo>
                  <a:cubicBezTo>
                    <a:pt x="3656" y="0"/>
                    <a:pt x="963" y="14"/>
                    <a:pt x="482" y="1287"/>
                  </a:cubicBezTo>
                  <a:cubicBezTo>
                    <a:pt x="0" y="2558"/>
                    <a:pt x="1287" y="3217"/>
                    <a:pt x="1287" y="3217"/>
                  </a:cubicBezTo>
                  <a:cubicBezTo>
                    <a:pt x="1287" y="3217"/>
                    <a:pt x="1206" y="3602"/>
                    <a:pt x="1368" y="4103"/>
                  </a:cubicBezTo>
                  <a:cubicBezTo>
                    <a:pt x="1477" y="4442"/>
                    <a:pt x="2262" y="4497"/>
                    <a:pt x="2762" y="4497"/>
                  </a:cubicBezTo>
                  <a:cubicBezTo>
                    <a:pt x="3004" y="4497"/>
                    <a:pt x="3178" y="4484"/>
                    <a:pt x="3178" y="4484"/>
                  </a:cubicBezTo>
                  <a:cubicBezTo>
                    <a:pt x="3178" y="4484"/>
                    <a:pt x="5956" y="13540"/>
                    <a:pt x="3937" y="20778"/>
                  </a:cubicBezTo>
                  <a:cubicBezTo>
                    <a:pt x="3321" y="22993"/>
                    <a:pt x="2855" y="25401"/>
                    <a:pt x="3681" y="27352"/>
                  </a:cubicBezTo>
                  <a:cubicBezTo>
                    <a:pt x="4053" y="28227"/>
                    <a:pt x="4889" y="28816"/>
                    <a:pt x="5835" y="28903"/>
                  </a:cubicBezTo>
                  <a:lnTo>
                    <a:pt x="5835" y="28901"/>
                  </a:lnTo>
                  <a:cubicBezTo>
                    <a:pt x="5835" y="28901"/>
                    <a:pt x="8732" y="27075"/>
                    <a:pt x="7955" y="18170"/>
                  </a:cubicBezTo>
                  <a:cubicBezTo>
                    <a:pt x="7318" y="10849"/>
                    <a:pt x="6025" y="3352"/>
                    <a:pt x="3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3"/>
            <p:cNvSpPr/>
            <p:nvPr/>
          </p:nvSpPr>
          <p:spPr>
            <a:xfrm>
              <a:off x="6718123" y="220297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3"/>
            <p:cNvSpPr/>
            <p:nvPr/>
          </p:nvSpPr>
          <p:spPr>
            <a:xfrm>
              <a:off x="6605724" y="2442471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3"/>
            <p:cNvSpPr/>
            <p:nvPr/>
          </p:nvSpPr>
          <p:spPr>
            <a:xfrm>
              <a:off x="7211769" y="2784685"/>
              <a:ext cx="25245" cy="19517"/>
            </a:xfrm>
            <a:custGeom>
              <a:avLst/>
              <a:gdLst/>
              <a:ahLst/>
              <a:cxnLst/>
              <a:rect l="l" t="t" r="r" b="b"/>
              <a:pathLst>
                <a:path w="639" h="494" extrusionOk="0">
                  <a:moveTo>
                    <a:pt x="320" y="0"/>
                  </a:moveTo>
                  <a:cubicBezTo>
                    <a:pt x="1" y="0"/>
                    <a:pt x="1" y="493"/>
                    <a:pt x="320" y="493"/>
                  </a:cubicBezTo>
                  <a:cubicBezTo>
                    <a:pt x="638" y="493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3"/>
            <p:cNvSpPr/>
            <p:nvPr/>
          </p:nvSpPr>
          <p:spPr>
            <a:xfrm>
              <a:off x="7079814" y="3244078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1"/>
                  </a:moveTo>
                  <a:cubicBezTo>
                    <a:pt x="0" y="1"/>
                    <a:pt x="0" y="496"/>
                    <a:pt x="318" y="496"/>
                  </a:cubicBezTo>
                  <a:cubicBezTo>
                    <a:pt x="638" y="496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3"/>
            <p:cNvSpPr/>
            <p:nvPr/>
          </p:nvSpPr>
          <p:spPr>
            <a:xfrm>
              <a:off x="6742539" y="2916640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0"/>
                  </a:moveTo>
                  <a:cubicBezTo>
                    <a:pt x="1" y="0"/>
                    <a:pt x="1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6649617" y="3244078"/>
              <a:ext cx="25324" cy="19596"/>
            </a:xfrm>
            <a:custGeom>
              <a:avLst/>
              <a:gdLst/>
              <a:ahLst/>
              <a:cxnLst/>
              <a:rect l="l" t="t" r="r" b="b"/>
              <a:pathLst>
                <a:path w="641" h="496" extrusionOk="0">
                  <a:moveTo>
                    <a:pt x="320" y="1"/>
                  </a:moveTo>
                  <a:cubicBezTo>
                    <a:pt x="3" y="1"/>
                    <a:pt x="1" y="496"/>
                    <a:pt x="320" y="496"/>
                  </a:cubicBezTo>
                  <a:cubicBezTo>
                    <a:pt x="640" y="496"/>
                    <a:pt x="640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3"/>
            <p:cNvSpPr/>
            <p:nvPr/>
          </p:nvSpPr>
          <p:spPr>
            <a:xfrm>
              <a:off x="7035842" y="3684033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3"/>
            <p:cNvSpPr/>
            <p:nvPr/>
          </p:nvSpPr>
          <p:spPr>
            <a:xfrm>
              <a:off x="6742539" y="3884455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1"/>
                  </a:moveTo>
                  <a:cubicBezTo>
                    <a:pt x="1" y="1"/>
                    <a:pt x="1" y="496"/>
                    <a:pt x="318" y="496"/>
                  </a:cubicBezTo>
                  <a:cubicBezTo>
                    <a:pt x="638" y="496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3"/>
            <p:cNvSpPr/>
            <p:nvPr/>
          </p:nvSpPr>
          <p:spPr>
            <a:xfrm>
              <a:off x="6928303" y="413864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3"/>
            <p:cNvSpPr/>
            <p:nvPr/>
          </p:nvSpPr>
          <p:spPr>
            <a:xfrm>
              <a:off x="7172657" y="3972438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3"/>
            <p:cNvSpPr/>
            <p:nvPr/>
          </p:nvSpPr>
          <p:spPr>
            <a:xfrm>
              <a:off x="6718123" y="372314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3"/>
            <p:cNvSpPr/>
            <p:nvPr/>
          </p:nvSpPr>
          <p:spPr>
            <a:xfrm>
              <a:off x="6664314" y="2950814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20" y="0"/>
                  </a:moveTo>
                  <a:cubicBezTo>
                    <a:pt x="0" y="0"/>
                    <a:pt x="0" y="495"/>
                    <a:pt x="320" y="495"/>
                  </a:cubicBezTo>
                  <a:cubicBezTo>
                    <a:pt x="638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3"/>
            <p:cNvSpPr/>
            <p:nvPr/>
          </p:nvSpPr>
          <p:spPr>
            <a:xfrm>
              <a:off x="6683870" y="2290959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20" y="0"/>
                  </a:moveTo>
                  <a:cubicBezTo>
                    <a:pt x="0" y="0"/>
                    <a:pt x="0" y="495"/>
                    <a:pt x="320" y="495"/>
                  </a:cubicBezTo>
                  <a:cubicBezTo>
                    <a:pt x="638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3"/>
            <p:cNvSpPr/>
            <p:nvPr/>
          </p:nvSpPr>
          <p:spPr>
            <a:xfrm>
              <a:off x="7397533" y="2266504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0" y="1"/>
                  </a:moveTo>
                  <a:cubicBezTo>
                    <a:pt x="0" y="1"/>
                    <a:pt x="0" y="496"/>
                    <a:pt x="320" y="496"/>
                  </a:cubicBezTo>
                  <a:cubicBezTo>
                    <a:pt x="638" y="496"/>
                    <a:pt x="638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3"/>
            <p:cNvSpPr/>
            <p:nvPr/>
          </p:nvSpPr>
          <p:spPr>
            <a:xfrm>
              <a:off x="7368140" y="2584224"/>
              <a:ext cx="25324" cy="19596"/>
            </a:xfrm>
            <a:custGeom>
              <a:avLst/>
              <a:gdLst/>
              <a:ahLst/>
              <a:cxnLst/>
              <a:rect l="l" t="t" r="r" b="b"/>
              <a:pathLst>
                <a:path w="641" h="496" extrusionOk="0">
                  <a:moveTo>
                    <a:pt x="321" y="1"/>
                  </a:moveTo>
                  <a:cubicBezTo>
                    <a:pt x="3" y="1"/>
                    <a:pt x="1" y="496"/>
                    <a:pt x="321" y="496"/>
                  </a:cubicBezTo>
                  <a:cubicBezTo>
                    <a:pt x="640" y="496"/>
                    <a:pt x="640" y="1"/>
                    <a:pt x="321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3"/>
            <p:cNvSpPr/>
            <p:nvPr/>
          </p:nvSpPr>
          <p:spPr>
            <a:xfrm>
              <a:off x="7299752" y="2222532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3"/>
            <p:cNvSpPr/>
            <p:nvPr/>
          </p:nvSpPr>
          <p:spPr>
            <a:xfrm>
              <a:off x="7348663" y="3116982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9" y="1"/>
                  </a:moveTo>
                  <a:cubicBezTo>
                    <a:pt x="1" y="1"/>
                    <a:pt x="1" y="496"/>
                    <a:pt x="319" y="496"/>
                  </a:cubicBezTo>
                  <a:cubicBezTo>
                    <a:pt x="638" y="496"/>
                    <a:pt x="638" y="1"/>
                    <a:pt x="319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3"/>
            <p:cNvSpPr/>
            <p:nvPr/>
          </p:nvSpPr>
          <p:spPr>
            <a:xfrm>
              <a:off x="7118927" y="3058393"/>
              <a:ext cx="25245" cy="19517"/>
            </a:xfrm>
            <a:custGeom>
              <a:avLst/>
              <a:gdLst/>
              <a:ahLst/>
              <a:cxnLst/>
              <a:rect l="l" t="t" r="r" b="b"/>
              <a:pathLst>
                <a:path w="639" h="494" extrusionOk="0">
                  <a:moveTo>
                    <a:pt x="318" y="1"/>
                  </a:moveTo>
                  <a:cubicBezTo>
                    <a:pt x="1" y="1"/>
                    <a:pt x="1" y="494"/>
                    <a:pt x="318" y="494"/>
                  </a:cubicBezTo>
                  <a:cubicBezTo>
                    <a:pt x="638" y="494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3"/>
            <p:cNvSpPr/>
            <p:nvPr/>
          </p:nvSpPr>
          <p:spPr>
            <a:xfrm>
              <a:off x="6600786" y="3928427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0" y="1"/>
                  </a:moveTo>
                  <a:cubicBezTo>
                    <a:pt x="0" y="1"/>
                    <a:pt x="0" y="496"/>
                    <a:pt x="320" y="496"/>
                  </a:cubicBezTo>
                  <a:cubicBezTo>
                    <a:pt x="638" y="496"/>
                    <a:pt x="638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3"/>
            <p:cNvSpPr/>
            <p:nvPr/>
          </p:nvSpPr>
          <p:spPr>
            <a:xfrm>
              <a:off x="7297698" y="3747917"/>
              <a:ext cx="19596" cy="23823"/>
            </a:xfrm>
            <a:custGeom>
              <a:avLst/>
              <a:gdLst/>
              <a:ahLst/>
              <a:cxnLst/>
              <a:rect l="l" t="t" r="r" b="b"/>
              <a:pathLst>
                <a:path w="496" h="603" extrusionOk="0">
                  <a:moveTo>
                    <a:pt x="248" y="0"/>
                  </a:moveTo>
                  <a:cubicBezTo>
                    <a:pt x="124" y="0"/>
                    <a:pt x="0" y="80"/>
                    <a:pt x="0" y="240"/>
                  </a:cubicBezTo>
                  <a:lnTo>
                    <a:pt x="0" y="363"/>
                  </a:lnTo>
                  <a:cubicBezTo>
                    <a:pt x="0" y="522"/>
                    <a:pt x="124" y="602"/>
                    <a:pt x="248" y="602"/>
                  </a:cubicBezTo>
                  <a:cubicBezTo>
                    <a:pt x="372" y="602"/>
                    <a:pt x="495" y="523"/>
                    <a:pt x="495" y="363"/>
                  </a:cubicBezTo>
                  <a:lnTo>
                    <a:pt x="495" y="240"/>
                  </a:lnTo>
                  <a:cubicBezTo>
                    <a:pt x="495" y="80"/>
                    <a:pt x="371" y="0"/>
                    <a:pt x="24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3"/>
            <p:cNvSpPr/>
            <p:nvPr/>
          </p:nvSpPr>
          <p:spPr>
            <a:xfrm>
              <a:off x="7260640" y="4045725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40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3"/>
            <p:cNvSpPr/>
            <p:nvPr/>
          </p:nvSpPr>
          <p:spPr>
            <a:xfrm>
              <a:off x="6739734" y="3029039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0" y="0"/>
                    <a:pt x="0" y="990"/>
                    <a:pt x="638" y="990"/>
                  </a:cubicBezTo>
                  <a:cubicBezTo>
                    <a:pt x="1275" y="990"/>
                    <a:pt x="1275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3"/>
            <p:cNvSpPr/>
            <p:nvPr/>
          </p:nvSpPr>
          <p:spPr>
            <a:xfrm>
              <a:off x="6632194" y="2159004"/>
              <a:ext cx="50412" cy="39073"/>
            </a:xfrm>
            <a:custGeom>
              <a:avLst/>
              <a:gdLst/>
              <a:ahLst/>
              <a:cxnLst/>
              <a:rect l="l" t="t" r="r" b="b"/>
              <a:pathLst>
                <a:path w="1276" h="989" extrusionOk="0">
                  <a:moveTo>
                    <a:pt x="638" y="0"/>
                  </a:moveTo>
                  <a:cubicBezTo>
                    <a:pt x="1" y="0"/>
                    <a:pt x="1" y="988"/>
                    <a:pt x="638" y="988"/>
                  </a:cubicBezTo>
                  <a:cubicBezTo>
                    <a:pt x="1276" y="988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3"/>
            <p:cNvSpPr/>
            <p:nvPr/>
          </p:nvSpPr>
          <p:spPr>
            <a:xfrm>
              <a:off x="7306745" y="2726016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0" y="0"/>
                    <a:pt x="0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3"/>
            <p:cNvSpPr/>
            <p:nvPr/>
          </p:nvSpPr>
          <p:spPr>
            <a:xfrm>
              <a:off x="6847273" y="3605769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1"/>
                  </a:moveTo>
                  <a:cubicBezTo>
                    <a:pt x="0" y="1"/>
                    <a:pt x="0" y="991"/>
                    <a:pt x="638" y="991"/>
                  </a:cubicBezTo>
                  <a:cubicBezTo>
                    <a:pt x="1275" y="991"/>
                    <a:pt x="1275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3"/>
            <p:cNvSpPr/>
            <p:nvPr/>
          </p:nvSpPr>
          <p:spPr>
            <a:xfrm>
              <a:off x="6681065" y="4119090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38" y="0"/>
                  </a:moveTo>
                  <a:cubicBezTo>
                    <a:pt x="2" y="0"/>
                    <a:pt x="0" y="990"/>
                    <a:pt x="638" y="990"/>
                  </a:cubicBezTo>
                  <a:cubicBezTo>
                    <a:pt x="1275" y="990"/>
                    <a:pt x="1277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3"/>
            <p:cNvSpPr/>
            <p:nvPr/>
          </p:nvSpPr>
          <p:spPr>
            <a:xfrm>
              <a:off x="7047615" y="4319433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40" y="1"/>
                  </a:moveTo>
                  <a:cubicBezTo>
                    <a:pt x="3" y="1"/>
                    <a:pt x="1" y="991"/>
                    <a:pt x="640" y="991"/>
                  </a:cubicBezTo>
                  <a:cubicBezTo>
                    <a:pt x="1278" y="991"/>
                    <a:pt x="1278" y="1"/>
                    <a:pt x="64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3"/>
            <p:cNvSpPr/>
            <p:nvPr/>
          </p:nvSpPr>
          <p:spPr>
            <a:xfrm>
              <a:off x="7199206" y="4211933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1" y="0"/>
                    <a:pt x="1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3"/>
            <p:cNvSpPr/>
            <p:nvPr/>
          </p:nvSpPr>
          <p:spPr>
            <a:xfrm>
              <a:off x="7052475" y="3400528"/>
              <a:ext cx="50530" cy="39152"/>
            </a:xfrm>
            <a:custGeom>
              <a:avLst/>
              <a:gdLst/>
              <a:ahLst/>
              <a:cxnLst/>
              <a:rect l="l" t="t" r="r" b="b"/>
              <a:pathLst>
                <a:path w="1279" h="991" extrusionOk="0">
                  <a:moveTo>
                    <a:pt x="640" y="1"/>
                  </a:moveTo>
                  <a:cubicBezTo>
                    <a:pt x="3" y="1"/>
                    <a:pt x="1" y="991"/>
                    <a:pt x="640" y="991"/>
                  </a:cubicBezTo>
                  <a:cubicBezTo>
                    <a:pt x="1278" y="991"/>
                    <a:pt x="1278" y="1"/>
                    <a:pt x="64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3"/>
            <p:cNvSpPr/>
            <p:nvPr/>
          </p:nvSpPr>
          <p:spPr>
            <a:xfrm>
              <a:off x="6764149" y="1943926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1"/>
                  </a:moveTo>
                  <a:cubicBezTo>
                    <a:pt x="1" y="1"/>
                    <a:pt x="1" y="991"/>
                    <a:pt x="638" y="991"/>
                  </a:cubicBezTo>
                  <a:cubicBezTo>
                    <a:pt x="1276" y="991"/>
                    <a:pt x="1276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3"/>
            <p:cNvSpPr/>
            <p:nvPr/>
          </p:nvSpPr>
          <p:spPr>
            <a:xfrm>
              <a:off x="7199206" y="1973240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1" y="0"/>
                    <a:pt x="1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3"/>
            <p:cNvSpPr/>
            <p:nvPr/>
          </p:nvSpPr>
          <p:spPr>
            <a:xfrm>
              <a:off x="7130739" y="2716179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38" y="1"/>
                  </a:moveTo>
                  <a:cubicBezTo>
                    <a:pt x="2" y="1"/>
                    <a:pt x="0" y="991"/>
                    <a:pt x="638" y="991"/>
                  </a:cubicBezTo>
                  <a:cubicBezTo>
                    <a:pt x="1277" y="991"/>
                    <a:pt x="1277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3"/>
            <p:cNvSpPr/>
            <p:nvPr/>
          </p:nvSpPr>
          <p:spPr>
            <a:xfrm>
              <a:off x="6713619" y="412299"/>
              <a:ext cx="614618" cy="596919"/>
            </a:xfrm>
            <a:custGeom>
              <a:avLst/>
              <a:gdLst/>
              <a:ahLst/>
              <a:cxnLst/>
              <a:rect l="l" t="t" r="r" b="b"/>
              <a:pathLst>
                <a:path w="15557" h="15109" extrusionOk="0">
                  <a:moveTo>
                    <a:pt x="6526" y="1"/>
                  </a:moveTo>
                  <a:cubicBezTo>
                    <a:pt x="6428" y="1"/>
                    <a:pt x="6329" y="15"/>
                    <a:pt x="6232" y="44"/>
                  </a:cubicBezTo>
                  <a:cubicBezTo>
                    <a:pt x="5768" y="185"/>
                    <a:pt x="5469" y="634"/>
                    <a:pt x="5515" y="1117"/>
                  </a:cubicBezTo>
                  <a:cubicBezTo>
                    <a:pt x="5563" y="1599"/>
                    <a:pt x="5945" y="1980"/>
                    <a:pt x="6426" y="2028"/>
                  </a:cubicBezTo>
                  <a:cubicBezTo>
                    <a:pt x="6460" y="2032"/>
                    <a:pt x="6494" y="2033"/>
                    <a:pt x="6528" y="2033"/>
                  </a:cubicBezTo>
                  <a:cubicBezTo>
                    <a:pt x="6970" y="2033"/>
                    <a:pt x="7367" y="1743"/>
                    <a:pt x="7499" y="1312"/>
                  </a:cubicBezTo>
                  <a:cubicBezTo>
                    <a:pt x="7576" y="1054"/>
                    <a:pt x="7549" y="776"/>
                    <a:pt x="7422" y="539"/>
                  </a:cubicBezTo>
                  <a:cubicBezTo>
                    <a:pt x="7241" y="201"/>
                    <a:pt x="6893" y="1"/>
                    <a:pt x="6526" y="1"/>
                  </a:cubicBezTo>
                  <a:close/>
                  <a:moveTo>
                    <a:pt x="14496" y="5433"/>
                  </a:moveTo>
                  <a:cubicBezTo>
                    <a:pt x="14052" y="5433"/>
                    <a:pt x="13655" y="5723"/>
                    <a:pt x="13524" y="6154"/>
                  </a:cubicBezTo>
                  <a:cubicBezTo>
                    <a:pt x="13447" y="6410"/>
                    <a:pt x="13474" y="6690"/>
                    <a:pt x="13602" y="6927"/>
                  </a:cubicBezTo>
                  <a:cubicBezTo>
                    <a:pt x="13781" y="7265"/>
                    <a:pt x="14130" y="7465"/>
                    <a:pt x="14498" y="7465"/>
                  </a:cubicBezTo>
                  <a:cubicBezTo>
                    <a:pt x="14596" y="7465"/>
                    <a:pt x="14695" y="7451"/>
                    <a:pt x="14792" y="7422"/>
                  </a:cubicBezTo>
                  <a:cubicBezTo>
                    <a:pt x="15256" y="7281"/>
                    <a:pt x="15557" y="6832"/>
                    <a:pt x="15508" y="6349"/>
                  </a:cubicBezTo>
                  <a:cubicBezTo>
                    <a:pt x="15460" y="5867"/>
                    <a:pt x="15079" y="5484"/>
                    <a:pt x="14597" y="5438"/>
                  </a:cubicBezTo>
                  <a:cubicBezTo>
                    <a:pt x="14563" y="5434"/>
                    <a:pt x="14529" y="5433"/>
                    <a:pt x="14496" y="5433"/>
                  </a:cubicBezTo>
                  <a:close/>
                  <a:moveTo>
                    <a:pt x="1784" y="6390"/>
                  </a:moveTo>
                  <a:cubicBezTo>
                    <a:pt x="1761" y="6390"/>
                    <a:pt x="1738" y="6391"/>
                    <a:pt x="1715" y="6393"/>
                  </a:cubicBezTo>
                  <a:cubicBezTo>
                    <a:pt x="1386" y="6424"/>
                    <a:pt x="1124" y="6686"/>
                    <a:pt x="1091" y="7015"/>
                  </a:cubicBezTo>
                  <a:cubicBezTo>
                    <a:pt x="1060" y="7347"/>
                    <a:pt x="1264" y="7653"/>
                    <a:pt x="1582" y="7749"/>
                  </a:cubicBezTo>
                  <a:cubicBezTo>
                    <a:pt x="1649" y="7770"/>
                    <a:pt x="1719" y="7780"/>
                    <a:pt x="1788" y="7780"/>
                  </a:cubicBezTo>
                  <a:cubicBezTo>
                    <a:pt x="1900" y="7780"/>
                    <a:pt x="2011" y="7753"/>
                    <a:pt x="2112" y="7699"/>
                  </a:cubicBezTo>
                  <a:lnTo>
                    <a:pt x="2112" y="7697"/>
                  </a:lnTo>
                  <a:cubicBezTo>
                    <a:pt x="2405" y="7541"/>
                    <a:pt x="2545" y="7200"/>
                    <a:pt x="2449" y="6882"/>
                  </a:cubicBezTo>
                  <a:cubicBezTo>
                    <a:pt x="2359" y="6587"/>
                    <a:pt x="2088" y="6390"/>
                    <a:pt x="1784" y="6390"/>
                  </a:cubicBezTo>
                  <a:close/>
                  <a:moveTo>
                    <a:pt x="13454" y="8884"/>
                  </a:moveTo>
                  <a:cubicBezTo>
                    <a:pt x="13151" y="8884"/>
                    <a:pt x="12878" y="9083"/>
                    <a:pt x="12789" y="9379"/>
                  </a:cubicBezTo>
                  <a:cubicBezTo>
                    <a:pt x="12735" y="9554"/>
                    <a:pt x="12754" y="9745"/>
                    <a:pt x="12841" y="9908"/>
                  </a:cubicBezTo>
                  <a:cubicBezTo>
                    <a:pt x="12964" y="10139"/>
                    <a:pt x="13203" y="10276"/>
                    <a:pt x="13455" y="10276"/>
                  </a:cubicBezTo>
                  <a:cubicBezTo>
                    <a:pt x="13522" y="10276"/>
                    <a:pt x="13590" y="10266"/>
                    <a:pt x="13657" y="10245"/>
                  </a:cubicBezTo>
                  <a:cubicBezTo>
                    <a:pt x="13973" y="10149"/>
                    <a:pt x="14179" y="9843"/>
                    <a:pt x="14147" y="9512"/>
                  </a:cubicBezTo>
                  <a:cubicBezTo>
                    <a:pt x="14114" y="9182"/>
                    <a:pt x="13854" y="8920"/>
                    <a:pt x="13523" y="8888"/>
                  </a:cubicBezTo>
                  <a:cubicBezTo>
                    <a:pt x="13500" y="8885"/>
                    <a:pt x="13477" y="8884"/>
                    <a:pt x="13454" y="8884"/>
                  </a:cubicBezTo>
                  <a:close/>
                  <a:moveTo>
                    <a:pt x="1059" y="8645"/>
                  </a:moveTo>
                  <a:cubicBezTo>
                    <a:pt x="961" y="8645"/>
                    <a:pt x="861" y="8659"/>
                    <a:pt x="763" y="8689"/>
                  </a:cubicBezTo>
                  <a:cubicBezTo>
                    <a:pt x="301" y="8830"/>
                    <a:pt x="1" y="9279"/>
                    <a:pt x="49" y="9760"/>
                  </a:cubicBezTo>
                  <a:cubicBezTo>
                    <a:pt x="97" y="10244"/>
                    <a:pt x="478" y="10625"/>
                    <a:pt x="960" y="10671"/>
                  </a:cubicBezTo>
                  <a:cubicBezTo>
                    <a:pt x="994" y="10675"/>
                    <a:pt x="1027" y="10676"/>
                    <a:pt x="1061" y="10676"/>
                  </a:cubicBezTo>
                  <a:cubicBezTo>
                    <a:pt x="1503" y="10676"/>
                    <a:pt x="1900" y="10386"/>
                    <a:pt x="2031" y="9957"/>
                  </a:cubicBezTo>
                  <a:cubicBezTo>
                    <a:pt x="2110" y="9698"/>
                    <a:pt x="2081" y="9419"/>
                    <a:pt x="1954" y="9182"/>
                  </a:cubicBezTo>
                  <a:cubicBezTo>
                    <a:pt x="1774" y="8845"/>
                    <a:pt x="1426" y="8645"/>
                    <a:pt x="1059" y="8645"/>
                  </a:cubicBezTo>
                  <a:close/>
                  <a:moveTo>
                    <a:pt x="9497" y="1478"/>
                  </a:moveTo>
                  <a:cubicBezTo>
                    <a:pt x="9204" y="1478"/>
                    <a:pt x="8933" y="1664"/>
                    <a:pt x="8838" y="1955"/>
                  </a:cubicBezTo>
                  <a:cubicBezTo>
                    <a:pt x="8782" y="2125"/>
                    <a:pt x="8794" y="2308"/>
                    <a:pt x="8871" y="2469"/>
                  </a:cubicBezTo>
                  <a:cubicBezTo>
                    <a:pt x="8650" y="2438"/>
                    <a:pt x="8428" y="2423"/>
                    <a:pt x="8206" y="2423"/>
                  </a:cubicBezTo>
                  <a:cubicBezTo>
                    <a:pt x="7946" y="2423"/>
                    <a:pt x="7687" y="2444"/>
                    <a:pt x="7430" y="2487"/>
                  </a:cubicBezTo>
                  <a:cubicBezTo>
                    <a:pt x="5953" y="2741"/>
                    <a:pt x="4687" y="3689"/>
                    <a:pt x="4028" y="5035"/>
                  </a:cubicBezTo>
                  <a:cubicBezTo>
                    <a:pt x="3370" y="6382"/>
                    <a:pt x="3397" y="7963"/>
                    <a:pt x="4103" y="9284"/>
                  </a:cubicBezTo>
                  <a:cubicBezTo>
                    <a:pt x="4329" y="9706"/>
                    <a:pt x="4616" y="10089"/>
                    <a:pt x="4957" y="10423"/>
                  </a:cubicBezTo>
                  <a:cubicBezTo>
                    <a:pt x="4922" y="10432"/>
                    <a:pt x="4887" y="10444"/>
                    <a:pt x="4855" y="10457"/>
                  </a:cubicBezTo>
                  <a:cubicBezTo>
                    <a:pt x="4820" y="10471"/>
                    <a:pt x="4787" y="10486"/>
                    <a:pt x="4754" y="10502"/>
                  </a:cubicBezTo>
                  <a:cubicBezTo>
                    <a:pt x="4042" y="10885"/>
                    <a:pt x="4038" y="11906"/>
                    <a:pt x="4751" y="12291"/>
                  </a:cubicBezTo>
                  <a:cubicBezTo>
                    <a:pt x="4908" y="12376"/>
                    <a:pt x="5073" y="12415"/>
                    <a:pt x="5233" y="12415"/>
                  </a:cubicBezTo>
                  <a:cubicBezTo>
                    <a:pt x="5796" y="12415"/>
                    <a:pt x="6301" y="11936"/>
                    <a:pt x="6245" y="11309"/>
                  </a:cubicBezTo>
                  <a:lnTo>
                    <a:pt x="6245" y="11309"/>
                  </a:lnTo>
                  <a:cubicBezTo>
                    <a:pt x="6731" y="11536"/>
                    <a:pt x="7253" y="11677"/>
                    <a:pt x="7788" y="11729"/>
                  </a:cubicBezTo>
                  <a:cubicBezTo>
                    <a:pt x="7932" y="11742"/>
                    <a:pt x="8076" y="11749"/>
                    <a:pt x="8220" y="11749"/>
                  </a:cubicBezTo>
                  <a:cubicBezTo>
                    <a:pt x="8618" y="11749"/>
                    <a:pt x="9017" y="11698"/>
                    <a:pt x="9404" y="11596"/>
                  </a:cubicBezTo>
                  <a:lnTo>
                    <a:pt x="9404" y="11596"/>
                  </a:lnTo>
                  <a:cubicBezTo>
                    <a:pt x="9381" y="11740"/>
                    <a:pt x="9379" y="11887"/>
                    <a:pt x="9400" y="12031"/>
                  </a:cubicBezTo>
                  <a:cubicBezTo>
                    <a:pt x="9424" y="12181"/>
                    <a:pt x="9472" y="12326"/>
                    <a:pt x="9543" y="12459"/>
                  </a:cubicBezTo>
                  <a:cubicBezTo>
                    <a:pt x="9788" y="12920"/>
                    <a:pt x="10261" y="13182"/>
                    <a:pt x="10749" y="13182"/>
                  </a:cubicBezTo>
                  <a:cubicBezTo>
                    <a:pt x="10967" y="13182"/>
                    <a:pt x="11187" y="13130"/>
                    <a:pt x="11392" y="13021"/>
                  </a:cubicBezTo>
                  <a:cubicBezTo>
                    <a:pt x="12057" y="12665"/>
                    <a:pt x="12309" y="11837"/>
                    <a:pt x="11953" y="11172"/>
                  </a:cubicBezTo>
                  <a:cubicBezTo>
                    <a:pt x="11881" y="11039"/>
                    <a:pt x="11787" y="10918"/>
                    <a:pt x="11675" y="10816"/>
                  </a:cubicBezTo>
                  <a:cubicBezTo>
                    <a:pt x="11567" y="10717"/>
                    <a:pt x="11444" y="10637"/>
                    <a:pt x="11311" y="10577"/>
                  </a:cubicBezTo>
                  <a:cubicBezTo>
                    <a:pt x="12532" y="9500"/>
                    <a:pt x="13103" y="7863"/>
                    <a:pt x="12816" y="6258"/>
                  </a:cubicBezTo>
                  <a:cubicBezTo>
                    <a:pt x="12527" y="4656"/>
                    <a:pt x="11421" y="3321"/>
                    <a:pt x="9901" y="2737"/>
                  </a:cubicBezTo>
                  <a:cubicBezTo>
                    <a:pt x="10038" y="2639"/>
                    <a:pt x="10134" y="2496"/>
                    <a:pt x="10173" y="2333"/>
                  </a:cubicBezTo>
                  <a:cubicBezTo>
                    <a:pt x="10258" y="1971"/>
                    <a:pt x="10044" y="1607"/>
                    <a:pt x="9686" y="1504"/>
                  </a:cubicBezTo>
                  <a:cubicBezTo>
                    <a:pt x="9623" y="1487"/>
                    <a:pt x="9560" y="1478"/>
                    <a:pt x="9497" y="1478"/>
                  </a:cubicBezTo>
                  <a:close/>
                  <a:moveTo>
                    <a:pt x="5413" y="13180"/>
                  </a:moveTo>
                  <a:cubicBezTo>
                    <a:pt x="5347" y="13180"/>
                    <a:pt x="5279" y="13190"/>
                    <a:pt x="5213" y="13210"/>
                  </a:cubicBezTo>
                  <a:cubicBezTo>
                    <a:pt x="4895" y="13306"/>
                    <a:pt x="4689" y="13614"/>
                    <a:pt x="4722" y="13944"/>
                  </a:cubicBezTo>
                  <a:cubicBezTo>
                    <a:pt x="4754" y="14275"/>
                    <a:pt x="5016" y="14537"/>
                    <a:pt x="5346" y="14570"/>
                  </a:cubicBezTo>
                  <a:cubicBezTo>
                    <a:pt x="5368" y="14572"/>
                    <a:pt x="5390" y="14573"/>
                    <a:pt x="5412" y="14573"/>
                  </a:cubicBezTo>
                  <a:cubicBezTo>
                    <a:pt x="5717" y="14573"/>
                    <a:pt x="5990" y="14375"/>
                    <a:pt x="6080" y="14079"/>
                  </a:cubicBezTo>
                  <a:cubicBezTo>
                    <a:pt x="6134" y="13901"/>
                    <a:pt x="6114" y="13711"/>
                    <a:pt x="6028" y="13549"/>
                  </a:cubicBezTo>
                  <a:cubicBezTo>
                    <a:pt x="5904" y="13318"/>
                    <a:pt x="5664" y="13180"/>
                    <a:pt x="5413" y="13180"/>
                  </a:cubicBezTo>
                  <a:close/>
                  <a:moveTo>
                    <a:pt x="12136" y="13717"/>
                  </a:moveTo>
                  <a:cubicBezTo>
                    <a:pt x="12069" y="13717"/>
                    <a:pt x="12001" y="13727"/>
                    <a:pt x="11933" y="13747"/>
                  </a:cubicBezTo>
                  <a:cubicBezTo>
                    <a:pt x="11616" y="13844"/>
                    <a:pt x="11410" y="14150"/>
                    <a:pt x="11442" y="14481"/>
                  </a:cubicBezTo>
                  <a:cubicBezTo>
                    <a:pt x="11475" y="14811"/>
                    <a:pt x="11737" y="15073"/>
                    <a:pt x="12066" y="15105"/>
                  </a:cubicBezTo>
                  <a:cubicBezTo>
                    <a:pt x="12089" y="15108"/>
                    <a:pt x="12113" y="15109"/>
                    <a:pt x="12135" y="15109"/>
                  </a:cubicBezTo>
                  <a:cubicBezTo>
                    <a:pt x="12440" y="15109"/>
                    <a:pt x="12713" y="14910"/>
                    <a:pt x="12802" y="14614"/>
                  </a:cubicBezTo>
                  <a:cubicBezTo>
                    <a:pt x="12856" y="14439"/>
                    <a:pt x="12837" y="14248"/>
                    <a:pt x="12750" y="14086"/>
                  </a:cubicBezTo>
                  <a:lnTo>
                    <a:pt x="12750" y="14084"/>
                  </a:lnTo>
                  <a:cubicBezTo>
                    <a:pt x="12627" y="13853"/>
                    <a:pt x="12388" y="13717"/>
                    <a:pt x="12136" y="13717"/>
                  </a:cubicBezTo>
                  <a:close/>
                </a:path>
              </a:pathLst>
            </a:custGeom>
            <a:solidFill>
              <a:srgbClr val="FFFFFF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3"/>
            <p:cNvSpPr/>
            <p:nvPr/>
          </p:nvSpPr>
          <p:spPr>
            <a:xfrm>
              <a:off x="6365005" y="4361587"/>
              <a:ext cx="1164602" cy="299269"/>
            </a:xfrm>
            <a:custGeom>
              <a:avLst/>
              <a:gdLst/>
              <a:ahLst/>
              <a:cxnLst/>
              <a:rect l="l" t="t" r="r" b="b"/>
              <a:pathLst>
                <a:path w="29478" h="7575" extrusionOk="0">
                  <a:moveTo>
                    <a:pt x="9216" y="1"/>
                  </a:moveTo>
                  <a:cubicBezTo>
                    <a:pt x="7220" y="1"/>
                    <a:pt x="5575" y="1490"/>
                    <a:pt x="5319" y="3416"/>
                  </a:cubicBezTo>
                  <a:cubicBezTo>
                    <a:pt x="4915" y="3162"/>
                    <a:pt x="4460" y="3037"/>
                    <a:pt x="4006" y="3037"/>
                  </a:cubicBezTo>
                  <a:cubicBezTo>
                    <a:pt x="3447" y="3037"/>
                    <a:pt x="2892" y="3226"/>
                    <a:pt x="2439" y="3599"/>
                  </a:cubicBezTo>
                  <a:cubicBezTo>
                    <a:pt x="1619" y="4273"/>
                    <a:pt x="1324" y="5398"/>
                    <a:pt x="1707" y="6390"/>
                  </a:cubicBezTo>
                  <a:cubicBezTo>
                    <a:pt x="1653" y="6384"/>
                    <a:pt x="1598" y="6380"/>
                    <a:pt x="1542" y="6380"/>
                  </a:cubicBezTo>
                  <a:cubicBezTo>
                    <a:pt x="815" y="6382"/>
                    <a:pt x="184" y="6874"/>
                    <a:pt x="1" y="7575"/>
                  </a:cubicBezTo>
                  <a:lnTo>
                    <a:pt x="29304" y="7575"/>
                  </a:lnTo>
                  <a:cubicBezTo>
                    <a:pt x="29477" y="6837"/>
                    <a:pt x="29242" y="6065"/>
                    <a:pt x="28686" y="5550"/>
                  </a:cubicBezTo>
                  <a:cubicBezTo>
                    <a:pt x="28291" y="5186"/>
                    <a:pt x="27780" y="4992"/>
                    <a:pt x="27258" y="4992"/>
                  </a:cubicBezTo>
                  <a:cubicBezTo>
                    <a:pt x="27044" y="4992"/>
                    <a:pt x="26827" y="5024"/>
                    <a:pt x="26617" y="5092"/>
                  </a:cubicBezTo>
                  <a:cubicBezTo>
                    <a:pt x="26603" y="2852"/>
                    <a:pt x="24783" y="1039"/>
                    <a:pt x="22539" y="1039"/>
                  </a:cubicBezTo>
                  <a:cubicBezTo>
                    <a:pt x="20750" y="1039"/>
                    <a:pt x="19170" y="2204"/>
                    <a:pt x="18641" y="3913"/>
                  </a:cubicBezTo>
                  <a:cubicBezTo>
                    <a:pt x="18301" y="3784"/>
                    <a:pt x="17946" y="3721"/>
                    <a:pt x="17594" y="3721"/>
                  </a:cubicBezTo>
                  <a:cubicBezTo>
                    <a:pt x="16929" y="3721"/>
                    <a:pt x="16272" y="3946"/>
                    <a:pt x="15738" y="4377"/>
                  </a:cubicBezTo>
                  <a:cubicBezTo>
                    <a:pt x="15340" y="3730"/>
                    <a:pt x="14643" y="3362"/>
                    <a:pt x="13921" y="3362"/>
                  </a:cubicBezTo>
                  <a:cubicBezTo>
                    <a:pt x="13656" y="3362"/>
                    <a:pt x="13388" y="3411"/>
                    <a:pt x="13130" y="3514"/>
                  </a:cubicBezTo>
                  <a:cubicBezTo>
                    <a:pt x="12912" y="1515"/>
                    <a:pt x="11227" y="1"/>
                    <a:pt x="9216" y="1"/>
                  </a:cubicBezTo>
                  <a:close/>
                </a:path>
              </a:pathLst>
            </a:custGeom>
            <a:solidFill>
              <a:srgbClr val="E9D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63"/>
          <p:cNvSpPr/>
          <p:nvPr/>
        </p:nvSpPr>
        <p:spPr>
          <a:xfrm>
            <a:off x="7604775" y="-390250"/>
            <a:ext cx="4401300" cy="960900"/>
          </a:xfrm>
          <a:prstGeom prst="rect">
            <a:avLst/>
          </a:prstGeom>
          <a:solidFill>
            <a:srgbClr val="AB64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1A09868-88DD-401E-8A48-6CA6731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5" y="688286"/>
            <a:ext cx="9148311" cy="4457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82A81-2D60-4A9F-A86E-5261BC027AFF}"/>
              </a:ext>
            </a:extLst>
          </p:cNvPr>
          <p:cNvSpPr txBox="1"/>
          <p:nvPr/>
        </p:nvSpPr>
        <p:spPr>
          <a:xfrm>
            <a:off x="256636" y="208113"/>
            <a:ext cx="90081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132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ctrTitle"/>
          </p:nvPr>
        </p:nvSpPr>
        <p:spPr>
          <a:xfrm flipH="1">
            <a:off x="3677661" y="1742773"/>
            <a:ext cx="43710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solidFill>
                  <a:schemeClr val="accent4"/>
                </a:solidFill>
              </a:rPr>
              <a:t>— Bob Riley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subTitle" idx="1"/>
          </p:nvPr>
        </p:nvSpPr>
        <p:spPr>
          <a:xfrm flipH="1">
            <a:off x="3746476" y="416550"/>
            <a:ext cx="4494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“Hard times don't create heroes. It is during the hard times when the 'hero' within us is revealed.”</a:t>
            </a:r>
            <a:endParaRPr/>
          </a:p>
        </p:txBody>
      </p:sp>
      <p:grpSp>
        <p:nvGrpSpPr>
          <p:cNvPr id="229" name="Google Shape;229;p36"/>
          <p:cNvGrpSpPr/>
          <p:nvPr/>
        </p:nvGrpSpPr>
        <p:grpSpPr>
          <a:xfrm>
            <a:off x="347995" y="2481064"/>
            <a:ext cx="3395032" cy="2039618"/>
            <a:chOff x="2839750" y="1188450"/>
            <a:chExt cx="1835450" cy="1102675"/>
          </a:xfrm>
        </p:grpSpPr>
        <p:sp>
          <p:nvSpPr>
            <p:cNvPr id="230" name="Google Shape;230;p36"/>
            <p:cNvSpPr/>
            <p:nvPr/>
          </p:nvSpPr>
          <p:spPr>
            <a:xfrm>
              <a:off x="3618150" y="1209150"/>
              <a:ext cx="455575" cy="297150"/>
            </a:xfrm>
            <a:custGeom>
              <a:avLst/>
              <a:gdLst/>
              <a:ahLst/>
              <a:cxnLst/>
              <a:rect l="l" t="t" r="r" b="b"/>
              <a:pathLst>
                <a:path w="18223" h="11886" extrusionOk="0">
                  <a:moveTo>
                    <a:pt x="3888" y="1"/>
                  </a:moveTo>
                  <a:cubicBezTo>
                    <a:pt x="3768" y="1"/>
                    <a:pt x="3729" y="186"/>
                    <a:pt x="3836" y="249"/>
                  </a:cubicBezTo>
                  <a:lnTo>
                    <a:pt x="7296" y="2293"/>
                  </a:lnTo>
                  <a:cubicBezTo>
                    <a:pt x="6330" y="1839"/>
                    <a:pt x="5381" y="1667"/>
                    <a:pt x="4499" y="1667"/>
                  </a:cubicBezTo>
                  <a:cubicBezTo>
                    <a:pt x="2503" y="1667"/>
                    <a:pt x="850" y="2546"/>
                    <a:pt x="115" y="3011"/>
                  </a:cubicBezTo>
                  <a:cubicBezTo>
                    <a:pt x="1" y="3083"/>
                    <a:pt x="47" y="3281"/>
                    <a:pt x="178" y="3281"/>
                  </a:cubicBezTo>
                  <a:cubicBezTo>
                    <a:pt x="4597" y="3320"/>
                    <a:pt x="5654" y="7609"/>
                    <a:pt x="10503" y="10691"/>
                  </a:cubicBezTo>
                  <a:cubicBezTo>
                    <a:pt x="11882" y="11568"/>
                    <a:pt x="13025" y="11885"/>
                    <a:pt x="13959" y="11885"/>
                  </a:cubicBezTo>
                  <a:cubicBezTo>
                    <a:pt x="16420" y="11885"/>
                    <a:pt x="17420" y="9676"/>
                    <a:pt x="17420" y="9676"/>
                  </a:cubicBezTo>
                  <a:cubicBezTo>
                    <a:pt x="17420" y="9676"/>
                    <a:pt x="18223" y="6141"/>
                    <a:pt x="16468" y="3830"/>
                  </a:cubicBezTo>
                  <a:cubicBezTo>
                    <a:pt x="14973" y="1861"/>
                    <a:pt x="11435" y="1490"/>
                    <a:pt x="10418" y="1422"/>
                  </a:cubicBezTo>
                  <a:cubicBezTo>
                    <a:pt x="10416" y="1422"/>
                    <a:pt x="10414" y="1422"/>
                    <a:pt x="10412" y="1422"/>
                  </a:cubicBezTo>
                  <a:cubicBezTo>
                    <a:pt x="10311" y="1422"/>
                    <a:pt x="10256" y="1557"/>
                    <a:pt x="10323" y="1646"/>
                  </a:cubicBezTo>
                  <a:lnTo>
                    <a:pt x="11812" y="3580"/>
                  </a:lnTo>
                  <a:cubicBezTo>
                    <a:pt x="9301" y="400"/>
                    <a:pt x="5261" y="30"/>
                    <a:pt x="3892" y="1"/>
                  </a:cubicBezTo>
                  <a:cubicBezTo>
                    <a:pt x="3891" y="1"/>
                    <a:pt x="3889" y="1"/>
                    <a:pt x="3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4236800" y="1208525"/>
              <a:ext cx="173350" cy="272325"/>
            </a:xfrm>
            <a:custGeom>
              <a:avLst/>
              <a:gdLst/>
              <a:ahLst/>
              <a:cxnLst/>
              <a:rect l="l" t="t" r="r" b="b"/>
              <a:pathLst>
                <a:path w="6934" h="10893" extrusionOk="0">
                  <a:moveTo>
                    <a:pt x="1" y="1"/>
                  </a:moveTo>
                  <a:lnTo>
                    <a:pt x="1070" y="9855"/>
                  </a:lnTo>
                  <a:cubicBezTo>
                    <a:pt x="1070" y="9855"/>
                    <a:pt x="2338" y="10892"/>
                    <a:pt x="3626" y="10892"/>
                  </a:cubicBezTo>
                  <a:cubicBezTo>
                    <a:pt x="4287" y="10892"/>
                    <a:pt x="4954" y="10619"/>
                    <a:pt x="5456" y="9790"/>
                  </a:cubicBezTo>
                  <a:cubicBezTo>
                    <a:pt x="6933" y="7345"/>
                    <a:pt x="6363" y="21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3136700" y="1362100"/>
              <a:ext cx="984475" cy="584950"/>
            </a:xfrm>
            <a:custGeom>
              <a:avLst/>
              <a:gdLst/>
              <a:ahLst/>
              <a:cxnLst/>
              <a:rect l="l" t="t" r="r" b="b"/>
              <a:pathLst>
                <a:path w="39379" h="23398" extrusionOk="0">
                  <a:moveTo>
                    <a:pt x="16032" y="1"/>
                  </a:moveTo>
                  <a:cubicBezTo>
                    <a:pt x="8455" y="1"/>
                    <a:pt x="1442" y="963"/>
                    <a:pt x="1442" y="963"/>
                  </a:cubicBezTo>
                  <a:cubicBezTo>
                    <a:pt x="1442" y="963"/>
                    <a:pt x="1" y="11323"/>
                    <a:pt x="6872" y="21223"/>
                  </a:cubicBezTo>
                  <a:cubicBezTo>
                    <a:pt x="7949" y="22774"/>
                    <a:pt x="9791" y="23398"/>
                    <a:pt x="12057" y="23398"/>
                  </a:cubicBezTo>
                  <a:cubicBezTo>
                    <a:pt x="21356" y="23398"/>
                    <a:pt x="37793" y="12902"/>
                    <a:pt x="37793" y="12902"/>
                  </a:cubicBezTo>
                  <a:cubicBezTo>
                    <a:pt x="37793" y="12902"/>
                    <a:pt x="39378" y="8453"/>
                    <a:pt x="32561" y="3229"/>
                  </a:cubicBezTo>
                  <a:cubicBezTo>
                    <a:pt x="29247" y="689"/>
                    <a:pt x="22438" y="1"/>
                    <a:pt x="1603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3946375" y="1577325"/>
              <a:ext cx="728825" cy="166300"/>
            </a:xfrm>
            <a:custGeom>
              <a:avLst/>
              <a:gdLst/>
              <a:ahLst/>
              <a:cxnLst/>
              <a:rect l="l" t="t" r="r" b="b"/>
              <a:pathLst>
                <a:path w="29153" h="6652" extrusionOk="0">
                  <a:moveTo>
                    <a:pt x="27224" y="1"/>
                  </a:moveTo>
                  <a:cubicBezTo>
                    <a:pt x="26407" y="1"/>
                    <a:pt x="25895" y="862"/>
                    <a:pt x="25895" y="862"/>
                  </a:cubicBezTo>
                  <a:cubicBezTo>
                    <a:pt x="25895" y="862"/>
                    <a:pt x="25701" y="787"/>
                    <a:pt x="25398" y="787"/>
                  </a:cubicBezTo>
                  <a:cubicBezTo>
                    <a:pt x="25278" y="787"/>
                    <a:pt x="25142" y="799"/>
                    <a:pt x="24993" y="832"/>
                  </a:cubicBezTo>
                  <a:cubicBezTo>
                    <a:pt x="24470" y="945"/>
                    <a:pt x="24389" y="2845"/>
                    <a:pt x="24389" y="2845"/>
                  </a:cubicBezTo>
                  <a:cubicBezTo>
                    <a:pt x="24389" y="2845"/>
                    <a:pt x="21682" y="3392"/>
                    <a:pt x="18089" y="3392"/>
                  </a:cubicBezTo>
                  <a:cubicBezTo>
                    <a:pt x="14971" y="3392"/>
                    <a:pt x="11185" y="2980"/>
                    <a:pt x="7922" y="1440"/>
                  </a:cubicBezTo>
                  <a:cubicBezTo>
                    <a:pt x="6855" y="937"/>
                    <a:pt x="5691" y="630"/>
                    <a:pt x="4551" y="630"/>
                  </a:cubicBezTo>
                  <a:cubicBezTo>
                    <a:pt x="3624" y="630"/>
                    <a:pt x="2714" y="833"/>
                    <a:pt x="1887" y="1300"/>
                  </a:cubicBezTo>
                  <a:cubicBezTo>
                    <a:pt x="1" y="2365"/>
                    <a:pt x="891" y="4767"/>
                    <a:pt x="960" y="4767"/>
                  </a:cubicBezTo>
                  <a:cubicBezTo>
                    <a:pt x="963" y="4767"/>
                    <a:pt x="964" y="4763"/>
                    <a:pt x="964" y="4755"/>
                  </a:cubicBezTo>
                  <a:cubicBezTo>
                    <a:pt x="957" y="4269"/>
                    <a:pt x="1237" y="4079"/>
                    <a:pt x="1722" y="4079"/>
                  </a:cubicBezTo>
                  <a:cubicBezTo>
                    <a:pt x="3300" y="4079"/>
                    <a:pt x="7042" y="6090"/>
                    <a:pt x="10048" y="6393"/>
                  </a:cubicBezTo>
                  <a:cubicBezTo>
                    <a:pt x="11778" y="6566"/>
                    <a:pt x="13525" y="6651"/>
                    <a:pt x="15233" y="6651"/>
                  </a:cubicBezTo>
                  <a:cubicBezTo>
                    <a:pt x="20842" y="6651"/>
                    <a:pt x="26032" y="5733"/>
                    <a:pt x="28834" y="4018"/>
                  </a:cubicBezTo>
                  <a:cubicBezTo>
                    <a:pt x="28834" y="4018"/>
                    <a:pt x="29152" y="941"/>
                    <a:pt x="27933" y="213"/>
                  </a:cubicBezTo>
                  <a:cubicBezTo>
                    <a:pt x="27678" y="61"/>
                    <a:pt x="27440" y="1"/>
                    <a:pt x="27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2839750" y="1791550"/>
              <a:ext cx="789275" cy="299025"/>
            </a:xfrm>
            <a:custGeom>
              <a:avLst/>
              <a:gdLst/>
              <a:ahLst/>
              <a:cxnLst/>
              <a:rect l="l" t="t" r="r" b="b"/>
              <a:pathLst>
                <a:path w="31571" h="11961" extrusionOk="0">
                  <a:moveTo>
                    <a:pt x="27604" y="0"/>
                  </a:moveTo>
                  <a:cubicBezTo>
                    <a:pt x="25328" y="1088"/>
                    <a:pt x="19144" y="3980"/>
                    <a:pt x="17155" y="4269"/>
                  </a:cubicBezTo>
                  <a:cubicBezTo>
                    <a:pt x="15270" y="4363"/>
                    <a:pt x="13160" y="4396"/>
                    <a:pt x="11150" y="4396"/>
                  </a:cubicBezTo>
                  <a:cubicBezTo>
                    <a:pt x="10360" y="4396"/>
                    <a:pt x="9586" y="4391"/>
                    <a:pt x="8847" y="4382"/>
                  </a:cubicBezTo>
                  <a:cubicBezTo>
                    <a:pt x="8614" y="4378"/>
                    <a:pt x="8385" y="4377"/>
                    <a:pt x="8159" y="4373"/>
                  </a:cubicBezTo>
                  <a:cubicBezTo>
                    <a:pt x="7899" y="4369"/>
                    <a:pt x="7641" y="4367"/>
                    <a:pt x="7387" y="4367"/>
                  </a:cubicBezTo>
                  <a:cubicBezTo>
                    <a:pt x="5925" y="4367"/>
                    <a:pt x="4596" y="4420"/>
                    <a:pt x="3735" y="4429"/>
                  </a:cubicBezTo>
                  <a:cubicBezTo>
                    <a:pt x="3396" y="4430"/>
                    <a:pt x="3090" y="4652"/>
                    <a:pt x="2939" y="4997"/>
                  </a:cubicBezTo>
                  <a:lnTo>
                    <a:pt x="100" y="11502"/>
                  </a:lnTo>
                  <a:cubicBezTo>
                    <a:pt x="0" y="11729"/>
                    <a:pt x="159" y="11960"/>
                    <a:pt x="349" y="11960"/>
                  </a:cubicBezTo>
                  <a:cubicBezTo>
                    <a:pt x="397" y="11960"/>
                    <a:pt x="447" y="11945"/>
                    <a:pt x="495" y="11912"/>
                  </a:cubicBezTo>
                  <a:lnTo>
                    <a:pt x="4987" y="8782"/>
                  </a:lnTo>
                  <a:cubicBezTo>
                    <a:pt x="4987" y="8782"/>
                    <a:pt x="10487" y="8911"/>
                    <a:pt x="14799" y="8911"/>
                  </a:cubicBezTo>
                  <a:cubicBezTo>
                    <a:pt x="16897" y="8911"/>
                    <a:pt x="18713" y="8880"/>
                    <a:pt x="19478" y="8789"/>
                  </a:cubicBezTo>
                  <a:cubicBezTo>
                    <a:pt x="21822" y="8510"/>
                    <a:pt x="27327" y="6877"/>
                    <a:pt x="31570" y="5544"/>
                  </a:cubicBezTo>
                  <a:cubicBezTo>
                    <a:pt x="31384" y="3881"/>
                    <a:pt x="31345" y="2206"/>
                    <a:pt x="31455" y="536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386425" y="1489400"/>
              <a:ext cx="749050" cy="801725"/>
            </a:xfrm>
            <a:custGeom>
              <a:avLst/>
              <a:gdLst/>
              <a:ahLst/>
              <a:cxnLst/>
              <a:rect l="l" t="t" r="r" b="b"/>
              <a:pathLst>
                <a:path w="29962" h="32069" extrusionOk="0">
                  <a:moveTo>
                    <a:pt x="22957" y="1"/>
                  </a:moveTo>
                  <a:cubicBezTo>
                    <a:pt x="22446" y="1"/>
                    <a:pt x="21933" y="229"/>
                    <a:pt x="21550" y="697"/>
                  </a:cubicBezTo>
                  <a:lnTo>
                    <a:pt x="15097" y="8555"/>
                  </a:lnTo>
                  <a:cubicBezTo>
                    <a:pt x="15097" y="8555"/>
                    <a:pt x="13440" y="8267"/>
                    <a:pt x="11061" y="7879"/>
                  </a:cubicBezTo>
                  <a:cubicBezTo>
                    <a:pt x="10396" y="7770"/>
                    <a:pt x="9650" y="7702"/>
                    <a:pt x="8895" y="7702"/>
                  </a:cubicBezTo>
                  <a:cubicBezTo>
                    <a:pt x="7142" y="7702"/>
                    <a:pt x="5338" y="8071"/>
                    <a:pt x="4372" y="9158"/>
                  </a:cubicBezTo>
                  <a:cubicBezTo>
                    <a:pt x="1767" y="12086"/>
                    <a:pt x="2975" y="17123"/>
                    <a:pt x="11088" y="21072"/>
                  </a:cubicBezTo>
                  <a:lnTo>
                    <a:pt x="1775" y="24350"/>
                  </a:lnTo>
                  <a:cubicBezTo>
                    <a:pt x="1251" y="24547"/>
                    <a:pt x="872" y="25063"/>
                    <a:pt x="791" y="25683"/>
                  </a:cubicBezTo>
                  <a:lnTo>
                    <a:pt x="36" y="31587"/>
                  </a:lnTo>
                  <a:cubicBezTo>
                    <a:pt x="1" y="31866"/>
                    <a:pt x="197" y="32069"/>
                    <a:pt x="405" y="32069"/>
                  </a:cubicBezTo>
                  <a:cubicBezTo>
                    <a:pt x="494" y="32069"/>
                    <a:pt x="586" y="32031"/>
                    <a:pt x="662" y="31945"/>
                  </a:cubicBezTo>
                  <a:lnTo>
                    <a:pt x="3734" y="28488"/>
                  </a:lnTo>
                  <a:lnTo>
                    <a:pt x="16551" y="24456"/>
                  </a:lnTo>
                  <a:cubicBezTo>
                    <a:pt x="18579" y="23819"/>
                    <a:pt x="19221" y="20910"/>
                    <a:pt x="17695" y="19261"/>
                  </a:cubicBezTo>
                  <a:lnTo>
                    <a:pt x="14787" y="16023"/>
                  </a:lnTo>
                  <a:lnTo>
                    <a:pt x="22418" y="13712"/>
                  </a:lnTo>
                  <a:cubicBezTo>
                    <a:pt x="22418" y="13712"/>
                    <a:pt x="23723" y="14403"/>
                    <a:pt x="25002" y="14403"/>
                  </a:cubicBezTo>
                  <a:cubicBezTo>
                    <a:pt x="25033" y="14403"/>
                    <a:pt x="25063" y="14402"/>
                    <a:pt x="25094" y="14401"/>
                  </a:cubicBezTo>
                  <a:cubicBezTo>
                    <a:pt x="27033" y="14349"/>
                    <a:pt x="29961" y="5893"/>
                    <a:pt x="29961" y="5893"/>
                  </a:cubicBezTo>
                  <a:lnTo>
                    <a:pt x="24535" y="932"/>
                  </a:lnTo>
                  <a:cubicBezTo>
                    <a:pt x="24155" y="316"/>
                    <a:pt x="23558" y="1"/>
                    <a:pt x="2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3972825" y="1493600"/>
              <a:ext cx="135250" cy="193825"/>
            </a:xfrm>
            <a:custGeom>
              <a:avLst/>
              <a:gdLst/>
              <a:ahLst/>
              <a:cxnLst/>
              <a:rect l="l" t="t" r="r" b="b"/>
              <a:pathLst>
                <a:path w="5410" h="7753" extrusionOk="0">
                  <a:moveTo>
                    <a:pt x="890" y="1"/>
                  </a:moveTo>
                  <a:lnTo>
                    <a:pt x="890" y="1"/>
                  </a:lnTo>
                  <a:cubicBezTo>
                    <a:pt x="1330" y="710"/>
                    <a:pt x="1283" y="1655"/>
                    <a:pt x="806" y="2328"/>
                  </a:cubicBezTo>
                  <a:cubicBezTo>
                    <a:pt x="334" y="2990"/>
                    <a:pt x="0" y="3691"/>
                    <a:pt x="101" y="4576"/>
                  </a:cubicBezTo>
                  <a:cubicBezTo>
                    <a:pt x="318" y="6499"/>
                    <a:pt x="1576" y="7752"/>
                    <a:pt x="2864" y="7752"/>
                  </a:cubicBezTo>
                  <a:cubicBezTo>
                    <a:pt x="3400" y="7752"/>
                    <a:pt x="3941" y="7535"/>
                    <a:pt x="4415" y="7058"/>
                  </a:cubicBezTo>
                  <a:cubicBezTo>
                    <a:pt x="5409" y="6221"/>
                    <a:pt x="4670" y="4928"/>
                    <a:pt x="4167" y="4117"/>
                  </a:cubicBezTo>
                  <a:lnTo>
                    <a:pt x="2358" y="721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3257575" y="1418350"/>
              <a:ext cx="739500" cy="172450"/>
            </a:xfrm>
            <a:custGeom>
              <a:avLst/>
              <a:gdLst/>
              <a:ahLst/>
              <a:cxnLst/>
              <a:rect l="l" t="t" r="r" b="b"/>
              <a:pathLst>
                <a:path w="29580" h="6898" extrusionOk="0">
                  <a:moveTo>
                    <a:pt x="17860" y="0"/>
                  </a:moveTo>
                  <a:cubicBezTo>
                    <a:pt x="10776" y="0"/>
                    <a:pt x="3673" y="703"/>
                    <a:pt x="247" y="2930"/>
                  </a:cubicBezTo>
                  <a:cubicBezTo>
                    <a:pt x="247" y="2930"/>
                    <a:pt x="1" y="6016"/>
                    <a:pt x="1233" y="6705"/>
                  </a:cubicBezTo>
                  <a:cubicBezTo>
                    <a:pt x="1478" y="6842"/>
                    <a:pt x="1705" y="6897"/>
                    <a:pt x="1912" y="6897"/>
                  </a:cubicBezTo>
                  <a:cubicBezTo>
                    <a:pt x="2749" y="6897"/>
                    <a:pt x="3256" y="5996"/>
                    <a:pt x="3256" y="5996"/>
                  </a:cubicBezTo>
                  <a:cubicBezTo>
                    <a:pt x="3256" y="5996"/>
                    <a:pt x="3430" y="6058"/>
                    <a:pt x="3704" y="6058"/>
                  </a:cubicBezTo>
                  <a:cubicBezTo>
                    <a:pt x="3835" y="6058"/>
                    <a:pt x="3989" y="6044"/>
                    <a:pt x="4157" y="6002"/>
                  </a:cubicBezTo>
                  <a:cubicBezTo>
                    <a:pt x="4679" y="5871"/>
                    <a:pt x="4716" y="3970"/>
                    <a:pt x="4716" y="3970"/>
                  </a:cubicBezTo>
                  <a:cubicBezTo>
                    <a:pt x="4716" y="3970"/>
                    <a:pt x="7925" y="3224"/>
                    <a:pt x="12009" y="3224"/>
                  </a:cubicBezTo>
                  <a:cubicBezTo>
                    <a:pt x="14913" y="3224"/>
                    <a:pt x="18260" y="3601"/>
                    <a:pt x="21210" y="4893"/>
                  </a:cubicBezTo>
                  <a:cubicBezTo>
                    <a:pt x="22790" y="5585"/>
                    <a:pt x="24480" y="6195"/>
                    <a:pt x="26071" y="6195"/>
                  </a:cubicBezTo>
                  <a:cubicBezTo>
                    <a:pt x="26667" y="6195"/>
                    <a:pt x="27250" y="6109"/>
                    <a:pt x="27807" y="5910"/>
                  </a:cubicBezTo>
                  <a:cubicBezTo>
                    <a:pt x="28724" y="5580"/>
                    <a:pt x="29400" y="4689"/>
                    <a:pt x="29579" y="3614"/>
                  </a:cubicBezTo>
                  <a:cubicBezTo>
                    <a:pt x="29579" y="3614"/>
                    <a:pt x="28021" y="96"/>
                    <a:pt x="18974" y="6"/>
                  </a:cubicBezTo>
                  <a:cubicBezTo>
                    <a:pt x="18603" y="2"/>
                    <a:pt x="18231" y="0"/>
                    <a:pt x="17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678025" y="1799125"/>
              <a:ext cx="113700" cy="90875"/>
            </a:xfrm>
            <a:custGeom>
              <a:avLst/>
              <a:gdLst/>
              <a:ahLst/>
              <a:cxnLst/>
              <a:rect l="l" t="t" r="r" b="b"/>
              <a:pathLst>
                <a:path w="4548" h="3635" extrusionOk="0">
                  <a:moveTo>
                    <a:pt x="171" y="0"/>
                  </a:moveTo>
                  <a:cubicBezTo>
                    <a:pt x="74" y="0"/>
                    <a:pt x="1" y="145"/>
                    <a:pt x="87" y="240"/>
                  </a:cubicBezTo>
                  <a:lnTo>
                    <a:pt x="3121" y="3634"/>
                  </a:lnTo>
                  <a:lnTo>
                    <a:pt x="4548" y="3203"/>
                  </a:lnTo>
                  <a:lnTo>
                    <a:pt x="239" y="25"/>
                  </a:lnTo>
                  <a:cubicBezTo>
                    <a:pt x="216" y="8"/>
                    <a:pt x="193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4016650" y="1560350"/>
              <a:ext cx="75950" cy="78850"/>
            </a:xfrm>
            <a:custGeom>
              <a:avLst/>
              <a:gdLst/>
              <a:ahLst/>
              <a:cxnLst/>
              <a:rect l="l" t="t" r="r" b="b"/>
              <a:pathLst>
                <a:path w="3038" h="3154" extrusionOk="0">
                  <a:moveTo>
                    <a:pt x="609" y="1"/>
                  </a:moveTo>
                  <a:cubicBezTo>
                    <a:pt x="609" y="1"/>
                    <a:pt x="526" y="124"/>
                    <a:pt x="409" y="330"/>
                  </a:cubicBezTo>
                  <a:cubicBezTo>
                    <a:pt x="255" y="596"/>
                    <a:pt x="120" y="871"/>
                    <a:pt x="0" y="1156"/>
                  </a:cubicBezTo>
                  <a:cubicBezTo>
                    <a:pt x="353" y="1582"/>
                    <a:pt x="748" y="1975"/>
                    <a:pt x="1175" y="2325"/>
                  </a:cubicBezTo>
                  <a:cubicBezTo>
                    <a:pt x="1586" y="2661"/>
                    <a:pt x="2040" y="2940"/>
                    <a:pt x="2524" y="3154"/>
                  </a:cubicBezTo>
                  <a:cubicBezTo>
                    <a:pt x="2668" y="2903"/>
                    <a:pt x="2795" y="2643"/>
                    <a:pt x="2903" y="2376"/>
                  </a:cubicBezTo>
                  <a:cubicBezTo>
                    <a:pt x="2992" y="2164"/>
                    <a:pt x="3038" y="2023"/>
                    <a:pt x="3038" y="2023"/>
                  </a:cubicBezTo>
                  <a:lnTo>
                    <a:pt x="1824" y="1012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4007100" y="1589200"/>
              <a:ext cx="72700" cy="79425"/>
            </a:xfrm>
            <a:custGeom>
              <a:avLst/>
              <a:gdLst/>
              <a:ahLst/>
              <a:cxnLst/>
              <a:rect l="l" t="t" r="r" b="b"/>
              <a:pathLst>
                <a:path w="2908" h="3177" extrusionOk="0">
                  <a:moveTo>
                    <a:pt x="382" y="0"/>
                  </a:moveTo>
                  <a:cubicBezTo>
                    <a:pt x="174" y="509"/>
                    <a:pt x="1" y="1114"/>
                    <a:pt x="43" y="1672"/>
                  </a:cubicBezTo>
                  <a:cubicBezTo>
                    <a:pt x="86" y="2231"/>
                    <a:pt x="344" y="2743"/>
                    <a:pt x="997" y="3061"/>
                  </a:cubicBezTo>
                  <a:cubicBezTo>
                    <a:pt x="1160" y="3141"/>
                    <a:pt x="1316" y="3176"/>
                    <a:pt x="1465" y="3176"/>
                  </a:cubicBezTo>
                  <a:cubicBezTo>
                    <a:pt x="1696" y="3176"/>
                    <a:pt x="1909" y="3092"/>
                    <a:pt x="2104" y="2955"/>
                  </a:cubicBezTo>
                  <a:cubicBezTo>
                    <a:pt x="2424" y="2730"/>
                    <a:pt x="2696" y="2364"/>
                    <a:pt x="2908" y="2000"/>
                  </a:cubicBezTo>
                  <a:cubicBezTo>
                    <a:pt x="2422" y="1786"/>
                    <a:pt x="1968" y="1507"/>
                    <a:pt x="1559" y="1171"/>
                  </a:cubicBezTo>
                  <a:cubicBezTo>
                    <a:pt x="1130" y="819"/>
                    <a:pt x="737" y="428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3976925" y="1333475"/>
              <a:ext cx="85825" cy="106875"/>
            </a:xfrm>
            <a:custGeom>
              <a:avLst/>
              <a:gdLst/>
              <a:ahLst/>
              <a:cxnLst/>
              <a:rect l="l" t="t" r="r" b="b"/>
              <a:pathLst>
                <a:path w="3433" h="4275" extrusionOk="0">
                  <a:moveTo>
                    <a:pt x="1848" y="1"/>
                  </a:moveTo>
                  <a:cubicBezTo>
                    <a:pt x="1082" y="1"/>
                    <a:pt x="511" y="748"/>
                    <a:pt x="268" y="1612"/>
                  </a:cubicBezTo>
                  <a:cubicBezTo>
                    <a:pt x="0" y="2553"/>
                    <a:pt x="123" y="3632"/>
                    <a:pt x="801" y="4019"/>
                  </a:cubicBezTo>
                  <a:cubicBezTo>
                    <a:pt x="1125" y="4204"/>
                    <a:pt x="1418" y="4274"/>
                    <a:pt x="1675" y="4274"/>
                  </a:cubicBezTo>
                  <a:cubicBezTo>
                    <a:pt x="1956" y="4274"/>
                    <a:pt x="2195" y="4191"/>
                    <a:pt x="2387" y="4081"/>
                  </a:cubicBezTo>
                  <a:cubicBezTo>
                    <a:pt x="2610" y="3950"/>
                    <a:pt x="2803" y="3773"/>
                    <a:pt x="2953" y="3561"/>
                  </a:cubicBezTo>
                  <a:lnTo>
                    <a:pt x="3128" y="2835"/>
                  </a:lnTo>
                  <a:lnTo>
                    <a:pt x="3304" y="2112"/>
                  </a:lnTo>
                  <a:cubicBezTo>
                    <a:pt x="3304" y="2112"/>
                    <a:pt x="3433" y="1667"/>
                    <a:pt x="3342" y="1184"/>
                  </a:cubicBezTo>
                  <a:cubicBezTo>
                    <a:pt x="3252" y="700"/>
                    <a:pt x="2943" y="178"/>
                    <a:pt x="2067" y="20"/>
                  </a:cubicBezTo>
                  <a:cubicBezTo>
                    <a:pt x="1992" y="7"/>
                    <a:pt x="191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003800" y="1203825"/>
              <a:ext cx="343600" cy="456675"/>
            </a:xfrm>
            <a:custGeom>
              <a:avLst/>
              <a:gdLst/>
              <a:ahLst/>
              <a:cxnLst/>
              <a:rect l="l" t="t" r="r" b="b"/>
              <a:pathLst>
                <a:path w="13744" h="18267" extrusionOk="0">
                  <a:moveTo>
                    <a:pt x="7810" y="1"/>
                  </a:moveTo>
                  <a:cubicBezTo>
                    <a:pt x="7048" y="1"/>
                    <a:pt x="6298" y="174"/>
                    <a:pt x="5603" y="499"/>
                  </a:cubicBezTo>
                  <a:cubicBezTo>
                    <a:pt x="4234" y="1140"/>
                    <a:pt x="3080" y="2375"/>
                    <a:pt x="2466" y="4051"/>
                  </a:cubicBezTo>
                  <a:lnTo>
                    <a:pt x="1529" y="6607"/>
                  </a:lnTo>
                  <a:lnTo>
                    <a:pt x="593" y="9163"/>
                  </a:lnTo>
                  <a:cubicBezTo>
                    <a:pt x="2" y="10787"/>
                    <a:pt x="0" y="12568"/>
                    <a:pt x="586" y="14194"/>
                  </a:cubicBezTo>
                  <a:cubicBezTo>
                    <a:pt x="1150" y="15750"/>
                    <a:pt x="2236" y="17062"/>
                    <a:pt x="3712" y="17759"/>
                  </a:cubicBezTo>
                  <a:cubicBezTo>
                    <a:pt x="4439" y="18103"/>
                    <a:pt x="5193" y="18266"/>
                    <a:pt x="5935" y="18266"/>
                  </a:cubicBezTo>
                  <a:cubicBezTo>
                    <a:pt x="6697" y="18266"/>
                    <a:pt x="7446" y="18094"/>
                    <a:pt x="8140" y="17769"/>
                  </a:cubicBezTo>
                  <a:cubicBezTo>
                    <a:pt x="9510" y="17128"/>
                    <a:pt x="10663" y="15893"/>
                    <a:pt x="11278" y="14217"/>
                  </a:cubicBezTo>
                  <a:lnTo>
                    <a:pt x="12214" y="11661"/>
                  </a:lnTo>
                  <a:lnTo>
                    <a:pt x="13150" y="9105"/>
                  </a:lnTo>
                  <a:cubicBezTo>
                    <a:pt x="13742" y="7479"/>
                    <a:pt x="13743" y="5700"/>
                    <a:pt x="13158" y="4072"/>
                  </a:cubicBezTo>
                  <a:cubicBezTo>
                    <a:pt x="12594" y="2518"/>
                    <a:pt x="11507" y="1206"/>
                    <a:pt x="10032" y="508"/>
                  </a:cubicBezTo>
                  <a:cubicBezTo>
                    <a:pt x="9305" y="164"/>
                    <a:pt x="8551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4035725" y="1199100"/>
              <a:ext cx="313500" cy="200875"/>
            </a:xfrm>
            <a:custGeom>
              <a:avLst/>
              <a:gdLst/>
              <a:ahLst/>
              <a:cxnLst/>
              <a:rect l="l" t="t" r="r" b="b"/>
              <a:pathLst>
                <a:path w="12540" h="8035" extrusionOk="0">
                  <a:moveTo>
                    <a:pt x="5791" y="0"/>
                  </a:moveTo>
                  <a:cubicBezTo>
                    <a:pt x="5151" y="0"/>
                    <a:pt x="4536" y="110"/>
                    <a:pt x="4003" y="360"/>
                  </a:cubicBezTo>
                  <a:cubicBezTo>
                    <a:pt x="2633" y="1000"/>
                    <a:pt x="1252" y="2317"/>
                    <a:pt x="638" y="3995"/>
                  </a:cubicBezTo>
                  <a:lnTo>
                    <a:pt x="0" y="5247"/>
                  </a:lnTo>
                  <a:cubicBezTo>
                    <a:pt x="360" y="5505"/>
                    <a:pt x="815" y="6060"/>
                    <a:pt x="1231" y="6280"/>
                  </a:cubicBezTo>
                  <a:cubicBezTo>
                    <a:pt x="3376" y="7416"/>
                    <a:pt x="6164" y="8035"/>
                    <a:pt x="8646" y="8035"/>
                  </a:cubicBezTo>
                  <a:cubicBezTo>
                    <a:pt x="10117" y="8035"/>
                    <a:pt x="11481" y="7817"/>
                    <a:pt x="12540" y="7362"/>
                  </a:cubicBezTo>
                  <a:cubicBezTo>
                    <a:pt x="12540" y="7362"/>
                    <a:pt x="12445" y="5817"/>
                    <a:pt x="11881" y="4261"/>
                  </a:cubicBezTo>
                  <a:cubicBezTo>
                    <a:pt x="11317" y="2705"/>
                    <a:pt x="10230" y="1395"/>
                    <a:pt x="8755" y="697"/>
                  </a:cubicBezTo>
                  <a:cubicBezTo>
                    <a:pt x="7854" y="271"/>
                    <a:pt x="6793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4043675" y="1328575"/>
              <a:ext cx="101575" cy="106100"/>
            </a:xfrm>
            <a:custGeom>
              <a:avLst/>
              <a:gdLst/>
              <a:ahLst/>
              <a:cxnLst/>
              <a:rect l="l" t="t" r="r" b="b"/>
              <a:pathLst>
                <a:path w="4063" h="4244" extrusionOk="0">
                  <a:moveTo>
                    <a:pt x="2400" y="1"/>
                  </a:moveTo>
                  <a:cubicBezTo>
                    <a:pt x="1779" y="1"/>
                    <a:pt x="1043" y="148"/>
                    <a:pt x="297" y="631"/>
                  </a:cubicBezTo>
                  <a:cubicBezTo>
                    <a:pt x="297" y="631"/>
                    <a:pt x="896" y="1806"/>
                    <a:pt x="60" y="3928"/>
                  </a:cubicBezTo>
                  <a:cubicBezTo>
                    <a:pt x="1" y="4077"/>
                    <a:pt x="100" y="4243"/>
                    <a:pt x="239" y="4243"/>
                  </a:cubicBezTo>
                  <a:cubicBezTo>
                    <a:pt x="246" y="4243"/>
                    <a:pt x="253" y="4243"/>
                    <a:pt x="260" y="4242"/>
                  </a:cubicBezTo>
                  <a:cubicBezTo>
                    <a:pt x="1034" y="4142"/>
                    <a:pt x="2959" y="3568"/>
                    <a:pt x="4062" y="363"/>
                  </a:cubicBezTo>
                  <a:cubicBezTo>
                    <a:pt x="4062" y="363"/>
                    <a:pt x="3373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4102850" y="1357725"/>
              <a:ext cx="215800" cy="218025"/>
            </a:xfrm>
            <a:custGeom>
              <a:avLst/>
              <a:gdLst/>
              <a:ahLst/>
              <a:cxnLst/>
              <a:rect l="l" t="t" r="r" b="b"/>
              <a:pathLst>
                <a:path w="8632" h="8721" extrusionOk="0">
                  <a:moveTo>
                    <a:pt x="139" y="0"/>
                  </a:moveTo>
                  <a:cubicBezTo>
                    <a:pt x="131" y="0"/>
                    <a:pt x="125" y="3"/>
                    <a:pt x="123" y="8"/>
                  </a:cubicBezTo>
                  <a:cubicBezTo>
                    <a:pt x="0" y="326"/>
                    <a:pt x="536" y="3750"/>
                    <a:pt x="1077" y="5026"/>
                  </a:cubicBezTo>
                  <a:cubicBezTo>
                    <a:pt x="1618" y="6303"/>
                    <a:pt x="2558" y="7320"/>
                    <a:pt x="3654" y="7670"/>
                  </a:cubicBezTo>
                  <a:cubicBezTo>
                    <a:pt x="3837" y="7733"/>
                    <a:pt x="4032" y="7760"/>
                    <a:pt x="4233" y="7760"/>
                  </a:cubicBezTo>
                  <a:cubicBezTo>
                    <a:pt x="5481" y="7760"/>
                    <a:pt x="6956" y="6719"/>
                    <a:pt x="6956" y="6719"/>
                  </a:cubicBezTo>
                  <a:lnTo>
                    <a:pt x="6956" y="6719"/>
                  </a:lnTo>
                  <a:cubicBezTo>
                    <a:pt x="6956" y="6719"/>
                    <a:pt x="6913" y="7329"/>
                    <a:pt x="6917" y="7874"/>
                  </a:cubicBezTo>
                  <a:cubicBezTo>
                    <a:pt x="6919" y="8318"/>
                    <a:pt x="6953" y="8720"/>
                    <a:pt x="7064" y="8720"/>
                  </a:cubicBezTo>
                  <a:cubicBezTo>
                    <a:pt x="7090" y="8720"/>
                    <a:pt x="7120" y="8699"/>
                    <a:pt x="7154" y="8651"/>
                  </a:cubicBezTo>
                  <a:cubicBezTo>
                    <a:pt x="7154" y="8651"/>
                    <a:pt x="7532" y="8025"/>
                    <a:pt x="7873" y="7345"/>
                  </a:cubicBezTo>
                  <a:cubicBezTo>
                    <a:pt x="8214" y="6663"/>
                    <a:pt x="8632" y="5673"/>
                    <a:pt x="8483" y="5457"/>
                  </a:cubicBezTo>
                  <a:cubicBezTo>
                    <a:pt x="8460" y="5422"/>
                    <a:pt x="8391" y="5384"/>
                    <a:pt x="8298" y="5349"/>
                  </a:cubicBezTo>
                  <a:cubicBezTo>
                    <a:pt x="7682" y="5105"/>
                    <a:pt x="7087" y="4800"/>
                    <a:pt x="6536" y="4401"/>
                  </a:cubicBezTo>
                  <a:cubicBezTo>
                    <a:pt x="4578" y="2981"/>
                    <a:pt x="434" y="0"/>
                    <a:pt x="13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161575" y="1436550"/>
              <a:ext cx="77275" cy="81650"/>
            </a:xfrm>
            <a:custGeom>
              <a:avLst/>
              <a:gdLst/>
              <a:ahLst/>
              <a:cxnLst/>
              <a:rect l="l" t="t" r="r" b="b"/>
              <a:pathLst>
                <a:path w="3091" h="3266" extrusionOk="0">
                  <a:moveTo>
                    <a:pt x="175" y="1"/>
                  </a:moveTo>
                  <a:cubicBezTo>
                    <a:pt x="86" y="1"/>
                    <a:pt x="0" y="78"/>
                    <a:pt x="9" y="183"/>
                  </a:cubicBezTo>
                  <a:cubicBezTo>
                    <a:pt x="74" y="992"/>
                    <a:pt x="417" y="1755"/>
                    <a:pt x="978" y="2343"/>
                  </a:cubicBezTo>
                  <a:cubicBezTo>
                    <a:pt x="1540" y="2924"/>
                    <a:pt x="2209" y="3221"/>
                    <a:pt x="2894" y="3265"/>
                  </a:cubicBezTo>
                  <a:cubicBezTo>
                    <a:pt x="2897" y="3265"/>
                    <a:pt x="2900" y="3265"/>
                    <a:pt x="2902" y="3265"/>
                  </a:cubicBezTo>
                  <a:cubicBezTo>
                    <a:pt x="3021" y="3265"/>
                    <a:pt x="3091" y="3097"/>
                    <a:pt x="3012" y="2992"/>
                  </a:cubicBezTo>
                  <a:cubicBezTo>
                    <a:pt x="2214" y="1905"/>
                    <a:pt x="1296" y="913"/>
                    <a:pt x="271" y="37"/>
                  </a:cubicBezTo>
                  <a:cubicBezTo>
                    <a:pt x="242" y="12"/>
                    <a:pt x="208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134875" y="1554950"/>
              <a:ext cx="83175" cy="81800"/>
            </a:xfrm>
            <a:custGeom>
              <a:avLst/>
              <a:gdLst/>
              <a:ahLst/>
              <a:cxnLst/>
              <a:rect l="l" t="t" r="r" b="b"/>
              <a:pathLst>
                <a:path w="3327" h="3272" extrusionOk="0">
                  <a:moveTo>
                    <a:pt x="466" y="1"/>
                  </a:moveTo>
                  <a:cubicBezTo>
                    <a:pt x="439" y="1"/>
                    <a:pt x="413" y="5"/>
                    <a:pt x="387" y="12"/>
                  </a:cubicBezTo>
                  <a:cubicBezTo>
                    <a:pt x="293" y="41"/>
                    <a:pt x="218" y="113"/>
                    <a:pt x="183" y="205"/>
                  </a:cubicBezTo>
                  <a:cubicBezTo>
                    <a:pt x="106" y="394"/>
                    <a:pt x="54" y="590"/>
                    <a:pt x="27" y="792"/>
                  </a:cubicBezTo>
                  <a:cubicBezTo>
                    <a:pt x="2" y="993"/>
                    <a:pt x="0" y="1197"/>
                    <a:pt x="25" y="1397"/>
                  </a:cubicBezTo>
                  <a:cubicBezTo>
                    <a:pt x="129" y="1377"/>
                    <a:pt x="235" y="1367"/>
                    <a:pt x="340" y="1367"/>
                  </a:cubicBezTo>
                  <a:cubicBezTo>
                    <a:pt x="483" y="1367"/>
                    <a:pt x="625" y="1385"/>
                    <a:pt x="763" y="1420"/>
                  </a:cubicBezTo>
                  <a:cubicBezTo>
                    <a:pt x="1017" y="1488"/>
                    <a:pt x="1256" y="1611"/>
                    <a:pt x="1458" y="1783"/>
                  </a:cubicBezTo>
                  <a:lnTo>
                    <a:pt x="1485" y="1806"/>
                  </a:lnTo>
                  <a:lnTo>
                    <a:pt x="1514" y="1831"/>
                  </a:lnTo>
                  <a:cubicBezTo>
                    <a:pt x="1726" y="2010"/>
                    <a:pt x="1899" y="2229"/>
                    <a:pt x="2025" y="2476"/>
                  </a:cubicBezTo>
                  <a:cubicBezTo>
                    <a:pt x="2152" y="2724"/>
                    <a:pt x="2233" y="2994"/>
                    <a:pt x="2265" y="3271"/>
                  </a:cubicBezTo>
                  <a:cubicBezTo>
                    <a:pt x="2441" y="3237"/>
                    <a:pt x="2612" y="3175"/>
                    <a:pt x="2770" y="3088"/>
                  </a:cubicBezTo>
                  <a:cubicBezTo>
                    <a:pt x="2936" y="2996"/>
                    <a:pt x="3086" y="2880"/>
                    <a:pt x="3219" y="2744"/>
                  </a:cubicBezTo>
                  <a:cubicBezTo>
                    <a:pt x="3290" y="2667"/>
                    <a:pt x="3327" y="2566"/>
                    <a:pt x="3319" y="2462"/>
                  </a:cubicBezTo>
                  <a:cubicBezTo>
                    <a:pt x="3317" y="2360"/>
                    <a:pt x="3271" y="2264"/>
                    <a:pt x="3194" y="2197"/>
                  </a:cubicBezTo>
                  <a:lnTo>
                    <a:pt x="1921" y="1133"/>
                  </a:lnTo>
                  <a:lnTo>
                    <a:pt x="647" y="70"/>
                  </a:lnTo>
                  <a:cubicBezTo>
                    <a:pt x="596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135450" y="1589150"/>
              <a:ext cx="56025" cy="48375"/>
            </a:xfrm>
            <a:custGeom>
              <a:avLst/>
              <a:gdLst/>
              <a:ahLst/>
              <a:cxnLst/>
              <a:rect l="l" t="t" r="r" b="b"/>
              <a:pathLst>
                <a:path w="2241" h="1935" extrusionOk="0">
                  <a:moveTo>
                    <a:pt x="315" y="1"/>
                  </a:moveTo>
                  <a:cubicBezTo>
                    <a:pt x="210" y="1"/>
                    <a:pt x="104" y="11"/>
                    <a:pt x="0" y="31"/>
                  </a:cubicBezTo>
                  <a:cubicBezTo>
                    <a:pt x="33" y="309"/>
                    <a:pt x="114" y="576"/>
                    <a:pt x="241" y="825"/>
                  </a:cubicBezTo>
                  <a:cubicBezTo>
                    <a:pt x="366" y="1073"/>
                    <a:pt x="540" y="1293"/>
                    <a:pt x="751" y="1472"/>
                  </a:cubicBezTo>
                  <a:lnTo>
                    <a:pt x="780" y="1495"/>
                  </a:lnTo>
                  <a:lnTo>
                    <a:pt x="807" y="1520"/>
                  </a:lnTo>
                  <a:cubicBezTo>
                    <a:pt x="1010" y="1690"/>
                    <a:pt x="1246" y="1813"/>
                    <a:pt x="1503" y="1880"/>
                  </a:cubicBezTo>
                  <a:cubicBezTo>
                    <a:pt x="1641" y="1917"/>
                    <a:pt x="1783" y="1935"/>
                    <a:pt x="1926" y="1935"/>
                  </a:cubicBezTo>
                  <a:cubicBezTo>
                    <a:pt x="2031" y="1935"/>
                    <a:pt x="2136" y="1925"/>
                    <a:pt x="2240" y="1905"/>
                  </a:cubicBezTo>
                  <a:cubicBezTo>
                    <a:pt x="2208" y="1628"/>
                    <a:pt x="2127" y="1358"/>
                    <a:pt x="2002" y="1110"/>
                  </a:cubicBezTo>
                  <a:cubicBezTo>
                    <a:pt x="1876" y="863"/>
                    <a:pt x="1701" y="644"/>
                    <a:pt x="1489" y="465"/>
                  </a:cubicBezTo>
                  <a:lnTo>
                    <a:pt x="1462" y="440"/>
                  </a:lnTo>
                  <a:lnTo>
                    <a:pt x="1433" y="416"/>
                  </a:lnTo>
                  <a:cubicBezTo>
                    <a:pt x="1231" y="245"/>
                    <a:pt x="994" y="122"/>
                    <a:pt x="738" y="54"/>
                  </a:cubicBezTo>
                  <a:cubicBezTo>
                    <a:pt x="600" y="19"/>
                    <a:pt x="458" y="1"/>
                    <a:pt x="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875175" y="1718350"/>
              <a:ext cx="144925" cy="65175"/>
            </a:xfrm>
            <a:custGeom>
              <a:avLst/>
              <a:gdLst/>
              <a:ahLst/>
              <a:cxnLst/>
              <a:rect l="l" t="t" r="r" b="b"/>
              <a:pathLst>
                <a:path w="5797" h="2607" extrusionOk="0">
                  <a:moveTo>
                    <a:pt x="1738" y="0"/>
                  </a:moveTo>
                  <a:cubicBezTo>
                    <a:pt x="1721" y="0"/>
                    <a:pt x="1704" y="4"/>
                    <a:pt x="1687" y="12"/>
                  </a:cubicBezTo>
                  <a:cubicBezTo>
                    <a:pt x="1664" y="23"/>
                    <a:pt x="1645" y="43"/>
                    <a:pt x="1632" y="66"/>
                  </a:cubicBezTo>
                  <a:cubicBezTo>
                    <a:pt x="1618" y="89"/>
                    <a:pt x="1610" y="116"/>
                    <a:pt x="1610" y="143"/>
                  </a:cubicBezTo>
                  <a:cubicBezTo>
                    <a:pt x="1612" y="172"/>
                    <a:pt x="1622" y="201"/>
                    <a:pt x="1637" y="226"/>
                  </a:cubicBezTo>
                  <a:lnTo>
                    <a:pt x="1882" y="597"/>
                  </a:lnTo>
                  <a:lnTo>
                    <a:pt x="2129" y="971"/>
                  </a:lnTo>
                  <a:lnTo>
                    <a:pt x="1117" y="1187"/>
                  </a:lnTo>
                  <a:lnTo>
                    <a:pt x="106" y="1405"/>
                  </a:lnTo>
                  <a:cubicBezTo>
                    <a:pt x="73" y="1410"/>
                    <a:pt x="44" y="1432"/>
                    <a:pt x="27" y="1460"/>
                  </a:cubicBezTo>
                  <a:cubicBezTo>
                    <a:pt x="8" y="1491"/>
                    <a:pt x="0" y="1528"/>
                    <a:pt x="6" y="1563"/>
                  </a:cubicBezTo>
                  <a:cubicBezTo>
                    <a:pt x="8" y="1578"/>
                    <a:pt x="12" y="1593"/>
                    <a:pt x="17" y="1607"/>
                  </a:cubicBezTo>
                  <a:cubicBezTo>
                    <a:pt x="23" y="1622"/>
                    <a:pt x="29" y="1638"/>
                    <a:pt x="39" y="1651"/>
                  </a:cubicBezTo>
                  <a:cubicBezTo>
                    <a:pt x="46" y="1665"/>
                    <a:pt x="58" y="1678"/>
                    <a:pt x="69" y="1688"/>
                  </a:cubicBezTo>
                  <a:cubicBezTo>
                    <a:pt x="81" y="1697"/>
                    <a:pt x="93" y="1705"/>
                    <a:pt x="108" y="1709"/>
                  </a:cubicBezTo>
                  <a:lnTo>
                    <a:pt x="2086" y="2156"/>
                  </a:lnTo>
                  <a:lnTo>
                    <a:pt x="4064" y="2605"/>
                  </a:lnTo>
                  <a:cubicBezTo>
                    <a:pt x="4071" y="2606"/>
                    <a:pt x="4079" y="2606"/>
                    <a:pt x="4086" y="2606"/>
                  </a:cubicBezTo>
                  <a:cubicBezTo>
                    <a:pt x="4103" y="2606"/>
                    <a:pt x="4121" y="2603"/>
                    <a:pt x="4136" y="2595"/>
                  </a:cubicBezTo>
                  <a:cubicBezTo>
                    <a:pt x="4161" y="2583"/>
                    <a:pt x="4180" y="2564"/>
                    <a:pt x="4192" y="2541"/>
                  </a:cubicBezTo>
                  <a:cubicBezTo>
                    <a:pt x="4220" y="2491"/>
                    <a:pt x="4217" y="2429"/>
                    <a:pt x="4186" y="2381"/>
                  </a:cubicBezTo>
                  <a:lnTo>
                    <a:pt x="3939" y="2006"/>
                  </a:lnTo>
                  <a:lnTo>
                    <a:pt x="3693" y="1632"/>
                  </a:lnTo>
                  <a:lnTo>
                    <a:pt x="4692" y="1418"/>
                  </a:lnTo>
                  <a:lnTo>
                    <a:pt x="5694" y="1204"/>
                  </a:lnTo>
                  <a:cubicBezTo>
                    <a:pt x="5723" y="1197"/>
                    <a:pt x="5750" y="1179"/>
                    <a:pt x="5769" y="1152"/>
                  </a:cubicBezTo>
                  <a:cubicBezTo>
                    <a:pt x="5786" y="1123"/>
                    <a:pt x="5796" y="1091"/>
                    <a:pt x="5794" y="1056"/>
                  </a:cubicBezTo>
                  <a:cubicBezTo>
                    <a:pt x="5792" y="1021"/>
                    <a:pt x="5781" y="987"/>
                    <a:pt x="5763" y="956"/>
                  </a:cubicBezTo>
                  <a:cubicBezTo>
                    <a:pt x="5748" y="927"/>
                    <a:pt x="5723" y="904"/>
                    <a:pt x="5692" y="894"/>
                  </a:cubicBezTo>
                  <a:lnTo>
                    <a:pt x="3727" y="449"/>
                  </a:lnTo>
                  <a:lnTo>
                    <a:pt x="1761" y="2"/>
                  </a:lnTo>
                  <a:cubicBezTo>
                    <a:pt x="1753" y="1"/>
                    <a:pt x="1746" y="0"/>
                    <a:pt x="1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046800" y="1188450"/>
              <a:ext cx="373275" cy="250450"/>
            </a:xfrm>
            <a:custGeom>
              <a:avLst/>
              <a:gdLst/>
              <a:ahLst/>
              <a:cxnLst/>
              <a:rect l="l" t="t" r="r" b="b"/>
              <a:pathLst>
                <a:path w="14931" h="10018" extrusionOk="0">
                  <a:moveTo>
                    <a:pt x="7043" y="1"/>
                  </a:moveTo>
                  <a:cubicBezTo>
                    <a:pt x="5855" y="1"/>
                    <a:pt x="4633" y="205"/>
                    <a:pt x="3560" y="784"/>
                  </a:cubicBezTo>
                  <a:cubicBezTo>
                    <a:pt x="0" y="2707"/>
                    <a:pt x="7345" y="5496"/>
                    <a:pt x="7628" y="5600"/>
                  </a:cubicBezTo>
                  <a:cubicBezTo>
                    <a:pt x="7634" y="5602"/>
                    <a:pt x="7639" y="5604"/>
                    <a:pt x="7645" y="5606"/>
                  </a:cubicBezTo>
                  <a:lnTo>
                    <a:pt x="12295" y="6247"/>
                  </a:lnTo>
                  <a:cubicBezTo>
                    <a:pt x="12307" y="6249"/>
                    <a:pt x="12320" y="6253"/>
                    <a:pt x="12330" y="6261"/>
                  </a:cubicBezTo>
                  <a:cubicBezTo>
                    <a:pt x="12499" y="6372"/>
                    <a:pt x="14015" y="7441"/>
                    <a:pt x="14410" y="9930"/>
                  </a:cubicBezTo>
                  <a:cubicBezTo>
                    <a:pt x="14419" y="9988"/>
                    <a:pt x="14460" y="10017"/>
                    <a:pt x="14501" y="10017"/>
                  </a:cubicBezTo>
                  <a:cubicBezTo>
                    <a:pt x="14540" y="10017"/>
                    <a:pt x="14580" y="9990"/>
                    <a:pt x="14589" y="9934"/>
                  </a:cubicBezTo>
                  <a:cubicBezTo>
                    <a:pt x="14757" y="8946"/>
                    <a:pt x="14930" y="6727"/>
                    <a:pt x="13734" y="4444"/>
                  </a:cubicBezTo>
                  <a:cubicBezTo>
                    <a:pt x="12701" y="2474"/>
                    <a:pt x="11024" y="1680"/>
                    <a:pt x="9953" y="1362"/>
                  </a:cubicBezTo>
                  <a:cubicBezTo>
                    <a:pt x="9851" y="1332"/>
                    <a:pt x="9870" y="1156"/>
                    <a:pt x="9978" y="1156"/>
                  </a:cubicBezTo>
                  <a:lnTo>
                    <a:pt x="11958" y="1156"/>
                  </a:lnTo>
                  <a:cubicBezTo>
                    <a:pt x="12062" y="1156"/>
                    <a:pt x="12087" y="991"/>
                    <a:pt x="11989" y="954"/>
                  </a:cubicBezTo>
                  <a:cubicBezTo>
                    <a:pt x="11085" y="622"/>
                    <a:pt x="9115" y="1"/>
                    <a:pt x="7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5114F-59E1-468D-8AA6-A95600A14CEA}"/>
              </a:ext>
            </a:extLst>
          </p:cNvPr>
          <p:cNvSpPr txBox="1"/>
          <p:nvPr/>
        </p:nvSpPr>
        <p:spPr>
          <a:xfrm>
            <a:off x="4124105" y="2515930"/>
            <a:ext cx="4676994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400">
                <a:solidFill>
                  <a:schemeClr val="bg1"/>
                </a:solidFill>
              </a:rPr>
              <a:t>In other words, - </a:t>
            </a:r>
            <a:r>
              <a:rPr lang="en" sz="2400" b="1">
                <a:solidFill>
                  <a:schemeClr val="bg1"/>
                </a:solidFill>
              </a:rPr>
              <a:t>hard times don't create heroes</a:t>
            </a:r>
            <a:r>
              <a:rPr lang="en" sz="2400">
                <a:solidFill>
                  <a:schemeClr val="bg1"/>
                </a:solidFill>
              </a:rPr>
              <a:t>, but it's </a:t>
            </a:r>
            <a:r>
              <a:rPr lang="en" sz="2400" b="1">
                <a:solidFill>
                  <a:schemeClr val="bg1"/>
                </a:solidFill>
              </a:rPr>
              <a:t>during the hard times</a:t>
            </a:r>
            <a:r>
              <a:rPr lang="en" sz="2400">
                <a:solidFill>
                  <a:schemeClr val="bg1"/>
                </a:solidFill>
              </a:rPr>
              <a:t> that we begin to see who the real </a:t>
            </a:r>
            <a:r>
              <a:rPr lang="en" sz="2400" b="1">
                <a:solidFill>
                  <a:schemeClr val="bg1"/>
                </a:solidFill>
              </a:rPr>
              <a:t>heroes</a:t>
            </a:r>
            <a:r>
              <a:rPr lang="en" sz="2400">
                <a:solidFill>
                  <a:schemeClr val="bg1"/>
                </a:solidFill>
              </a:rPr>
              <a:t> are.</a:t>
            </a:r>
            <a:endParaRPr lang="en-US" sz="2400">
              <a:solidFill>
                <a:schemeClr val="bg1"/>
              </a:solidFill>
            </a:endParaRPr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624825" y="2359200"/>
            <a:ext cx="3976800" cy="24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Call to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717A6-14DB-40CC-AF72-D06B15CB4E8F}"/>
              </a:ext>
            </a:extLst>
          </p:cNvPr>
          <p:cNvSpPr txBox="1"/>
          <p:nvPr/>
        </p:nvSpPr>
        <p:spPr>
          <a:xfrm>
            <a:off x="971550" y="142875"/>
            <a:ext cx="73056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Books about heroes – what do you notice?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ctrTitle"/>
          </p:nvPr>
        </p:nvSpPr>
        <p:spPr>
          <a:xfrm flipH="1">
            <a:off x="4954438" y="1164285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/>
              <a:t>Heroic tales from girls around the world who didn't give up their dreams, even when everything seemed against ...</a:t>
            </a:r>
          </a:p>
          <a:p>
            <a:endParaRPr lang="en" sz="24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D2CE86-536F-4FC7-895F-8C974621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3" y="134821"/>
            <a:ext cx="3440961" cy="4867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 l="-45547" t="4395" r="-672" b="8912"/>
          <a:stretch/>
        </p:blipFill>
        <p:spPr>
          <a:xfrm>
            <a:off x="-2009774" y="722000"/>
            <a:ext cx="6403500" cy="3592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337" name="Google Shape;337;p41"/>
          <p:cNvSpPr txBox="1">
            <a:spLocks noGrp="1"/>
          </p:cNvSpPr>
          <p:nvPr>
            <p:ph type="ctrTitle"/>
          </p:nvPr>
        </p:nvSpPr>
        <p:spPr>
          <a:xfrm flipH="1">
            <a:off x="4004536" y="242491"/>
            <a:ext cx="4940064" cy="118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" sz="1800" dirty="0" err="1"/>
              <a:t>Summarise</a:t>
            </a:r>
            <a:r>
              <a:rPr lang="en" sz="1800" dirty="0"/>
              <a:t> the important points in one of the stories by answering the following questions using your own words:</a:t>
            </a:r>
            <a:br>
              <a:rPr lang="en" sz="1800" dirty="0"/>
            </a:br>
            <a:br>
              <a:rPr lang="en" sz="1800" dirty="0"/>
            </a:br>
            <a:r>
              <a:rPr lang="en" sz="1800" dirty="0">
                <a:solidFill>
                  <a:schemeClr val="tx1"/>
                </a:solidFill>
              </a:rPr>
              <a:t>Why is this person a hero?</a:t>
            </a:r>
            <a:br>
              <a:rPr lang="en" sz="1800" dirty="0">
                <a:solidFill>
                  <a:schemeClr val="tx1"/>
                </a:solidFill>
              </a:rPr>
            </a:br>
            <a:br>
              <a:rPr lang="en" sz="1800" dirty="0">
                <a:solidFill>
                  <a:schemeClr val="tx1"/>
                </a:solidFill>
              </a:rPr>
            </a:br>
            <a:r>
              <a:rPr lang="en" sz="1800" dirty="0">
                <a:solidFill>
                  <a:schemeClr val="tx1"/>
                </a:solidFill>
              </a:rPr>
              <a:t>What called her to take on the challenge?</a:t>
            </a:r>
            <a:br>
              <a:rPr lang="en" sz="1800" dirty="0">
                <a:solidFill>
                  <a:schemeClr val="tx1"/>
                </a:solidFill>
              </a:rPr>
            </a:br>
            <a:br>
              <a:rPr lang="en" sz="1800" dirty="0">
                <a:solidFill>
                  <a:schemeClr val="tx1"/>
                </a:solidFill>
              </a:rPr>
            </a:br>
            <a:r>
              <a:rPr lang="en" sz="1800" dirty="0">
                <a:solidFill>
                  <a:schemeClr val="tx1"/>
                </a:solidFill>
              </a:rPr>
              <a:t>What obstacles, problems or difficulties did she need to overcome?</a:t>
            </a:r>
            <a:br>
              <a:rPr lang="en" sz="1800" dirty="0">
                <a:solidFill>
                  <a:schemeClr val="tx1"/>
                </a:solidFill>
              </a:rPr>
            </a:br>
            <a:br>
              <a:rPr lang="en" sz="1800" dirty="0">
                <a:solidFill>
                  <a:schemeClr val="tx1"/>
                </a:solidFill>
              </a:rPr>
            </a:br>
            <a:r>
              <a:rPr lang="en" sz="1800" dirty="0">
                <a:solidFill>
                  <a:schemeClr val="tx1"/>
                </a:solidFill>
              </a:rPr>
              <a:t>What are her future dreams to continue to make the world a better place?</a:t>
            </a:r>
            <a:br>
              <a:rPr lang="en" sz="1800" dirty="0">
                <a:solidFill>
                  <a:schemeClr val="tx1"/>
                </a:solidFill>
              </a:rPr>
            </a:br>
            <a:endParaRPr lang="en" sz="1800" dirty="0">
              <a:solidFill>
                <a:srgbClr val="FFFF00"/>
              </a:solidFill>
            </a:endParaRP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93586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ctrTitle"/>
          </p:nvPr>
        </p:nvSpPr>
        <p:spPr>
          <a:xfrm>
            <a:off x="523449" y="3246572"/>
            <a:ext cx="41343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Paraphrasing information – </a:t>
            </a:r>
            <a:r>
              <a:rPr lang="en" sz="4000"/>
              <a:t>a 4 step </a:t>
            </a:r>
            <a:r>
              <a:rPr lang="en" sz="4000" dirty="0"/>
              <a:t>approach </a:t>
            </a:r>
          </a:p>
        </p:txBody>
      </p:sp>
      <p:grpSp>
        <p:nvGrpSpPr>
          <p:cNvPr id="288" name="Google Shape;288;p40"/>
          <p:cNvGrpSpPr/>
          <p:nvPr/>
        </p:nvGrpSpPr>
        <p:grpSpPr>
          <a:xfrm>
            <a:off x="4839942" y="110416"/>
            <a:ext cx="3061271" cy="2814077"/>
            <a:chOff x="4012779" y="1043028"/>
            <a:chExt cx="2658969" cy="2444260"/>
          </a:xfrm>
        </p:grpSpPr>
        <p:sp>
          <p:nvSpPr>
            <p:cNvPr id="289" name="Google Shape;289;p40"/>
            <p:cNvSpPr/>
            <p:nvPr/>
          </p:nvSpPr>
          <p:spPr>
            <a:xfrm>
              <a:off x="5293396" y="2871153"/>
              <a:ext cx="117838" cy="172452"/>
            </a:xfrm>
            <a:custGeom>
              <a:avLst/>
              <a:gdLst/>
              <a:ahLst/>
              <a:cxnLst/>
              <a:rect l="l" t="t" r="r" b="b"/>
              <a:pathLst>
                <a:path w="3271" h="4787" extrusionOk="0">
                  <a:moveTo>
                    <a:pt x="2652" y="1"/>
                  </a:moveTo>
                  <a:cubicBezTo>
                    <a:pt x="2356" y="1"/>
                    <a:pt x="1987" y="29"/>
                    <a:pt x="1620" y="133"/>
                  </a:cubicBezTo>
                  <a:cubicBezTo>
                    <a:pt x="803" y="362"/>
                    <a:pt x="0" y="963"/>
                    <a:pt x="62" y="2450"/>
                  </a:cubicBezTo>
                  <a:lnTo>
                    <a:pt x="441" y="3446"/>
                  </a:lnTo>
                  <a:lnTo>
                    <a:pt x="823" y="4442"/>
                  </a:lnTo>
                  <a:cubicBezTo>
                    <a:pt x="902" y="4649"/>
                    <a:pt x="1101" y="4787"/>
                    <a:pt x="1323" y="4787"/>
                  </a:cubicBezTo>
                  <a:cubicBezTo>
                    <a:pt x="1328" y="4787"/>
                    <a:pt x="1332" y="4787"/>
                    <a:pt x="1337" y="4786"/>
                  </a:cubicBezTo>
                  <a:cubicBezTo>
                    <a:pt x="1562" y="4781"/>
                    <a:pt x="1763" y="4632"/>
                    <a:pt x="1834" y="4419"/>
                  </a:cubicBezTo>
                  <a:lnTo>
                    <a:pt x="2552" y="2230"/>
                  </a:lnTo>
                  <a:lnTo>
                    <a:pt x="3271" y="44"/>
                  </a:lnTo>
                  <a:cubicBezTo>
                    <a:pt x="3271" y="44"/>
                    <a:pt x="3017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5195192" y="3325212"/>
              <a:ext cx="167336" cy="162076"/>
            </a:xfrm>
            <a:custGeom>
              <a:avLst/>
              <a:gdLst/>
              <a:ahLst/>
              <a:cxnLst/>
              <a:rect l="l" t="t" r="r" b="b"/>
              <a:pathLst>
                <a:path w="4645" h="4499" extrusionOk="0">
                  <a:moveTo>
                    <a:pt x="3531" y="1"/>
                  </a:moveTo>
                  <a:cubicBezTo>
                    <a:pt x="2416" y="188"/>
                    <a:pt x="1534" y="652"/>
                    <a:pt x="929" y="1070"/>
                  </a:cubicBezTo>
                  <a:cubicBezTo>
                    <a:pt x="326" y="1488"/>
                    <a:pt x="1" y="1860"/>
                    <a:pt x="1" y="1860"/>
                  </a:cubicBezTo>
                  <a:cubicBezTo>
                    <a:pt x="1" y="1860"/>
                    <a:pt x="758" y="2671"/>
                    <a:pt x="1648" y="3393"/>
                  </a:cubicBezTo>
                  <a:cubicBezTo>
                    <a:pt x="2363" y="3974"/>
                    <a:pt x="3163" y="4499"/>
                    <a:pt x="3725" y="4499"/>
                  </a:cubicBezTo>
                  <a:cubicBezTo>
                    <a:pt x="3862" y="4499"/>
                    <a:pt x="3984" y="4467"/>
                    <a:pt x="4088" y="4398"/>
                  </a:cubicBezTo>
                  <a:cubicBezTo>
                    <a:pt x="4645" y="4027"/>
                    <a:pt x="4506" y="2927"/>
                    <a:pt x="4227" y="1921"/>
                  </a:cubicBezTo>
                  <a:cubicBezTo>
                    <a:pt x="3949" y="914"/>
                    <a:pt x="3531" y="1"/>
                    <a:pt x="3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4580605" y="1503860"/>
              <a:ext cx="1150062" cy="1917070"/>
            </a:xfrm>
            <a:custGeom>
              <a:avLst/>
              <a:gdLst/>
              <a:ahLst/>
              <a:cxnLst/>
              <a:rect l="l" t="t" r="r" b="b"/>
              <a:pathLst>
                <a:path w="31924" h="53215" extrusionOk="0">
                  <a:moveTo>
                    <a:pt x="13893" y="0"/>
                  </a:moveTo>
                  <a:cubicBezTo>
                    <a:pt x="10957" y="0"/>
                    <a:pt x="7751" y="555"/>
                    <a:pt x="4737" y="2219"/>
                  </a:cubicBezTo>
                  <a:cubicBezTo>
                    <a:pt x="216" y="4715"/>
                    <a:pt x="0" y="10895"/>
                    <a:pt x="913" y="16452"/>
                  </a:cubicBezTo>
                  <a:cubicBezTo>
                    <a:pt x="1826" y="22007"/>
                    <a:pt x="3870" y="26940"/>
                    <a:pt x="3870" y="26940"/>
                  </a:cubicBezTo>
                  <a:cubicBezTo>
                    <a:pt x="3870" y="26940"/>
                    <a:pt x="5211" y="30463"/>
                    <a:pt x="7301" y="35301"/>
                  </a:cubicBezTo>
                  <a:cubicBezTo>
                    <a:pt x="9389" y="40142"/>
                    <a:pt x="12224" y="46298"/>
                    <a:pt x="15213" y="51566"/>
                  </a:cubicBezTo>
                  <a:cubicBezTo>
                    <a:pt x="15812" y="52616"/>
                    <a:pt x="16912" y="53214"/>
                    <a:pt x="18051" y="53214"/>
                  </a:cubicBezTo>
                  <a:cubicBezTo>
                    <a:pt x="18517" y="53214"/>
                    <a:pt x="18990" y="53114"/>
                    <a:pt x="19438" y="52903"/>
                  </a:cubicBezTo>
                  <a:cubicBezTo>
                    <a:pt x="21131" y="52106"/>
                    <a:pt x="21807" y="50048"/>
                    <a:pt x="20917" y="48403"/>
                  </a:cubicBezTo>
                  <a:cubicBezTo>
                    <a:pt x="20168" y="47019"/>
                    <a:pt x="19233" y="45271"/>
                    <a:pt x="18263" y="43403"/>
                  </a:cubicBezTo>
                  <a:cubicBezTo>
                    <a:pt x="17292" y="41537"/>
                    <a:pt x="16284" y="39547"/>
                    <a:pt x="15389" y="37682"/>
                  </a:cubicBezTo>
                  <a:cubicBezTo>
                    <a:pt x="13902" y="34583"/>
                    <a:pt x="13006" y="31934"/>
                    <a:pt x="12478" y="30060"/>
                  </a:cubicBezTo>
                  <a:cubicBezTo>
                    <a:pt x="11950" y="28184"/>
                    <a:pt x="11796" y="27084"/>
                    <a:pt x="11796" y="27084"/>
                  </a:cubicBezTo>
                  <a:cubicBezTo>
                    <a:pt x="11796" y="27084"/>
                    <a:pt x="14668" y="26027"/>
                    <a:pt x="17700" y="25759"/>
                  </a:cubicBezTo>
                  <a:cubicBezTo>
                    <a:pt x="18139" y="25720"/>
                    <a:pt x="18580" y="25698"/>
                    <a:pt x="19017" y="25698"/>
                  </a:cubicBezTo>
                  <a:cubicBezTo>
                    <a:pt x="21600" y="25698"/>
                    <a:pt x="24012" y="26473"/>
                    <a:pt x="24554" y="29176"/>
                  </a:cubicBezTo>
                  <a:cubicBezTo>
                    <a:pt x="24816" y="30476"/>
                    <a:pt x="24145" y="31570"/>
                    <a:pt x="23142" y="32449"/>
                  </a:cubicBezTo>
                  <a:cubicBezTo>
                    <a:pt x="22136" y="33327"/>
                    <a:pt x="20797" y="33990"/>
                    <a:pt x="19719" y="34429"/>
                  </a:cubicBezTo>
                  <a:cubicBezTo>
                    <a:pt x="19230" y="34629"/>
                    <a:pt x="18839" y="35013"/>
                    <a:pt x="18631" y="35498"/>
                  </a:cubicBezTo>
                  <a:cubicBezTo>
                    <a:pt x="18421" y="35983"/>
                    <a:pt x="18405" y="36530"/>
                    <a:pt x="18592" y="37025"/>
                  </a:cubicBezTo>
                  <a:lnTo>
                    <a:pt x="19220" y="38715"/>
                  </a:lnTo>
                  <a:lnTo>
                    <a:pt x="19848" y="40402"/>
                  </a:lnTo>
                  <a:cubicBezTo>
                    <a:pt x="19848" y="40402"/>
                    <a:pt x="23068" y="39722"/>
                    <a:pt x="26087" y="37981"/>
                  </a:cubicBezTo>
                  <a:cubicBezTo>
                    <a:pt x="29105" y="36240"/>
                    <a:pt x="31923" y="33437"/>
                    <a:pt x="31118" y="29192"/>
                  </a:cubicBezTo>
                  <a:cubicBezTo>
                    <a:pt x="30299" y="24873"/>
                    <a:pt x="27730" y="22307"/>
                    <a:pt x="25365" y="20822"/>
                  </a:cubicBezTo>
                  <a:cubicBezTo>
                    <a:pt x="22999" y="19337"/>
                    <a:pt x="20838" y="18933"/>
                    <a:pt x="20838" y="18933"/>
                  </a:cubicBezTo>
                  <a:lnTo>
                    <a:pt x="22697" y="10577"/>
                  </a:lnTo>
                  <a:lnTo>
                    <a:pt x="24554" y="2219"/>
                  </a:lnTo>
                  <a:cubicBezTo>
                    <a:pt x="24554" y="2219"/>
                    <a:pt x="21861" y="971"/>
                    <a:pt x="18035" y="347"/>
                  </a:cubicBezTo>
                  <a:cubicBezTo>
                    <a:pt x="16761" y="139"/>
                    <a:pt x="15361" y="0"/>
                    <a:pt x="13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4593790" y="1598209"/>
              <a:ext cx="287660" cy="748095"/>
            </a:xfrm>
            <a:custGeom>
              <a:avLst/>
              <a:gdLst/>
              <a:ahLst/>
              <a:cxnLst/>
              <a:rect l="l" t="t" r="r" b="b"/>
              <a:pathLst>
                <a:path w="7985" h="20766" extrusionOk="0">
                  <a:moveTo>
                    <a:pt x="3733" y="1"/>
                  </a:moveTo>
                  <a:cubicBezTo>
                    <a:pt x="827" y="2019"/>
                    <a:pt x="0" y="5781"/>
                    <a:pt x="129" y="9753"/>
                  </a:cubicBezTo>
                  <a:cubicBezTo>
                    <a:pt x="258" y="13725"/>
                    <a:pt x="1337" y="17905"/>
                    <a:pt x="2242" y="20765"/>
                  </a:cubicBezTo>
                  <a:cubicBezTo>
                    <a:pt x="3242" y="18275"/>
                    <a:pt x="4427" y="15909"/>
                    <a:pt x="5469" y="13467"/>
                  </a:cubicBezTo>
                  <a:cubicBezTo>
                    <a:pt x="6511" y="11026"/>
                    <a:pt x="7408" y="8507"/>
                    <a:pt x="7840" y="5706"/>
                  </a:cubicBezTo>
                  <a:cubicBezTo>
                    <a:pt x="7984" y="4102"/>
                    <a:pt x="7572" y="2840"/>
                    <a:pt x="6817" y="1898"/>
                  </a:cubicBezTo>
                  <a:cubicBezTo>
                    <a:pt x="6060" y="956"/>
                    <a:pt x="4960" y="332"/>
                    <a:pt x="3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5072635" y="3160361"/>
              <a:ext cx="293568" cy="260533"/>
            </a:xfrm>
            <a:custGeom>
              <a:avLst/>
              <a:gdLst/>
              <a:ahLst/>
              <a:cxnLst/>
              <a:rect l="l" t="t" r="r" b="b"/>
              <a:pathLst>
                <a:path w="8149" h="7232" extrusionOk="0">
                  <a:moveTo>
                    <a:pt x="5959" y="0"/>
                  </a:moveTo>
                  <a:cubicBezTo>
                    <a:pt x="5412" y="1127"/>
                    <a:pt x="4531" y="1836"/>
                    <a:pt x="3484" y="2252"/>
                  </a:cubicBezTo>
                  <a:cubicBezTo>
                    <a:pt x="2572" y="2612"/>
                    <a:pt x="1534" y="2752"/>
                    <a:pt x="477" y="2752"/>
                  </a:cubicBezTo>
                  <a:cubicBezTo>
                    <a:pt x="319" y="2752"/>
                    <a:pt x="160" y="2749"/>
                    <a:pt x="1" y="2743"/>
                  </a:cubicBezTo>
                  <a:lnTo>
                    <a:pt x="1" y="2743"/>
                  </a:lnTo>
                  <a:cubicBezTo>
                    <a:pt x="257" y="3225"/>
                    <a:pt x="515" y="3704"/>
                    <a:pt x="773" y="4178"/>
                  </a:cubicBezTo>
                  <a:cubicBezTo>
                    <a:pt x="1033" y="4654"/>
                    <a:pt x="1293" y="5122"/>
                    <a:pt x="1555" y="5582"/>
                  </a:cubicBezTo>
                  <a:cubicBezTo>
                    <a:pt x="2152" y="6633"/>
                    <a:pt x="3252" y="7232"/>
                    <a:pt x="4391" y="7232"/>
                  </a:cubicBezTo>
                  <a:cubicBezTo>
                    <a:pt x="4858" y="7232"/>
                    <a:pt x="5331" y="7131"/>
                    <a:pt x="5780" y="6919"/>
                  </a:cubicBezTo>
                  <a:cubicBezTo>
                    <a:pt x="7473" y="6124"/>
                    <a:pt x="8149" y="4066"/>
                    <a:pt x="7259" y="2421"/>
                  </a:cubicBezTo>
                  <a:cubicBezTo>
                    <a:pt x="7062" y="2059"/>
                    <a:pt x="6856" y="1676"/>
                    <a:pt x="6639" y="1272"/>
                  </a:cubicBezTo>
                  <a:cubicBezTo>
                    <a:pt x="6421" y="865"/>
                    <a:pt x="6194" y="439"/>
                    <a:pt x="5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5243645" y="2686705"/>
              <a:ext cx="239350" cy="272673"/>
            </a:xfrm>
            <a:custGeom>
              <a:avLst/>
              <a:gdLst/>
              <a:ahLst/>
              <a:cxnLst/>
              <a:rect l="l" t="t" r="r" b="b"/>
              <a:pathLst>
                <a:path w="6644" h="7569" extrusionOk="0">
                  <a:moveTo>
                    <a:pt x="4253" y="0"/>
                  </a:moveTo>
                  <a:cubicBezTo>
                    <a:pt x="3787" y="341"/>
                    <a:pt x="3294" y="649"/>
                    <a:pt x="2780" y="915"/>
                  </a:cubicBezTo>
                  <a:cubicBezTo>
                    <a:pt x="2273" y="1183"/>
                    <a:pt x="1770" y="1410"/>
                    <a:pt x="1314" y="1595"/>
                  </a:cubicBezTo>
                  <a:cubicBezTo>
                    <a:pt x="825" y="1795"/>
                    <a:pt x="434" y="2179"/>
                    <a:pt x="226" y="2664"/>
                  </a:cubicBezTo>
                  <a:cubicBezTo>
                    <a:pt x="16" y="3149"/>
                    <a:pt x="0" y="3696"/>
                    <a:pt x="187" y="4191"/>
                  </a:cubicBezTo>
                  <a:lnTo>
                    <a:pt x="815" y="5881"/>
                  </a:lnTo>
                  <a:lnTo>
                    <a:pt x="1443" y="7568"/>
                  </a:lnTo>
                  <a:cubicBezTo>
                    <a:pt x="1443" y="7568"/>
                    <a:pt x="2075" y="7435"/>
                    <a:pt x="3040" y="7135"/>
                  </a:cubicBezTo>
                  <a:cubicBezTo>
                    <a:pt x="4007" y="6836"/>
                    <a:pt x="5307" y="6368"/>
                    <a:pt x="6644" y="5703"/>
                  </a:cubicBezTo>
                  <a:cubicBezTo>
                    <a:pt x="5758" y="5033"/>
                    <a:pt x="5060" y="4141"/>
                    <a:pt x="4625" y="3120"/>
                  </a:cubicBezTo>
                  <a:cubicBezTo>
                    <a:pt x="4203" y="2123"/>
                    <a:pt x="4057" y="1036"/>
                    <a:pt x="4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5411197" y="1583799"/>
              <a:ext cx="566961" cy="529748"/>
            </a:xfrm>
            <a:custGeom>
              <a:avLst/>
              <a:gdLst/>
              <a:ahLst/>
              <a:cxnLst/>
              <a:rect l="l" t="t" r="r" b="b"/>
              <a:pathLst>
                <a:path w="15738" h="14705" extrusionOk="0">
                  <a:moveTo>
                    <a:pt x="1498" y="0"/>
                  </a:moveTo>
                  <a:lnTo>
                    <a:pt x="748" y="3369"/>
                  </a:lnTo>
                  <a:lnTo>
                    <a:pt x="1" y="6736"/>
                  </a:lnTo>
                  <a:lnTo>
                    <a:pt x="6571" y="10721"/>
                  </a:lnTo>
                  <a:lnTo>
                    <a:pt x="13143" y="14705"/>
                  </a:lnTo>
                  <a:lnTo>
                    <a:pt x="14440" y="11322"/>
                  </a:lnTo>
                  <a:lnTo>
                    <a:pt x="15738" y="7942"/>
                  </a:lnTo>
                  <a:lnTo>
                    <a:pt x="8619" y="3970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5534727" y="1758989"/>
              <a:ext cx="443432" cy="354558"/>
            </a:xfrm>
            <a:custGeom>
              <a:avLst/>
              <a:gdLst/>
              <a:ahLst/>
              <a:cxnLst/>
              <a:rect l="l" t="t" r="r" b="b"/>
              <a:pathLst>
                <a:path w="12309" h="9842" extrusionOk="0">
                  <a:moveTo>
                    <a:pt x="6792" y="1"/>
                  </a:moveTo>
                  <a:cubicBezTo>
                    <a:pt x="4165" y="540"/>
                    <a:pt x="1767" y="1956"/>
                    <a:pt x="1" y="3953"/>
                  </a:cubicBezTo>
                  <a:lnTo>
                    <a:pt x="4722" y="6816"/>
                  </a:lnTo>
                  <a:lnTo>
                    <a:pt x="9714" y="9842"/>
                  </a:lnTo>
                  <a:lnTo>
                    <a:pt x="11011" y="6459"/>
                  </a:lnTo>
                  <a:lnTo>
                    <a:pt x="12309" y="3079"/>
                  </a:lnTo>
                  <a:lnTo>
                    <a:pt x="9009" y="1237"/>
                  </a:lnTo>
                  <a:lnTo>
                    <a:pt x="6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5465055" y="1623895"/>
              <a:ext cx="221193" cy="179909"/>
            </a:xfrm>
            <a:custGeom>
              <a:avLst/>
              <a:gdLst/>
              <a:ahLst/>
              <a:cxnLst/>
              <a:rect l="l" t="t" r="r" b="b"/>
              <a:pathLst>
                <a:path w="6140" h="4994" extrusionOk="0">
                  <a:moveTo>
                    <a:pt x="1998" y="0"/>
                  </a:moveTo>
                  <a:lnTo>
                    <a:pt x="1000" y="2497"/>
                  </a:lnTo>
                  <a:cubicBezTo>
                    <a:pt x="667" y="3329"/>
                    <a:pt x="334" y="4161"/>
                    <a:pt x="1" y="4993"/>
                  </a:cubicBezTo>
                  <a:cubicBezTo>
                    <a:pt x="921" y="4338"/>
                    <a:pt x="1908" y="3783"/>
                    <a:pt x="2944" y="3337"/>
                  </a:cubicBezTo>
                  <a:cubicBezTo>
                    <a:pt x="3974" y="2892"/>
                    <a:pt x="5043" y="2549"/>
                    <a:pt x="6139" y="2310"/>
                  </a:cubicBezTo>
                  <a:lnTo>
                    <a:pt x="4069" y="1154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4874533" y="1096381"/>
              <a:ext cx="447683" cy="541023"/>
            </a:xfrm>
            <a:custGeom>
              <a:avLst/>
              <a:gdLst/>
              <a:ahLst/>
              <a:cxnLst/>
              <a:rect l="l" t="t" r="r" b="b"/>
              <a:pathLst>
                <a:path w="12427" h="15018" extrusionOk="0">
                  <a:moveTo>
                    <a:pt x="6527" y="0"/>
                  </a:moveTo>
                  <a:cubicBezTo>
                    <a:pt x="3720" y="0"/>
                    <a:pt x="1302" y="2111"/>
                    <a:pt x="983" y="4966"/>
                  </a:cubicBezTo>
                  <a:lnTo>
                    <a:pt x="492" y="9371"/>
                  </a:lnTo>
                  <a:lnTo>
                    <a:pt x="1" y="13779"/>
                  </a:lnTo>
                  <a:lnTo>
                    <a:pt x="5550" y="14399"/>
                  </a:lnTo>
                  <a:lnTo>
                    <a:pt x="11101" y="15017"/>
                  </a:lnTo>
                  <a:lnTo>
                    <a:pt x="11593" y="10612"/>
                  </a:lnTo>
                  <a:lnTo>
                    <a:pt x="12086" y="6205"/>
                  </a:lnTo>
                  <a:cubicBezTo>
                    <a:pt x="12427" y="3140"/>
                    <a:pt x="10219" y="378"/>
                    <a:pt x="7155" y="35"/>
                  </a:cubicBezTo>
                  <a:cubicBezTo>
                    <a:pt x="6944" y="12"/>
                    <a:pt x="6734" y="0"/>
                    <a:pt x="6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5176459" y="1123148"/>
              <a:ext cx="137904" cy="206711"/>
            </a:xfrm>
            <a:custGeom>
              <a:avLst/>
              <a:gdLst/>
              <a:ahLst/>
              <a:cxnLst/>
              <a:rect l="l" t="t" r="r" b="b"/>
              <a:pathLst>
                <a:path w="3828" h="5738" extrusionOk="0">
                  <a:moveTo>
                    <a:pt x="933" y="1"/>
                  </a:moveTo>
                  <a:cubicBezTo>
                    <a:pt x="708" y="733"/>
                    <a:pt x="602" y="1517"/>
                    <a:pt x="490" y="2312"/>
                  </a:cubicBezTo>
                  <a:cubicBezTo>
                    <a:pt x="376" y="3106"/>
                    <a:pt x="257" y="3907"/>
                    <a:pt x="1" y="4674"/>
                  </a:cubicBezTo>
                  <a:lnTo>
                    <a:pt x="1838" y="5206"/>
                  </a:lnTo>
                  <a:lnTo>
                    <a:pt x="3674" y="5737"/>
                  </a:lnTo>
                  <a:lnTo>
                    <a:pt x="3689" y="5600"/>
                  </a:lnTo>
                  <a:lnTo>
                    <a:pt x="3705" y="5464"/>
                  </a:lnTo>
                  <a:cubicBezTo>
                    <a:pt x="3828" y="4368"/>
                    <a:pt x="3624" y="3260"/>
                    <a:pt x="3115" y="2280"/>
                  </a:cubicBezTo>
                  <a:cubicBezTo>
                    <a:pt x="2620" y="1328"/>
                    <a:pt x="1863" y="536"/>
                    <a:pt x="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5600725" y="1762735"/>
              <a:ext cx="658141" cy="552119"/>
            </a:xfrm>
            <a:custGeom>
              <a:avLst/>
              <a:gdLst/>
              <a:ahLst/>
              <a:cxnLst/>
              <a:rect l="l" t="t" r="r" b="b"/>
              <a:pathLst>
                <a:path w="18269" h="15326" extrusionOk="0">
                  <a:moveTo>
                    <a:pt x="6668" y="0"/>
                  </a:moveTo>
                  <a:cubicBezTo>
                    <a:pt x="4567" y="0"/>
                    <a:pt x="2546" y="1115"/>
                    <a:pt x="1460" y="3052"/>
                  </a:cubicBezTo>
                  <a:cubicBezTo>
                    <a:pt x="0" y="5654"/>
                    <a:pt x="692" y="8936"/>
                    <a:pt x="3075" y="10733"/>
                  </a:cubicBezTo>
                  <a:lnTo>
                    <a:pt x="5238" y="12363"/>
                  </a:lnTo>
                  <a:lnTo>
                    <a:pt x="7399" y="13991"/>
                  </a:lnTo>
                  <a:cubicBezTo>
                    <a:pt x="8558" y="14864"/>
                    <a:pt x="9961" y="15325"/>
                    <a:pt x="11386" y="15325"/>
                  </a:cubicBezTo>
                  <a:cubicBezTo>
                    <a:pt x="11841" y="15325"/>
                    <a:pt x="12298" y="15278"/>
                    <a:pt x="12750" y="15183"/>
                  </a:cubicBezTo>
                  <a:cubicBezTo>
                    <a:pt x="14622" y="14790"/>
                    <a:pt x="16234" y="13607"/>
                    <a:pt x="17169" y="11937"/>
                  </a:cubicBezTo>
                  <a:cubicBezTo>
                    <a:pt x="18089" y="10296"/>
                    <a:pt x="18268" y="8341"/>
                    <a:pt x="17660" y="6559"/>
                  </a:cubicBezTo>
                  <a:cubicBezTo>
                    <a:pt x="17053" y="4778"/>
                    <a:pt x="15716" y="3339"/>
                    <a:pt x="13985" y="2601"/>
                  </a:cubicBezTo>
                  <a:lnTo>
                    <a:pt x="13987" y="2601"/>
                  </a:lnTo>
                  <a:lnTo>
                    <a:pt x="11496" y="1540"/>
                  </a:lnTo>
                  <a:lnTo>
                    <a:pt x="9003" y="478"/>
                  </a:lnTo>
                  <a:cubicBezTo>
                    <a:pt x="8243" y="154"/>
                    <a:pt x="7450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5960867" y="1974815"/>
              <a:ext cx="262406" cy="300412"/>
            </a:xfrm>
            <a:custGeom>
              <a:avLst/>
              <a:gdLst/>
              <a:ahLst/>
              <a:cxnLst/>
              <a:rect l="l" t="t" r="r" b="b"/>
              <a:pathLst>
                <a:path w="7284" h="8339" extrusionOk="0">
                  <a:moveTo>
                    <a:pt x="5297" y="1"/>
                  </a:moveTo>
                  <a:cubicBezTo>
                    <a:pt x="4032" y="1"/>
                    <a:pt x="2501" y="1578"/>
                    <a:pt x="1536" y="3359"/>
                  </a:cubicBezTo>
                  <a:cubicBezTo>
                    <a:pt x="320" y="5603"/>
                    <a:pt x="0" y="8171"/>
                    <a:pt x="2235" y="8333"/>
                  </a:cubicBezTo>
                  <a:cubicBezTo>
                    <a:pt x="2289" y="8337"/>
                    <a:pt x="2342" y="8339"/>
                    <a:pt x="2396" y="8339"/>
                  </a:cubicBezTo>
                  <a:cubicBezTo>
                    <a:pt x="3907" y="8339"/>
                    <a:pt x="5364" y="6842"/>
                    <a:pt x="6203" y="5105"/>
                  </a:cubicBezTo>
                  <a:cubicBezTo>
                    <a:pt x="7073" y="3306"/>
                    <a:pt x="7283" y="1252"/>
                    <a:pt x="6210" y="341"/>
                  </a:cubicBezTo>
                  <a:cubicBezTo>
                    <a:pt x="5933" y="106"/>
                    <a:pt x="5624" y="1"/>
                    <a:pt x="5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5982842" y="1993620"/>
              <a:ext cx="148063" cy="201452"/>
            </a:xfrm>
            <a:custGeom>
              <a:avLst/>
              <a:gdLst/>
              <a:ahLst/>
              <a:cxnLst/>
              <a:rect l="l" t="t" r="r" b="b"/>
              <a:pathLst>
                <a:path w="4110" h="5592" extrusionOk="0">
                  <a:moveTo>
                    <a:pt x="3302" y="0"/>
                  </a:moveTo>
                  <a:cubicBezTo>
                    <a:pt x="2515" y="545"/>
                    <a:pt x="1735" y="1464"/>
                    <a:pt x="1130" y="2485"/>
                  </a:cubicBezTo>
                  <a:cubicBezTo>
                    <a:pt x="525" y="3504"/>
                    <a:pt x="93" y="4627"/>
                    <a:pt x="1" y="5578"/>
                  </a:cubicBezTo>
                  <a:lnTo>
                    <a:pt x="20" y="5578"/>
                  </a:lnTo>
                  <a:cubicBezTo>
                    <a:pt x="121" y="5587"/>
                    <a:pt x="221" y="5592"/>
                    <a:pt x="322" y="5592"/>
                  </a:cubicBezTo>
                  <a:cubicBezTo>
                    <a:pt x="791" y="5592"/>
                    <a:pt x="1255" y="5496"/>
                    <a:pt x="1686" y="5307"/>
                  </a:cubicBezTo>
                  <a:cubicBezTo>
                    <a:pt x="2212" y="5078"/>
                    <a:pt x="2675" y="4725"/>
                    <a:pt x="3037" y="4280"/>
                  </a:cubicBezTo>
                  <a:cubicBezTo>
                    <a:pt x="3576" y="3616"/>
                    <a:pt x="3944" y="2826"/>
                    <a:pt x="4027" y="2061"/>
                  </a:cubicBezTo>
                  <a:cubicBezTo>
                    <a:pt x="4110" y="1296"/>
                    <a:pt x="3907" y="561"/>
                    <a:pt x="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4961353" y="1043028"/>
              <a:ext cx="386188" cy="249113"/>
            </a:xfrm>
            <a:custGeom>
              <a:avLst/>
              <a:gdLst/>
              <a:ahLst/>
              <a:cxnLst/>
              <a:rect l="l" t="t" r="r" b="b"/>
              <a:pathLst>
                <a:path w="10720" h="6915" extrusionOk="0">
                  <a:moveTo>
                    <a:pt x="4648" y="0"/>
                  </a:moveTo>
                  <a:cubicBezTo>
                    <a:pt x="2933" y="0"/>
                    <a:pt x="1799" y="745"/>
                    <a:pt x="1081" y="1528"/>
                  </a:cubicBezTo>
                  <a:cubicBezTo>
                    <a:pt x="287" y="2394"/>
                    <a:pt x="0" y="3307"/>
                    <a:pt x="0" y="3307"/>
                  </a:cubicBezTo>
                  <a:cubicBezTo>
                    <a:pt x="0" y="3307"/>
                    <a:pt x="921" y="2825"/>
                    <a:pt x="2043" y="2825"/>
                  </a:cubicBezTo>
                  <a:cubicBezTo>
                    <a:pt x="2159" y="2825"/>
                    <a:pt x="2277" y="2830"/>
                    <a:pt x="2397" y="2841"/>
                  </a:cubicBezTo>
                  <a:cubicBezTo>
                    <a:pt x="3672" y="2963"/>
                    <a:pt x="5105" y="3791"/>
                    <a:pt x="5727" y="6632"/>
                  </a:cubicBezTo>
                  <a:cubicBezTo>
                    <a:pt x="5752" y="6748"/>
                    <a:pt x="5833" y="6844"/>
                    <a:pt x="5943" y="6888"/>
                  </a:cubicBezTo>
                  <a:cubicBezTo>
                    <a:pt x="5987" y="6906"/>
                    <a:pt x="6033" y="6915"/>
                    <a:pt x="6080" y="6915"/>
                  </a:cubicBezTo>
                  <a:cubicBezTo>
                    <a:pt x="6149" y="6915"/>
                    <a:pt x="6218" y="6895"/>
                    <a:pt x="6278" y="6857"/>
                  </a:cubicBezTo>
                  <a:lnTo>
                    <a:pt x="8381" y="5499"/>
                  </a:lnTo>
                  <a:lnTo>
                    <a:pt x="10483" y="4143"/>
                  </a:lnTo>
                  <a:cubicBezTo>
                    <a:pt x="10587" y="4076"/>
                    <a:pt x="10660" y="3972"/>
                    <a:pt x="10689" y="3855"/>
                  </a:cubicBezTo>
                  <a:cubicBezTo>
                    <a:pt x="10720" y="3735"/>
                    <a:pt x="10700" y="3608"/>
                    <a:pt x="10639" y="3502"/>
                  </a:cubicBezTo>
                  <a:cubicBezTo>
                    <a:pt x="10192" y="2749"/>
                    <a:pt x="9616" y="2079"/>
                    <a:pt x="8936" y="1526"/>
                  </a:cubicBezTo>
                  <a:cubicBezTo>
                    <a:pt x="8054" y="809"/>
                    <a:pt x="6836" y="174"/>
                    <a:pt x="5222" y="27"/>
                  </a:cubicBezTo>
                  <a:cubicBezTo>
                    <a:pt x="5024" y="9"/>
                    <a:pt x="4833" y="0"/>
                    <a:pt x="4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4961353" y="1053079"/>
              <a:ext cx="165247" cy="134986"/>
            </a:xfrm>
            <a:custGeom>
              <a:avLst/>
              <a:gdLst/>
              <a:ahLst/>
              <a:cxnLst/>
              <a:rect l="l" t="t" r="r" b="b"/>
              <a:pathLst>
                <a:path w="4587" h="3747" extrusionOk="0">
                  <a:moveTo>
                    <a:pt x="2972" y="0"/>
                  </a:moveTo>
                  <a:cubicBezTo>
                    <a:pt x="1840" y="397"/>
                    <a:pt x="1096" y="1152"/>
                    <a:pt x="636" y="1811"/>
                  </a:cubicBezTo>
                  <a:cubicBezTo>
                    <a:pt x="176" y="2468"/>
                    <a:pt x="0" y="3028"/>
                    <a:pt x="0" y="3028"/>
                  </a:cubicBezTo>
                  <a:cubicBezTo>
                    <a:pt x="511" y="2782"/>
                    <a:pt x="1060" y="2626"/>
                    <a:pt x="1622" y="2568"/>
                  </a:cubicBezTo>
                  <a:cubicBezTo>
                    <a:pt x="1758" y="2554"/>
                    <a:pt x="1899" y="2546"/>
                    <a:pt x="2043" y="2546"/>
                  </a:cubicBezTo>
                  <a:cubicBezTo>
                    <a:pt x="2877" y="2546"/>
                    <a:pt x="3824" y="2814"/>
                    <a:pt x="4587" y="3747"/>
                  </a:cubicBezTo>
                  <a:cubicBezTo>
                    <a:pt x="4275" y="3134"/>
                    <a:pt x="3986" y="2512"/>
                    <a:pt x="3718" y="1888"/>
                  </a:cubicBezTo>
                  <a:cubicBezTo>
                    <a:pt x="3452" y="1262"/>
                    <a:pt x="3204" y="632"/>
                    <a:pt x="2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4161598" y="1530050"/>
              <a:ext cx="720824" cy="647766"/>
            </a:xfrm>
            <a:custGeom>
              <a:avLst/>
              <a:gdLst/>
              <a:ahLst/>
              <a:cxnLst/>
              <a:rect l="l" t="t" r="r" b="b"/>
              <a:pathLst>
                <a:path w="20009" h="17981" extrusionOk="0">
                  <a:moveTo>
                    <a:pt x="10032" y="1"/>
                  </a:moveTo>
                  <a:cubicBezTo>
                    <a:pt x="7248" y="1"/>
                    <a:pt x="4834" y="3344"/>
                    <a:pt x="3073" y="6837"/>
                  </a:cubicBezTo>
                  <a:cubicBezTo>
                    <a:pt x="1147" y="10653"/>
                    <a:pt x="1" y="14648"/>
                    <a:pt x="1" y="14648"/>
                  </a:cubicBezTo>
                  <a:lnTo>
                    <a:pt x="2917" y="16314"/>
                  </a:lnTo>
                  <a:lnTo>
                    <a:pt x="5833" y="17980"/>
                  </a:lnTo>
                  <a:lnTo>
                    <a:pt x="8264" y="12822"/>
                  </a:lnTo>
                  <a:lnTo>
                    <a:pt x="10695" y="7664"/>
                  </a:lnTo>
                  <a:lnTo>
                    <a:pt x="12099" y="8546"/>
                  </a:lnTo>
                  <a:lnTo>
                    <a:pt x="13505" y="9426"/>
                  </a:lnTo>
                  <a:cubicBezTo>
                    <a:pt x="13762" y="9636"/>
                    <a:pt x="14039" y="9815"/>
                    <a:pt x="14334" y="9965"/>
                  </a:cubicBezTo>
                  <a:cubicBezTo>
                    <a:pt x="14628" y="10116"/>
                    <a:pt x="14941" y="10225"/>
                    <a:pt x="15264" y="10295"/>
                  </a:cubicBezTo>
                  <a:cubicBezTo>
                    <a:pt x="15493" y="10343"/>
                    <a:pt x="15743" y="10373"/>
                    <a:pt x="16007" y="10373"/>
                  </a:cubicBezTo>
                  <a:cubicBezTo>
                    <a:pt x="16318" y="10373"/>
                    <a:pt x="16648" y="10331"/>
                    <a:pt x="16986" y="10223"/>
                  </a:cubicBezTo>
                  <a:cubicBezTo>
                    <a:pt x="17612" y="10027"/>
                    <a:pt x="18267" y="9611"/>
                    <a:pt x="18885" y="8839"/>
                  </a:cubicBezTo>
                  <a:cubicBezTo>
                    <a:pt x="20008" y="7432"/>
                    <a:pt x="19910" y="6096"/>
                    <a:pt x="19531" y="5111"/>
                  </a:cubicBezTo>
                  <a:cubicBezTo>
                    <a:pt x="19151" y="4127"/>
                    <a:pt x="18491" y="3495"/>
                    <a:pt x="18491" y="3495"/>
                  </a:cubicBezTo>
                  <a:cubicBezTo>
                    <a:pt x="18491" y="3495"/>
                    <a:pt x="18040" y="2977"/>
                    <a:pt x="16857" y="2293"/>
                  </a:cubicBezTo>
                  <a:cubicBezTo>
                    <a:pt x="15672" y="1610"/>
                    <a:pt x="13754" y="758"/>
                    <a:pt x="10817" y="90"/>
                  </a:cubicBezTo>
                  <a:cubicBezTo>
                    <a:pt x="10552" y="30"/>
                    <a:pt x="10290" y="1"/>
                    <a:pt x="10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4161598" y="1740544"/>
              <a:ext cx="369436" cy="437271"/>
            </a:xfrm>
            <a:custGeom>
              <a:avLst/>
              <a:gdLst/>
              <a:ahLst/>
              <a:cxnLst/>
              <a:rect l="l" t="t" r="r" b="b"/>
              <a:pathLst>
                <a:path w="10255" h="12138" extrusionOk="0">
                  <a:moveTo>
                    <a:pt x="4533" y="0"/>
                  </a:moveTo>
                  <a:cubicBezTo>
                    <a:pt x="4207" y="0"/>
                    <a:pt x="3882" y="24"/>
                    <a:pt x="3559" y="72"/>
                  </a:cubicBezTo>
                  <a:cubicBezTo>
                    <a:pt x="2451" y="2104"/>
                    <a:pt x="1561" y="4288"/>
                    <a:pt x="949" y="5962"/>
                  </a:cubicBezTo>
                  <a:cubicBezTo>
                    <a:pt x="336" y="7638"/>
                    <a:pt x="1" y="8803"/>
                    <a:pt x="1" y="8803"/>
                  </a:cubicBezTo>
                  <a:lnTo>
                    <a:pt x="2917" y="10469"/>
                  </a:lnTo>
                  <a:lnTo>
                    <a:pt x="5833" y="12137"/>
                  </a:lnTo>
                  <a:lnTo>
                    <a:pt x="8045" y="7447"/>
                  </a:lnTo>
                  <a:lnTo>
                    <a:pt x="10254" y="2757"/>
                  </a:lnTo>
                  <a:cubicBezTo>
                    <a:pt x="10031" y="2502"/>
                    <a:pt x="9786" y="2269"/>
                    <a:pt x="9526" y="2056"/>
                  </a:cubicBezTo>
                  <a:cubicBezTo>
                    <a:pt x="9281" y="1857"/>
                    <a:pt x="9027" y="1670"/>
                    <a:pt x="8763" y="1499"/>
                  </a:cubicBezTo>
                  <a:cubicBezTo>
                    <a:pt x="7960" y="865"/>
                    <a:pt x="7103" y="447"/>
                    <a:pt x="6223" y="216"/>
                  </a:cubicBezTo>
                  <a:cubicBezTo>
                    <a:pt x="5670" y="73"/>
                    <a:pt x="5102" y="0"/>
                    <a:pt x="4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5952941" y="1953920"/>
              <a:ext cx="718807" cy="660086"/>
            </a:xfrm>
            <a:custGeom>
              <a:avLst/>
              <a:gdLst/>
              <a:ahLst/>
              <a:cxnLst/>
              <a:rect l="l" t="t" r="r" b="b"/>
              <a:pathLst>
                <a:path w="19953" h="18323" extrusionOk="0">
                  <a:moveTo>
                    <a:pt x="12956" y="0"/>
                  </a:moveTo>
                  <a:cubicBezTo>
                    <a:pt x="12618" y="0"/>
                    <a:pt x="12283" y="135"/>
                    <a:pt x="12036" y="393"/>
                  </a:cubicBezTo>
                  <a:cubicBezTo>
                    <a:pt x="11614" y="834"/>
                    <a:pt x="11562" y="1511"/>
                    <a:pt x="11912" y="2009"/>
                  </a:cubicBezTo>
                  <a:cubicBezTo>
                    <a:pt x="12105" y="2287"/>
                    <a:pt x="12402" y="2476"/>
                    <a:pt x="12735" y="2533"/>
                  </a:cubicBezTo>
                  <a:cubicBezTo>
                    <a:pt x="12809" y="2546"/>
                    <a:pt x="12884" y="2553"/>
                    <a:pt x="12957" y="2553"/>
                  </a:cubicBezTo>
                  <a:cubicBezTo>
                    <a:pt x="13475" y="2553"/>
                    <a:pt x="13953" y="2236"/>
                    <a:pt x="14147" y="1740"/>
                  </a:cubicBezTo>
                  <a:cubicBezTo>
                    <a:pt x="14366" y="1172"/>
                    <a:pt x="14156" y="528"/>
                    <a:pt x="13642" y="201"/>
                  </a:cubicBezTo>
                  <a:cubicBezTo>
                    <a:pt x="13431" y="66"/>
                    <a:pt x="13192" y="0"/>
                    <a:pt x="12956" y="0"/>
                  </a:cubicBezTo>
                  <a:close/>
                  <a:moveTo>
                    <a:pt x="15243" y="3859"/>
                  </a:moveTo>
                  <a:cubicBezTo>
                    <a:pt x="15011" y="3859"/>
                    <a:pt x="14781" y="3952"/>
                    <a:pt x="14611" y="4130"/>
                  </a:cubicBezTo>
                  <a:cubicBezTo>
                    <a:pt x="14322" y="4431"/>
                    <a:pt x="14287" y="4893"/>
                    <a:pt x="14526" y="5236"/>
                  </a:cubicBezTo>
                  <a:cubicBezTo>
                    <a:pt x="14659" y="5426"/>
                    <a:pt x="14863" y="5556"/>
                    <a:pt x="15091" y="5594"/>
                  </a:cubicBezTo>
                  <a:cubicBezTo>
                    <a:pt x="15142" y="5603"/>
                    <a:pt x="15194" y="5608"/>
                    <a:pt x="15245" y="5608"/>
                  </a:cubicBezTo>
                  <a:cubicBezTo>
                    <a:pt x="15600" y="5608"/>
                    <a:pt x="15926" y="5391"/>
                    <a:pt x="16058" y="5051"/>
                  </a:cubicBezTo>
                  <a:cubicBezTo>
                    <a:pt x="16210" y="4662"/>
                    <a:pt x="16065" y="4221"/>
                    <a:pt x="15713" y="3997"/>
                  </a:cubicBezTo>
                  <a:cubicBezTo>
                    <a:pt x="15568" y="3905"/>
                    <a:pt x="15405" y="3859"/>
                    <a:pt x="15243" y="3859"/>
                  </a:cubicBezTo>
                  <a:close/>
                  <a:moveTo>
                    <a:pt x="1410" y="3668"/>
                  </a:moveTo>
                  <a:cubicBezTo>
                    <a:pt x="892" y="3668"/>
                    <a:pt x="415" y="3985"/>
                    <a:pt x="222" y="4481"/>
                  </a:cubicBezTo>
                  <a:cubicBezTo>
                    <a:pt x="1" y="5049"/>
                    <a:pt x="213" y="5692"/>
                    <a:pt x="725" y="6020"/>
                  </a:cubicBezTo>
                  <a:cubicBezTo>
                    <a:pt x="937" y="6154"/>
                    <a:pt x="1175" y="6220"/>
                    <a:pt x="1411" y="6220"/>
                  </a:cubicBezTo>
                  <a:cubicBezTo>
                    <a:pt x="1750" y="6220"/>
                    <a:pt x="2085" y="6086"/>
                    <a:pt x="2333" y="5827"/>
                  </a:cubicBezTo>
                  <a:cubicBezTo>
                    <a:pt x="2753" y="5386"/>
                    <a:pt x="2805" y="4712"/>
                    <a:pt x="2457" y="4213"/>
                  </a:cubicBezTo>
                  <a:cubicBezTo>
                    <a:pt x="2262" y="3936"/>
                    <a:pt x="1966" y="3747"/>
                    <a:pt x="1632" y="3687"/>
                  </a:cubicBezTo>
                  <a:cubicBezTo>
                    <a:pt x="1558" y="3674"/>
                    <a:pt x="1484" y="3668"/>
                    <a:pt x="1410" y="3668"/>
                  </a:cubicBezTo>
                  <a:close/>
                  <a:moveTo>
                    <a:pt x="18999" y="8910"/>
                  </a:moveTo>
                  <a:cubicBezTo>
                    <a:pt x="18643" y="8910"/>
                    <a:pt x="18316" y="9126"/>
                    <a:pt x="18182" y="9468"/>
                  </a:cubicBezTo>
                  <a:cubicBezTo>
                    <a:pt x="18032" y="9857"/>
                    <a:pt x="18176" y="10298"/>
                    <a:pt x="18529" y="10521"/>
                  </a:cubicBezTo>
                  <a:cubicBezTo>
                    <a:pt x="18673" y="10613"/>
                    <a:pt x="18835" y="10658"/>
                    <a:pt x="18997" y="10658"/>
                  </a:cubicBezTo>
                  <a:cubicBezTo>
                    <a:pt x="19229" y="10658"/>
                    <a:pt x="19458" y="10565"/>
                    <a:pt x="19629" y="10388"/>
                  </a:cubicBezTo>
                  <a:cubicBezTo>
                    <a:pt x="19918" y="10086"/>
                    <a:pt x="19952" y="9624"/>
                    <a:pt x="19714" y="9283"/>
                  </a:cubicBezTo>
                  <a:cubicBezTo>
                    <a:pt x="19581" y="9092"/>
                    <a:pt x="19376" y="8963"/>
                    <a:pt x="19149" y="8923"/>
                  </a:cubicBezTo>
                  <a:cubicBezTo>
                    <a:pt x="19099" y="8914"/>
                    <a:pt x="19048" y="8910"/>
                    <a:pt x="18999" y="8910"/>
                  </a:cubicBezTo>
                  <a:close/>
                  <a:moveTo>
                    <a:pt x="3732" y="13458"/>
                  </a:moveTo>
                  <a:cubicBezTo>
                    <a:pt x="3440" y="13458"/>
                    <a:pt x="3158" y="13604"/>
                    <a:pt x="2994" y="13863"/>
                  </a:cubicBezTo>
                  <a:cubicBezTo>
                    <a:pt x="2771" y="14214"/>
                    <a:pt x="2825" y="14676"/>
                    <a:pt x="3127" y="14963"/>
                  </a:cubicBezTo>
                  <a:cubicBezTo>
                    <a:pt x="3294" y="15124"/>
                    <a:pt x="3512" y="15206"/>
                    <a:pt x="3730" y="15206"/>
                  </a:cubicBezTo>
                  <a:cubicBezTo>
                    <a:pt x="3905" y="15206"/>
                    <a:pt x="4081" y="15154"/>
                    <a:pt x="4233" y="15048"/>
                  </a:cubicBezTo>
                  <a:cubicBezTo>
                    <a:pt x="4423" y="14915"/>
                    <a:pt x="4552" y="14713"/>
                    <a:pt x="4593" y="14483"/>
                  </a:cubicBezTo>
                  <a:cubicBezTo>
                    <a:pt x="4664" y="14073"/>
                    <a:pt x="4437" y="13669"/>
                    <a:pt x="4048" y="13516"/>
                  </a:cubicBezTo>
                  <a:cubicBezTo>
                    <a:pt x="3945" y="13477"/>
                    <a:pt x="3838" y="13458"/>
                    <a:pt x="3732" y="13458"/>
                  </a:cubicBezTo>
                  <a:close/>
                  <a:moveTo>
                    <a:pt x="4864" y="2032"/>
                  </a:moveTo>
                  <a:cubicBezTo>
                    <a:pt x="4457" y="2032"/>
                    <a:pt x="4094" y="2319"/>
                    <a:pt x="4009" y="2732"/>
                  </a:cubicBezTo>
                  <a:cubicBezTo>
                    <a:pt x="3917" y="3192"/>
                    <a:pt x="4206" y="3645"/>
                    <a:pt x="4662" y="3753"/>
                  </a:cubicBezTo>
                  <a:cubicBezTo>
                    <a:pt x="4225" y="4173"/>
                    <a:pt x="3855" y="4656"/>
                    <a:pt x="3564" y="5190"/>
                  </a:cubicBezTo>
                  <a:cubicBezTo>
                    <a:pt x="2671" y="6846"/>
                    <a:pt x="2626" y="8832"/>
                    <a:pt x="3445" y="10527"/>
                  </a:cubicBezTo>
                  <a:cubicBezTo>
                    <a:pt x="4265" y="12222"/>
                    <a:pt x="5849" y="13418"/>
                    <a:pt x="7704" y="13746"/>
                  </a:cubicBezTo>
                  <a:cubicBezTo>
                    <a:pt x="8040" y="13805"/>
                    <a:pt x="8381" y="13835"/>
                    <a:pt x="8721" y="13835"/>
                  </a:cubicBezTo>
                  <a:cubicBezTo>
                    <a:pt x="8977" y="13835"/>
                    <a:pt x="9233" y="13818"/>
                    <a:pt x="9487" y="13784"/>
                  </a:cubicBezTo>
                  <a:lnTo>
                    <a:pt x="9487" y="13784"/>
                  </a:lnTo>
                  <a:cubicBezTo>
                    <a:pt x="9472" y="13827"/>
                    <a:pt x="9457" y="13869"/>
                    <a:pt x="9443" y="13911"/>
                  </a:cubicBezTo>
                  <a:cubicBezTo>
                    <a:pt x="9430" y="13956"/>
                    <a:pt x="9420" y="14000"/>
                    <a:pt x="9412" y="14046"/>
                  </a:cubicBezTo>
                  <a:cubicBezTo>
                    <a:pt x="9329" y="14508"/>
                    <a:pt x="9509" y="14980"/>
                    <a:pt x="9878" y="15271"/>
                  </a:cubicBezTo>
                  <a:cubicBezTo>
                    <a:pt x="10107" y="15452"/>
                    <a:pt x="10385" y="15545"/>
                    <a:pt x="10667" y="15545"/>
                  </a:cubicBezTo>
                  <a:cubicBezTo>
                    <a:pt x="10840" y="15545"/>
                    <a:pt x="11013" y="15510"/>
                    <a:pt x="11177" y="15439"/>
                  </a:cubicBezTo>
                  <a:cubicBezTo>
                    <a:pt x="11608" y="15252"/>
                    <a:pt x="11901" y="14842"/>
                    <a:pt x="11939" y="14374"/>
                  </a:cubicBezTo>
                  <a:cubicBezTo>
                    <a:pt x="11978" y="13906"/>
                    <a:pt x="11756" y="13453"/>
                    <a:pt x="11362" y="13199"/>
                  </a:cubicBezTo>
                  <a:cubicBezTo>
                    <a:pt x="11962" y="12892"/>
                    <a:pt x="12508" y="12488"/>
                    <a:pt x="12972" y="11999"/>
                  </a:cubicBezTo>
                  <a:cubicBezTo>
                    <a:pt x="13444" y="11502"/>
                    <a:pt x="13823" y="10926"/>
                    <a:pt x="14095" y="10298"/>
                  </a:cubicBezTo>
                  <a:cubicBezTo>
                    <a:pt x="14218" y="10435"/>
                    <a:pt x="14363" y="10550"/>
                    <a:pt x="14522" y="10641"/>
                  </a:cubicBezTo>
                  <a:cubicBezTo>
                    <a:pt x="14688" y="10733"/>
                    <a:pt x="14867" y="10799"/>
                    <a:pt x="15054" y="10831"/>
                  </a:cubicBezTo>
                  <a:cubicBezTo>
                    <a:pt x="15155" y="10849"/>
                    <a:pt x="15255" y="10858"/>
                    <a:pt x="15353" y="10858"/>
                  </a:cubicBezTo>
                  <a:cubicBezTo>
                    <a:pt x="16171" y="10858"/>
                    <a:pt x="16896" y="10272"/>
                    <a:pt x="17042" y="9439"/>
                  </a:cubicBezTo>
                  <a:cubicBezTo>
                    <a:pt x="17208" y="8506"/>
                    <a:pt x="16583" y="7617"/>
                    <a:pt x="15651" y="7451"/>
                  </a:cubicBezTo>
                  <a:lnTo>
                    <a:pt x="15651" y="7453"/>
                  </a:lnTo>
                  <a:cubicBezTo>
                    <a:pt x="15554" y="7436"/>
                    <a:pt x="15455" y="7427"/>
                    <a:pt x="15356" y="7427"/>
                  </a:cubicBezTo>
                  <a:cubicBezTo>
                    <a:pt x="15266" y="7427"/>
                    <a:pt x="15175" y="7434"/>
                    <a:pt x="15085" y="7449"/>
                  </a:cubicBezTo>
                  <a:cubicBezTo>
                    <a:pt x="14904" y="7482"/>
                    <a:pt x="14729" y="7540"/>
                    <a:pt x="14567" y="7624"/>
                  </a:cubicBezTo>
                  <a:cubicBezTo>
                    <a:pt x="14449" y="5582"/>
                    <a:pt x="13274" y="3751"/>
                    <a:pt x="11466" y="2791"/>
                  </a:cubicBezTo>
                  <a:cubicBezTo>
                    <a:pt x="10608" y="2337"/>
                    <a:pt x="9668" y="2111"/>
                    <a:pt x="8729" y="2111"/>
                  </a:cubicBezTo>
                  <a:cubicBezTo>
                    <a:pt x="7688" y="2111"/>
                    <a:pt x="6649" y="2389"/>
                    <a:pt x="5725" y="2942"/>
                  </a:cubicBezTo>
                  <a:cubicBezTo>
                    <a:pt x="5735" y="2732"/>
                    <a:pt x="5668" y="2524"/>
                    <a:pt x="5537" y="2360"/>
                  </a:cubicBezTo>
                  <a:cubicBezTo>
                    <a:pt x="5406" y="2192"/>
                    <a:pt x="5217" y="2081"/>
                    <a:pt x="5007" y="2044"/>
                  </a:cubicBezTo>
                  <a:cubicBezTo>
                    <a:pt x="4959" y="2036"/>
                    <a:pt x="4911" y="2032"/>
                    <a:pt x="4864" y="2032"/>
                  </a:cubicBezTo>
                  <a:close/>
                  <a:moveTo>
                    <a:pt x="13255" y="15136"/>
                  </a:moveTo>
                  <a:cubicBezTo>
                    <a:pt x="12899" y="15136"/>
                    <a:pt x="12574" y="15353"/>
                    <a:pt x="12442" y="15693"/>
                  </a:cubicBezTo>
                  <a:cubicBezTo>
                    <a:pt x="12290" y="16082"/>
                    <a:pt x="12434" y="16523"/>
                    <a:pt x="12787" y="16747"/>
                  </a:cubicBezTo>
                  <a:cubicBezTo>
                    <a:pt x="12931" y="16840"/>
                    <a:pt x="13095" y="16885"/>
                    <a:pt x="13257" y="16885"/>
                  </a:cubicBezTo>
                  <a:cubicBezTo>
                    <a:pt x="13489" y="16885"/>
                    <a:pt x="13719" y="16793"/>
                    <a:pt x="13889" y="16616"/>
                  </a:cubicBezTo>
                  <a:cubicBezTo>
                    <a:pt x="14176" y="16313"/>
                    <a:pt x="14212" y="15851"/>
                    <a:pt x="13973" y="15508"/>
                  </a:cubicBezTo>
                  <a:cubicBezTo>
                    <a:pt x="13841" y="15319"/>
                    <a:pt x="13636" y="15190"/>
                    <a:pt x="13409" y="15150"/>
                  </a:cubicBezTo>
                  <a:cubicBezTo>
                    <a:pt x="13357" y="15141"/>
                    <a:pt x="13306" y="15136"/>
                    <a:pt x="13255" y="15136"/>
                  </a:cubicBezTo>
                  <a:close/>
                  <a:moveTo>
                    <a:pt x="5715" y="15770"/>
                  </a:moveTo>
                  <a:cubicBezTo>
                    <a:pt x="5196" y="15770"/>
                    <a:pt x="4719" y="16087"/>
                    <a:pt x="4525" y="16583"/>
                  </a:cubicBezTo>
                  <a:cubicBezTo>
                    <a:pt x="4304" y="17151"/>
                    <a:pt x="4516" y="17795"/>
                    <a:pt x="5028" y="18122"/>
                  </a:cubicBezTo>
                  <a:cubicBezTo>
                    <a:pt x="5240" y="18257"/>
                    <a:pt x="5478" y="18322"/>
                    <a:pt x="5715" y="18322"/>
                  </a:cubicBezTo>
                  <a:cubicBezTo>
                    <a:pt x="6053" y="18322"/>
                    <a:pt x="6388" y="18188"/>
                    <a:pt x="6637" y="17929"/>
                  </a:cubicBezTo>
                  <a:cubicBezTo>
                    <a:pt x="7056" y="17488"/>
                    <a:pt x="7108" y="16814"/>
                    <a:pt x="6760" y="16315"/>
                  </a:cubicBezTo>
                  <a:cubicBezTo>
                    <a:pt x="6565" y="16038"/>
                    <a:pt x="6271" y="15849"/>
                    <a:pt x="5937" y="15789"/>
                  </a:cubicBezTo>
                  <a:cubicBezTo>
                    <a:pt x="5863" y="15776"/>
                    <a:pt x="5788" y="15770"/>
                    <a:pt x="5715" y="157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5227038" y="1499105"/>
              <a:ext cx="31414" cy="98384"/>
            </a:xfrm>
            <a:custGeom>
              <a:avLst/>
              <a:gdLst/>
              <a:ahLst/>
              <a:cxnLst/>
              <a:rect l="l" t="t" r="r" b="b"/>
              <a:pathLst>
                <a:path w="872" h="2731" extrusionOk="0">
                  <a:moveTo>
                    <a:pt x="610" y="0"/>
                  </a:moveTo>
                  <a:cubicBezTo>
                    <a:pt x="491" y="0"/>
                    <a:pt x="386" y="85"/>
                    <a:pt x="365" y="205"/>
                  </a:cubicBezTo>
                  <a:lnTo>
                    <a:pt x="24" y="2444"/>
                  </a:lnTo>
                  <a:cubicBezTo>
                    <a:pt x="1" y="2594"/>
                    <a:pt x="116" y="2729"/>
                    <a:pt x="269" y="2731"/>
                  </a:cubicBezTo>
                  <a:cubicBezTo>
                    <a:pt x="390" y="2729"/>
                    <a:pt x="494" y="2640"/>
                    <a:pt x="513" y="2519"/>
                  </a:cubicBezTo>
                  <a:lnTo>
                    <a:pt x="854" y="280"/>
                  </a:lnTo>
                  <a:cubicBezTo>
                    <a:pt x="871" y="146"/>
                    <a:pt x="779" y="24"/>
                    <a:pt x="646" y="3"/>
                  </a:cubicBezTo>
                  <a:cubicBezTo>
                    <a:pt x="634" y="1"/>
                    <a:pt x="622" y="0"/>
                    <a:pt x="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5186942" y="1498600"/>
              <a:ext cx="31522" cy="98528"/>
            </a:xfrm>
            <a:custGeom>
              <a:avLst/>
              <a:gdLst/>
              <a:ahLst/>
              <a:cxnLst/>
              <a:rect l="l" t="t" r="r" b="b"/>
              <a:pathLst>
                <a:path w="875" h="2735" extrusionOk="0">
                  <a:moveTo>
                    <a:pt x="608" y="1"/>
                  </a:moveTo>
                  <a:cubicBezTo>
                    <a:pt x="488" y="1"/>
                    <a:pt x="382" y="89"/>
                    <a:pt x="364" y="212"/>
                  </a:cubicBezTo>
                  <a:lnTo>
                    <a:pt x="24" y="2450"/>
                  </a:lnTo>
                  <a:cubicBezTo>
                    <a:pt x="0" y="2600"/>
                    <a:pt x="116" y="2735"/>
                    <a:pt x="268" y="2735"/>
                  </a:cubicBezTo>
                  <a:cubicBezTo>
                    <a:pt x="390" y="2735"/>
                    <a:pt x="494" y="2646"/>
                    <a:pt x="513" y="2525"/>
                  </a:cubicBezTo>
                  <a:lnTo>
                    <a:pt x="854" y="287"/>
                  </a:lnTo>
                  <a:cubicBezTo>
                    <a:pt x="875" y="150"/>
                    <a:pt x="781" y="25"/>
                    <a:pt x="646" y="4"/>
                  </a:cubicBezTo>
                  <a:cubicBezTo>
                    <a:pt x="633" y="2"/>
                    <a:pt x="620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5146918" y="1498384"/>
              <a:ext cx="31378" cy="98492"/>
            </a:xfrm>
            <a:custGeom>
              <a:avLst/>
              <a:gdLst/>
              <a:ahLst/>
              <a:cxnLst/>
              <a:rect l="l" t="t" r="r" b="b"/>
              <a:pathLst>
                <a:path w="871" h="2734" extrusionOk="0">
                  <a:moveTo>
                    <a:pt x="605" y="1"/>
                  </a:moveTo>
                  <a:cubicBezTo>
                    <a:pt x="487" y="1"/>
                    <a:pt x="381" y="86"/>
                    <a:pt x="362" y="208"/>
                  </a:cubicBezTo>
                  <a:lnTo>
                    <a:pt x="19" y="2448"/>
                  </a:lnTo>
                  <a:cubicBezTo>
                    <a:pt x="0" y="2583"/>
                    <a:pt x="92" y="2708"/>
                    <a:pt x="227" y="2729"/>
                  </a:cubicBezTo>
                  <a:cubicBezTo>
                    <a:pt x="241" y="2731"/>
                    <a:pt x="252" y="2731"/>
                    <a:pt x="266" y="2733"/>
                  </a:cubicBezTo>
                  <a:cubicBezTo>
                    <a:pt x="387" y="2731"/>
                    <a:pt x="491" y="2643"/>
                    <a:pt x="510" y="2521"/>
                  </a:cubicBezTo>
                  <a:lnTo>
                    <a:pt x="851" y="283"/>
                  </a:lnTo>
                  <a:cubicBezTo>
                    <a:pt x="871" y="148"/>
                    <a:pt x="778" y="23"/>
                    <a:pt x="643" y="4"/>
                  </a:cubicBezTo>
                  <a:cubicBezTo>
                    <a:pt x="630" y="2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5106786" y="1498204"/>
              <a:ext cx="31342" cy="98384"/>
            </a:xfrm>
            <a:custGeom>
              <a:avLst/>
              <a:gdLst/>
              <a:ahLst/>
              <a:cxnLst/>
              <a:rect l="l" t="t" r="r" b="b"/>
              <a:pathLst>
                <a:path w="870" h="2731" extrusionOk="0">
                  <a:moveTo>
                    <a:pt x="608" y="0"/>
                  </a:moveTo>
                  <a:cubicBezTo>
                    <a:pt x="489" y="0"/>
                    <a:pt x="384" y="86"/>
                    <a:pt x="363" y="205"/>
                  </a:cubicBezTo>
                  <a:lnTo>
                    <a:pt x="20" y="2445"/>
                  </a:lnTo>
                  <a:cubicBezTo>
                    <a:pt x="1" y="2580"/>
                    <a:pt x="93" y="2707"/>
                    <a:pt x="228" y="2727"/>
                  </a:cubicBezTo>
                  <a:cubicBezTo>
                    <a:pt x="241" y="2729"/>
                    <a:pt x="253" y="2730"/>
                    <a:pt x="267" y="2730"/>
                  </a:cubicBezTo>
                  <a:cubicBezTo>
                    <a:pt x="388" y="2730"/>
                    <a:pt x="492" y="2640"/>
                    <a:pt x="511" y="2521"/>
                  </a:cubicBezTo>
                  <a:lnTo>
                    <a:pt x="852" y="280"/>
                  </a:lnTo>
                  <a:cubicBezTo>
                    <a:pt x="869" y="147"/>
                    <a:pt x="777" y="24"/>
                    <a:pt x="644" y="3"/>
                  </a:cubicBezTo>
                  <a:cubicBezTo>
                    <a:pt x="632" y="1"/>
                    <a:pt x="620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5066690" y="1497700"/>
              <a:ext cx="31450" cy="98600"/>
            </a:xfrm>
            <a:custGeom>
              <a:avLst/>
              <a:gdLst/>
              <a:ahLst/>
              <a:cxnLst/>
              <a:rect l="l" t="t" r="r" b="b"/>
              <a:pathLst>
                <a:path w="873" h="2737" extrusionOk="0">
                  <a:moveTo>
                    <a:pt x="608" y="1"/>
                  </a:moveTo>
                  <a:cubicBezTo>
                    <a:pt x="487" y="1"/>
                    <a:pt x="380" y="89"/>
                    <a:pt x="362" y="212"/>
                  </a:cubicBezTo>
                  <a:lnTo>
                    <a:pt x="22" y="2452"/>
                  </a:lnTo>
                  <a:cubicBezTo>
                    <a:pt x="0" y="2587"/>
                    <a:pt x="93" y="2712"/>
                    <a:pt x="228" y="2733"/>
                  </a:cubicBezTo>
                  <a:cubicBezTo>
                    <a:pt x="241" y="2735"/>
                    <a:pt x="253" y="2737"/>
                    <a:pt x="266" y="2737"/>
                  </a:cubicBezTo>
                  <a:cubicBezTo>
                    <a:pt x="388" y="2735"/>
                    <a:pt x="492" y="2646"/>
                    <a:pt x="511" y="2525"/>
                  </a:cubicBezTo>
                  <a:lnTo>
                    <a:pt x="852" y="287"/>
                  </a:lnTo>
                  <a:cubicBezTo>
                    <a:pt x="873" y="152"/>
                    <a:pt x="779" y="25"/>
                    <a:pt x="644" y="3"/>
                  </a:cubicBezTo>
                  <a:cubicBezTo>
                    <a:pt x="632" y="2"/>
                    <a:pt x="620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5026523" y="1497628"/>
              <a:ext cx="31378" cy="98348"/>
            </a:xfrm>
            <a:custGeom>
              <a:avLst/>
              <a:gdLst/>
              <a:ahLst/>
              <a:cxnLst/>
              <a:rect l="l" t="t" r="r" b="b"/>
              <a:pathLst>
                <a:path w="871" h="2730" extrusionOk="0">
                  <a:moveTo>
                    <a:pt x="607" y="0"/>
                  </a:moveTo>
                  <a:cubicBezTo>
                    <a:pt x="489" y="0"/>
                    <a:pt x="385" y="86"/>
                    <a:pt x="364" y="206"/>
                  </a:cubicBezTo>
                  <a:lnTo>
                    <a:pt x="23" y="2444"/>
                  </a:lnTo>
                  <a:cubicBezTo>
                    <a:pt x="0" y="2594"/>
                    <a:pt x="116" y="2729"/>
                    <a:pt x="268" y="2729"/>
                  </a:cubicBezTo>
                  <a:cubicBezTo>
                    <a:pt x="389" y="2729"/>
                    <a:pt x="493" y="2639"/>
                    <a:pt x="512" y="2519"/>
                  </a:cubicBezTo>
                  <a:lnTo>
                    <a:pt x="853" y="279"/>
                  </a:lnTo>
                  <a:cubicBezTo>
                    <a:pt x="871" y="146"/>
                    <a:pt x="778" y="23"/>
                    <a:pt x="645" y="4"/>
                  </a:cubicBezTo>
                  <a:cubicBezTo>
                    <a:pt x="632" y="1"/>
                    <a:pt x="619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5021515" y="1378745"/>
              <a:ext cx="82245" cy="78138"/>
            </a:xfrm>
            <a:custGeom>
              <a:avLst/>
              <a:gdLst/>
              <a:ahLst/>
              <a:cxnLst/>
              <a:rect l="l" t="t" r="r" b="b"/>
              <a:pathLst>
                <a:path w="2283" h="2169" extrusionOk="0">
                  <a:moveTo>
                    <a:pt x="1199" y="0"/>
                  </a:moveTo>
                  <a:cubicBezTo>
                    <a:pt x="991" y="0"/>
                    <a:pt x="781" y="60"/>
                    <a:pt x="598" y="183"/>
                  </a:cubicBezTo>
                  <a:cubicBezTo>
                    <a:pt x="168" y="470"/>
                    <a:pt x="0" y="1021"/>
                    <a:pt x="199" y="1499"/>
                  </a:cubicBezTo>
                  <a:cubicBezTo>
                    <a:pt x="370" y="1910"/>
                    <a:pt x="769" y="2169"/>
                    <a:pt x="1200" y="2169"/>
                  </a:cubicBezTo>
                  <a:cubicBezTo>
                    <a:pt x="1270" y="2169"/>
                    <a:pt x="1340" y="2162"/>
                    <a:pt x="1410" y="2148"/>
                  </a:cubicBezTo>
                  <a:cubicBezTo>
                    <a:pt x="1917" y="2046"/>
                    <a:pt x="2283" y="1601"/>
                    <a:pt x="2283" y="1085"/>
                  </a:cubicBezTo>
                  <a:cubicBezTo>
                    <a:pt x="2283" y="798"/>
                    <a:pt x="2169" y="520"/>
                    <a:pt x="1965" y="318"/>
                  </a:cubicBezTo>
                  <a:cubicBezTo>
                    <a:pt x="1755" y="108"/>
                    <a:pt x="1478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5192418" y="1378745"/>
              <a:ext cx="82281" cy="78138"/>
            </a:xfrm>
            <a:custGeom>
              <a:avLst/>
              <a:gdLst/>
              <a:ahLst/>
              <a:cxnLst/>
              <a:rect l="l" t="t" r="r" b="b"/>
              <a:pathLst>
                <a:path w="2284" h="2169" extrusionOk="0">
                  <a:moveTo>
                    <a:pt x="1199" y="0"/>
                  </a:moveTo>
                  <a:cubicBezTo>
                    <a:pt x="991" y="0"/>
                    <a:pt x="781" y="60"/>
                    <a:pt x="598" y="183"/>
                  </a:cubicBezTo>
                  <a:cubicBezTo>
                    <a:pt x="168" y="470"/>
                    <a:pt x="1" y="1021"/>
                    <a:pt x="199" y="1499"/>
                  </a:cubicBezTo>
                  <a:cubicBezTo>
                    <a:pt x="370" y="1910"/>
                    <a:pt x="769" y="2169"/>
                    <a:pt x="1200" y="2169"/>
                  </a:cubicBezTo>
                  <a:cubicBezTo>
                    <a:pt x="1270" y="2169"/>
                    <a:pt x="1340" y="2162"/>
                    <a:pt x="1411" y="2148"/>
                  </a:cubicBezTo>
                  <a:cubicBezTo>
                    <a:pt x="1917" y="2046"/>
                    <a:pt x="2283" y="1601"/>
                    <a:pt x="2283" y="1085"/>
                  </a:cubicBezTo>
                  <a:cubicBezTo>
                    <a:pt x="2283" y="798"/>
                    <a:pt x="2170" y="520"/>
                    <a:pt x="1965" y="318"/>
                  </a:cubicBezTo>
                  <a:cubicBezTo>
                    <a:pt x="1756" y="108"/>
                    <a:pt x="147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5023605" y="1339910"/>
              <a:ext cx="107499" cy="77850"/>
            </a:xfrm>
            <a:custGeom>
              <a:avLst/>
              <a:gdLst/>
              <a:ahLst/>
              <a:cxnLst/>
              <a:rect l="l" t="t" r="r" b="b"/>
              <a:pathLst>
                <a:path w="2984" h="2161" extrusionOk="0">
                  <a:moveTo>
                    <a:pt x="280" y="0"/>
                  </a:moveTo>
                  <a:cubicBezTo>
                    <a:pt x="196" y="0"/>
                    <a:pt x="114" y="43"/>
                    <a:pt x="68" y="121"/>
                  </a:cubicBezTo>
                  <a:cubicBezTo>
                    <a:pt x="0" y="236"/>
                    <a:pt x="35" y="385"/>
                    <a:pt x="148" y="458"/>
                  </a:cubicBezTo>
                  <a:cubicBezTo>
                    <a:pt x="555" y="699"/>
                    <a:pt x="961" y="961"/>
                    <a:pt x="1350" y="1236"/>
                  </a:cubicBezTo>
                  <a:cubicBezTo>
                    <a:pt x="1740" y="1510"/>
                    <a:pt x="2123" y="1802"/>
                    <a:pt x="2489" y="2103"/>
                  </a:cubicBezTo>
                  <a:cubicBezTo>
                    <a:pt x="2533" y="2139"/>
                    <a:pt x="2589" y="2161"/>
                    <a:pt x="2647" y="2161"/>
                  </a:cubicBezTo>
                  <a:cubicBezTo>
                    <a:pt x="2878" y="2161"/>
                    <a:pt x="2984" y="1868"/>
                    <a:pt x="2805" y="1721"/>
                  </a:cubicBezTo>
                  <a:cubicBezTo>
                    <a:pt x="2429" y="1411"/>
                    <a:pt x="2036" y="1111"/>
                    <a:pt x="1636" y="830"/>
                  </a:cubicBezTo>
                  <a:cubicBezTo>
                    <a:pt x="1235" y="548"/>
                    <a:pt x="819" y="279"/>
                    <a:pt x="401" y="32"/>
                  </a:cubicBezTo>
                  <a:cubicBezTo>
                    <a:pt x="363" y="11"/>
                    <a:pt x="321" y="0"/>
                    <a:pt x="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5178692" y="1342900"/>
              <a:ext cx="111533" cy="71870"/>
            </a:xfrm>
            <a:custGeom>
              <a:avLst/>
              <a:gdLst/>
              <a:ahLst/>
              <a:cxnLst/>
              <a:rect l="l" t="t" r="r" b="b"/>
              <a:pathLst>
                <a:path w="3096" h="1995" extrusionOk="0">
                  <a:moveTo>
                    <a:pt x="2816" y="0"/>
                  </a:moveTo>
                  <a:cubicBezTo>
                    <a:pt x="2781" y="0"/>
                    <a:pt x="2745" y="8"/>
                    <a:pt x="2710" y="24"/>
                  </a:cubicBezTo>
                  <a:cubicBezTo>
                    <a:pt x="2273" y="244"/>
                    <a:pt x="1842" y="485"/>
                    <a:pt x="1424" y="735"/>
                  </a:cubicBezTo>
                  <a:cubicBezTo>
                    <a:pt x="1008" y="987"/>
                    <a:pt x="593" y="1259"/>
                    <a:pt x="197" y="1544"/>
                  </a:cubicBezTo>
                  <a:cubicBezTo>
                    <a:pt x="0" y="1685"/>
                    <a:pt x="100" y="1995"/>
                    <a:pt x="341" y="1995"/>
                  </a:cubicBezTo>
                  <a:cubicBezTo>
                    <a:pt x="393" y="1995"/>
                    <a:pt x="443" y="1977"/>
                    <a:pt x="486" y="1947"/>
                  </a:cubicBezTo>
                  <a:cubicBezTo>
                    <a:pt x="873" y="1669"/>
                    <a:pt x="1273" y="1405"/>
                    <a:pt x="1680" y="1159"/>
                  </a:cubicBezTo>
                  <a:cubicBezTo>
                    <a:pt x="2088" y="912"/>
                    <a:pt x="2508" y="679"/>
                    <a:pt x="2932" y="465"/>
                  </a:cubicBezTo>
                  <a:cubicBezTo>
                    <a:pt x="3051" y="402"/>
                    <a:pt x="3096" y="255"/>
                    <a:pt x="3036" y="136"/>
                  </a:cubicBezTo>
                  <a:cubicBezTo>
                    <a:pt x="2993" y="50"/>
                    <a:pt x="290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5018309" y="1752540"/>
              <a:ext cx="278293" cy="440478"/>
            </a:xfrm>
            <a:custGeom>
              <a:avLst/>
              <a:gdLst/>
              <a:ahLst/>
              <a:cxnLst/>
              <a:rect l="l" t="t" r="r" b="b"/>
              <a:pathLst>
                <a:path w="7725" h="12227" extrusionOk="0">
                  <a:moveTo>
                    <a:pt x="7225" y="0"/>
                  </a:moveTo>
                  <a:cubicBezTo>
                    <a:pt x="7210" y="0"/>
                    <a:pt x="7195" y="1"/>
                    <a:pt x="7180" y="2"/>
                  </a:cubicBezTo>
                  <a:lnTo>
                    <a:pt x="3836" y="276"/>
                  </a:lnTo>
                  <a:lnTo>
                    <a:pt x="492" y="550"/>
                  </a:lnTo>
                  <a:cubicBezTo>
                    <a:pt x="351" y="563"/>
                    <a:pt x="222" y="634"/>
                    <a:pt x="136" y="746"/>
                  </a:cubicBezTo>
                  <a:cubicBezTo>
                    <a:pt x="45" y="858"/>
                    <a:pt x="1" y="1002"/>
                    <a:pt x="14" y="1145"/>
                  </a:cubicBezTo>
                  <a:lnTo>
                    <a:pt x="540" y="6457"/>
                  </a:lnTo>
                  <a:lnTo>
                    <a:pt x="1064" y="11770"/>
                  </a:lnTo>
                  <a:cubicBezTo>
                    <a:pt x="1076" y="11897"/>
                    <a:pt x="1135" y="12016"/>
                    <a:pt x="1230" y="12103"/>
                  </a:cubicBezTo>
                  <a:cubicBezTo>
                    <a:pt x="1319" y="12183"/>
                    <a:pt x="1431" y="12227"/>
                    <a:pt x="1549" y="12227"/>
                  </a:cubicBezTo>
                  <a:cubicBezTo>
                    <a:pt x="1556" y="12227"/>
                    <a:pt x="1563" y="12226"/>
                    <a:pt x="1571" y="12226"/>
                  </a:cubicBezTo>
                  <a:lnTo>
                    <a:pt x="3799" y="12124"/>
                  </a:lnTo>
                  <a:lnTo>
                    <a:pt x="6028" y="12022"/>
                  </a:lnTo>
                  <a:cubicBezTo>
                    <a:pt x="6151" y="12016"/>
                    <a:pt x="6271" y="11964"/>
                    <a:pt x="6361" y="11879"/>
                  </a:cubicBezTo>
                  <a:cubicBezTo>
                    <a:pt x="6452" y="11793"/>
                    <a:pt x="6509" y="11675"/>
                    <a:pt x="6523" y="11550"/>
                  </a:cubicBezTo>
                  <a:lnTo>
                    <a:pt x="7116" y="6051"/>
                  </a:lnTo>
                  <a:lnTo>
                    <a:pt x="7708" y="550"/>
                  </a:lnTo>
                  <a:cubicBezTo>
                    <a:pt x="7725" y="401"/>
                    <a:pt x="7677" y="255"/>
                    <a:pt x="7575" y="147"/>
                  </a:cubicBezTo>
                  <a:cubicBezTo>
                    <a:pt x="7483" y="52"/>
                    <a:pt x="7356" y="0"/>
                    <a:pt x="7225" y="0"/>
                  </a:cubicBezTo>
                  <a:close/>
                </a:path>
              </a:pathLst>
            </a:custGeom>
            <a:solidFill>
              <a:srgbClr val="782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5018309" y="1753513"/>
              <a:ext cx="247924" cy="420628"/>
            </a:xfrm>
            <a:custGeom>
              <a:avLst/>
              <a:gdLst/>
              <a:ahLst/>
              <a:cxnLst/>
              <a:rect l="l" t="t" r="r" b="b"/>
              <a:pathLst>
                <a:path w="6882" h="11676" extrusionOk="0">
                  <a:moveTo>
                    <a:pt x="6881" y="1"/>
                  </a:moveTo>
                  <a:lnTo>
                    <a:pt x="3688" y="262"/>
                  </a:lnTo>
                  <a:lnTo>
                    <a:pt x="492" y="523"/>
                  </a:lnTo>
                  <a:cubicBezTo>
                    <a:pt x="351" y="536"/>
                    <a:pt x="222" y="607"/>
                    <a:pt x="136" y="719"/>
                  </a:cubicBezTo>
                  <a:cubicBezTo>
                    <a:pt x="45" y="831"/>
                    <a:pt x="1" y="975"/>
                    <a:pt x="14" y="1120"/>
                  </a:cubicBezTo>
                  <a:lnTo>
                    <a:pt x="538" y="6397"/>
                  </a:lnTo>
                  <a:lnTo>
                    <a:pt x="1062" y="11675"/>
                  </a:lnTo>
                  <a:lnTo>
                    <a:pt x="3451" y="11538"/>
                  </a:lnTo>
                  <a:lnTo>
                    <a:pt x="5841" y="11404"/>
                  </a:lnTo>
                  <a:lnTo>
                    <a:pt x="6361" y="5702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5018309" y="1758160"/>
              <a:ext cx="190860" cy="415981"/>
            </a:xfrm>
            <a:custGeom>
              <a:avLst/>
              <a:gdLst/>
              <a:ahLst/>
              <a:cxnLst/>
              <a:rect l="l" t="t" r="r" b="b"/>
              <a:pathLst>
                <a:path w="5298" h="11547" extrusionOk="0">
                  <a:moveTo>
                    <a:pt x="5298" y="1"/>
                  </a:moveTo>
                  <a:lnTo>
                    <a:pt x="2896" y="197"/>
                  </a:lnTo>
                  <a:lnTo>
                    <a:pt x="492" y="394"/>
                  </a:lnTo>
                  <a:cubicBezTo>
                    <a:pt x="351" y="407"/>
                    <a:pt x="222" y="478"/>
                    <a:pt x="136" y="590"/>
                  </a:cubicBezTo>
                  <a:cubicBezTo>
                    <a:pt x="45" y="702"/>
                    <a:pt x="1" y="846"/>
                    <a:pt x="14" y="991"/>
                  </a:cubicBezTo>
                  <a:lnTo>
                    <a:pt x="538" y="6268"/>
                  </a:lnTo>
                  <a:lnTo>
                    <a:pt x="1062" y="11546"/>
                  </a:lnTo>
                  <a:lnTo>
                    <a:pt x="1825" y="11504"/>
                  </a:lnTo>
                  <a:lnTo>
                    <a:pt x="2588" y="11463"/>
                  </a:lnTo>
                  <a:lnTo>
                    <a:pt x="1850" y="6469"/>
                  </a:lnTo>
                  <a:lnTo>
                    <a:pt x="1112" y="1474"/>
                  </a:lnTo>
                  <a:cubicBezTo>
                    <a:pt x="1112" y="1474"/>
                    <a:pt x="2106" y="1110"/>
                    <a:pt x="3127" y="744"/>
                  </a:cubicBezTo>
                  <a:cubicBezTo>
                    <a:pt x="4148" y="378"/>
                    <a:pt x="5194" y="10"/>
                    <a:pt x="5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4012779" y="1791592"/>
              <a:ext cx="566817" cy="529171"/>
            </a:xfrm>
            <a:custGeom>
              <a:avLst/>
              <a:gdLst/>
              <a:ahLst/>
              <a:cxnLst/>
              <a:rect l="l" t="t" r="r" b="b"/>
              <a:pathLst>
                <a:path w="15734" h="14689" extrusionOk="0">
                  <a:moveTo>
                    <a:pt x="8131" y="1"/>
                  </a:moveTo>
                  <a:cubicBezTo>
                    <a:pt x="6520" y="1"/>
                    <a:pt x="4907" y="529"/>
                    <a:pt x="3569" y="1590"/>
                  </a:cubicBezTo>
                  <a:cubicBezTo>
                    <a:pt x="825" y="3765"/>
                    <a:pt x="0" y="7577"/>
                    <a:pt x="1599" y="10695"/>
                  </a:cubicBezTo>
                  <a:cubicBezTo>
                    <a:pt x="2879" y="13194"/>
                    <a:pt x="5432" y="14689"/>
                    <a:pt x="8132" y="14689"/>
                  </a:cubicBezTo>
                  <a:cubicBezTo>
                    <a:pt x="8799" y="14689"/>
                    <a:pt x="9475" y="14597"/>
                    <a:pt x="10144" y="14407"/>
                  </a:cubicBezTo>
                  <a:cubicBezTo>
                    <a:pt x="13512" y="13448"/>
                    <a:pt x="15733" y="10241"/>
                    <a:pt x="15450" y="6750"/>
                  </a:cubicBezTo>
                  <a:cubicBezTo>
                    <a:pt x="15294" y="4807"/>
                    <a:pt x="14372" y="3008"/>
                    <a:pt x="12885" y="1748"/>
                  </a:cubicBezTo>
                  <a:cubicBezTo>
                    <a:pt x="11516" y="585"/>
                    <a:pt x="9824" y="1"/>
                    <a:pt x="8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4149386" y="2091896"/>
              <a:ext cx="237513" cy="225372"/>
            </a:xfrm>
            <a:custGeom>
              <a:avLst/>
              <a:gdLst/>
              <a:ahLst/>
              <a:cxnLst/>
              <a:rect l="l" t="t" r="r" b="b"/>
              <a:pathLst>
                <a:path w="6593" h="6256" extrusionOk="0">
                  <a:moveTo>
                    <a:pt x="3458" y="0"/>
                  </a:moveTo>
                  <a:cubicBezTo>
                    <a:pt x="2862" y="0"/>
                    <a:pt x="2261" y="171"/>
                    <a:pt x="1734" y="520"/>
                  </a:cubicBezTo>
                  <a:cubicBezTo>
                    <a:pt x="490" y="1342"/>
                    <a:pt x="1" y="2929"/>
                    <a:pt x="565" y="4310"/>
                  </a:cubicBezTo>
                  <a:cubicBezTo>
                    <a:pt x="1053" y="5503"/>
                    <a:pt x="2208" y="6256"/>
                    <a:pt x="3457" y="6256"/>
                  </a:cubicBezTo>
                  <a:cubicBezTo>
                    <a:pt x="3655" y="6256"/>
                    <a:pt x="3855" y="6237"/>
                    <a:pt x="4056" y="6198"/>
                  </a:cubicBezTo>
                  <a:cubicBezTo>
                    <a:pt x="5519" y="5915"/>
                    <a:pt x="6579" y="4634"/>
                    <a:pt x="6587" y="3143"/>
                  </a:cubicBezTo>
                  <a:cubicBezTo>
                    <a:pt x="6592" y="2313"/>
                    <a:pt x="6265" y="1516"/>
                    <a:pt x="5681" y="928"/>
                  </a:cubicBezTo>
                  <a:cubicBezTo>
                    <a:pt x="5076" y="316"/>
                    <a:pt x="4270" y="0"/>
                    <a:pt x="3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4030936" y="1996538"/>
              <a:ext cx="435686" cy="356215"/>
            </a:xfrm>
            <a:custGeom>
              <a:avLst/>
              <a:gdLst/>
              <a:ahLst/>
              <a:cxnLst/>
              <a:rect l="l" t="t" r="r" b="b"/>
              <a:pathLst>
                <a:path w="12094" h="9888" extrusionOk="0">
                  <a:moveTo>
                    <a:pt x="2811" y="0"/>
                  </a:moveTo>
                  <a:lnTo>
                    <a:pt x="2208" y="686"/>
                  </a:lnTo>
                  <a:lnTo>
                    <a:pt x="1607" y="1373"/>
                  </a:lnTo>
                  <a:cubicBezTo>
                    <a:pt x="1607" y="1373"/>
                    <a:pt x="2276" y="1595"/>
                    <a:pt x="3098" y="2132"/>
                  </a:cubicBezTo>
                  <a:cubicBezTo>
                    <a:pt x="3923" y="2672"/>
                    <a:pt x="4901" y="3527"/>
                    <a:pt x="5521" y="4792"/>
                  </a:cubicBezTo>
                  <a:cubicBezTo>
                    <a:pt x="5521" y="4792"/>
                    <a:pt x="5019" y="4269"/>
                    <a:pt x="4079" y="3852"/>
                  </a:cubicBezTo>
                  <a:cubicBezTo>
                    <a:pt x="3461" y="3579"/>
                    <a:pt x="2653" y="3353"/>
                    <a:pt x="1674" y="3353"/>
                  </a:cubicBezTo>
                  <a:cubicBezTo>
                    <a:pt x="1162" y="3353"/>
                    <a:pt x="604" y="3415"/>
                    <a:pt x="1" y="3564"/>
                  </a:cubicBezTo>
                  <a:lnTo>
                    <a:pt x="16" y="4355"/>
                  </a:lnTo>
                  <a:lnTo>
                    <a:pt x="32" y="5147"/>
                  </a:lnTo>
                  <a:cubicBezTo>
                    <a:pt x="32" y="5147"/>
                    <a:pt x="489" y="5056"/>
                    <a:pt x="1223" y="5056"/>
                  </a:cubicBezTo>
                  <a:cubicBezTo>
                    <a:pt x="1310" y="5056"/>
                    <a:pt x="1401" y="5057"/>
                    <a:pt x="1496" y="5060"/>
                  </a:cubicBezTo>
                  <a:cubicBezTo>
                    <a:pt x="2663" y="5097"/>
                    <a:pt x="3811" y="5359"/>
                    <a:pt x="4878" y="5831"/>
                  </a:cubicBezTo>
                  <a:cubicBezTo>
                    <a:pt x="4878" y="5831"/>
                    <a:pt x="4221" y="5663"/>
                    <a:pt x="3314" y="5625"/>
                  </a:cubicBezTo>
                  <a:cubicBezTo>
                    <a:pt x="3195" y="5619"/>
                    <a:pt x="3071" y="5617"/>
                    <a:pt x="2944" y="5617"/>
                  </a:cubicBezTo>
                  <a:cubicBezTo>
                    <a:pt x="2104" y="5617"/>
                    <a:pt x="1113" y="5742"/>
                    <a:pt x="240" y="6185"/>
                  </a:cubicBezTo>
                  <a:lnTo>
                    <a:pt x="513" y="6840"/>
                  </a:lnTo>
                  <a:lnTo>
                    <a:pt x="785" y="7497"/>
                  </a:lnTo>
                  <a:cubicBezTo>
                    <a:pt x="785" y="7497"/>
                    <a:pt x="1359" y="7241"/>
                    <a:pt x="2174" y="7063"/>
                  </a:cubicBezTo>
                  <a:cubicBezTo>
                    <a:pt x="2604" y="6971"/>
                    <a:pt x="3101" y="6900"/>
                    <a:pt x="3617" y="6900"/>
                  </a:cubicBezTo>
                  <a:cubicBezTo>
                    <a:pt x="4081" y="6900"/>
                    <a:pt x="4560" y="6957"/>
                    <a:pt x="5021" y="7108"/>
                  </a:cubicBezTo>
                  <a:cubicBezTo>
                    <a:pt x="5021" y="7108"/>
                    <a:pt x="5016" y="7108"/>
                    <a:pt x="5007" y="7108"/>
                  </a:cubicBezTo>
                  <a:cubicBezTo>
                    <a:pt x="4913" y="7108"/>
                    <a:pt x="4355" y="7116"/>
                    <a:pt x="3674" y="7296"/>
                  </a:cubicBezTo>
                  <a:cubicBezTo>
                    <a:pt x="2927" y="7495"/>
                    <a:pt x="2029" y="7901"/>
                    <a:pt x="1428" y="8730"/>
                  </a:cubicBezTo>
                  <a:lnTo>
                    <a:pt x="1941" y="9309"/>
                  </a:lnTo>
                  <a:lnTo>
                    <a:pt x="2453" y="9887"/>
                  </a:lnTo>
                  <a:cubicBezTo>
                    <a:pt x="2453" y="9887"/>
                    <a:pt x="2709" y="9417"/>
                    <a:pt x="3256" y="8992"/>
                  </a:cubicBezTo>
                  <a:cubicBezTo>
                    <a:pt x="3710" y="8637"/>
                    <a:pt x="4364" y="8312"/>
                    <a:pt x="5236" y="8312"/>
                  </a:cubicBezTo>
                  <a:cubicBezTo>
                    <a:pt x="5415" y="8312"/>
                    <a:pt x="5603" y="8326"/>
                    <a:pt x="5801" y="8356"/>
                  </a:cubicBezTo>
                  <a:cubicBezTo>
                    <a:pt x="6098" y="8400"/>
                    <a:pt x="6350" y="8421"/>
                    <a:pt x="6565" y="8421"/>
                  </a:cubicBezTo>
                  <a:cubicBezTo>
                    <a:pt x="7187" y="8421"/>
                    <a:pt x="7502" y="8247"/>
                    <a:pt x="7719" y="7973"/>
                  </a:cubicBezTo>
                  <a:cubicBezTo>
                    <a:pt x="8012" y="7605"/>
                    <a:pt x="8131" y="7058"/>
                    <a:pt x="8590" y="6513"/>
                  </a:cubicBezTo>
                  <a:cubicBezTo>
                    <a:pt x="8590" y="6513"/>
                    <a:pt x="8900" y="6593"/>
                    <a:pt x="9410" y="6593"/>
                  </a:cubicBezTo>
                  <a:cubicBezTo>
                    <a:pt x="9481" y="6593"/>
                    <a:pt x="9556" y="6591"/>
                    <a:pt x="9634" y="6588"/>
                  </a:cubicBezTo>
                  <a:cubicBezTo>
                    <a:pt x="10273" y="6561"/>
                    <a:pt x="11150" y="6401"/>
                    <a:pt x="12094" y="5871"/>
                  </a:cubicBezTo>
                  <a:lnTo>
                    <a:pt x="11903" y="5058"/>
                  </a:lnTo>
                  <a:lnTo>
                    <a:pt x="11714" y="4245"/>
                  </a:lnTo>
                  <a:cubicBezTo>
                    <a:pt x="11714" y="4245"/>
                    <a:pt x="11691" y="4267"/>
                    <a:pt x="11649" y="4301"/>
                  </a:cubicBezTo>
                  <a:cubicBezTo>
                    <a:pt x="11608" y="4338"/>
                    <a:pt x="11545" y="4388"/>
                    <a:pt x="11466" y="4448"/>
                  </a:cubicBezTo>
                  <a:cubicBezTo>
                    <a:pt x="10882" y="4883"/>
                    <a:pt x="10157" y="5099"/>
                    <a:pt x="9442" y="5099"/>
                  </a:cubicBezTo>
                  <a:cubicBezTo>
                    <a:pt x="9272" y="5099"/>
                    <a:pt x="9102" y="5087"/>
                    <a:pt x="8935" y="5062"/>
                  </a:cubicBezTo>
                  <a:cubicBezTo>
                    <a:pt x="8064" y="4933"/>
                    <a:pt x="7266" y="4471"/>
                    <a:pt x="6835" y="3681"/>
                  </a:cubicBezTo>
                  <a:cubicBezTo>
                    <a:pt x="6546" y="3151"/>
                    <a:pt x="6157" y="2414"/>
                    <a:pt x="5531" y="1716"/>
                  </a:cubicBezTo>
                  <a:cubicBezTo>
                    <a:pt x="4907" y="1019"/>
                    <a:pt x="4046" y="362"/>
                    <a:pt x="2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5020182" y="1790151"/>
              <a:ext cx="242700" cy="34512"/>
            </a:xfrm>
            <a:custGeom>
              <a:avLst/>
              <a:gdLst/>
              <a:ahLst/>
              <a:cxnLst/>
              <a:rect l="l" t="t" r="r" b="b"/>
              <a:pathLst>
                <a:path w="6737" h="958" extrusionOk="0">
                  <a:moveTo>
                    <a:pt x="6737" y="1"/>
                  </a:moveTo>
                  <a:lnTo>
                    <a:pt x="6737" y="1"/>
                  </a:lnTo>
                  <a:cubicBezTo>
                    <a:pt x="6342" y="147"/>
                    <a:pt x="5602" y="372"/>
                    <a:pt x="4489" y="507"/>
                  </a:cubicBezTo>
                  <a:cubicBezTo>
                    <a:pt x="3904" y="578"/>
                    <a:pt x="3215" y="625"/>
                    <a:pt x="2420" y="625"/>
                  </a:cubicBezTo>
                  <a:cubicBezTo>
                    <a:pt x="1702" y="625"/>
                    <a:pt x="896" y="587"/>
                    <a:pt x="1" y="492"/>
                  </a:cubicBezTo>
                  <a:lnTo>
                    <a:pt x="1" y="492"/>
                  </a:lnTo>
                  <a:lnTo>
                    <a:pt x="20" y="679"/>
                  </a:lnTo>
                  <a:lnTo>
                    <a:pt x="37" y="867"/>
                  </a:lnTo>
                  <a:cubicBezTo>
                    <a:pt x="560" y="909"/>
                    <a:pt x="1371" y="958"/>
                    <a:pt x="2285" y="958"/>
                  </a:cubicBezTo>
                  <a:cubicBezTo>
                    <a:pt x="2564" y="958"/>
                    <a:pt x="2853" y="953"/>
                    <a:pt x="3146" y="942"/>
                  </a:cubicBezTo>
                  <a:cubicBezTo>
                    <a:pt x="4396" y="894"/>
                    <a:pt x="5722" y="733"/>
                    <a:pt x="6708" y="326"/>
                  </a:cubicBezTo>
                  <a:lnTo>
                    <a:pt x="6721" y="164"/>
                  </a:lnTo>
                  <a:lnTo>
                    <a:pt x="6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5024829" y="1835866"/>
              <a:ext cx="233910" cy="34548"/>
            </a:xfrm>
            <a:custGeom>
              <a:avLst/>
              <a:gdLst/>
              <a:ahLst/>
              <a:cxnLst/>
              <a:rect l="l" t="t" r="r" b="b"/>
              <a:pathLst>
                <a:path w="6493" h="959" extrusionOk="0">
                  <a:moveTo>
                    <a:pt x="6492" y="1"/>
                  </a:moveTo>
                  <a:cubicBezTo>
                    <a:pt x="6107" y="145"/>
                    <a:pt x="5392" y="361"/>
                    <a:pt x="4317" y="500"/>
                  </a:cubicBezTo>
                  <a:cubicBezTo>
                    <a:pt x="3719" y="577"/>
                    <a:pt x="3009" y="629"/>
                    <a:pt x="2183" y="629"/>
                  </a:cubicBezTo>
                  <a:cubicBezTo>
                    <a:pt x="1529" y="629"/>
                    <a:pt x="802" y="596"/>
                    <a:pt x="1" y="519"/>
                  </a:cubicBezTo>
                  <a:lnTo>
                    <a:pt x="1" y="519"/>
                  </a:lnTo>
                  <a:lnTo>
                    <a:pt x="18" y="702"/>
                  </a:lnTo>
                  <a:lnTo>
                    <a:pt x="37" y="887"/>
                  </a:lnTo>
                  <a:cubicBezTo>
                    <a:pt x="549" y="923"/>
                    <a:pt x="1250" y="959"/>
                    <a:pt x="2024" y="959"/>
                  </a:cubicBezTo>
                  <a:cubicBezTo>
                    <a:pt x="2374" y="959"/>
                    <a:pt x="2740" y="951"/>
                    <a:pt x="3110" y="933"/>
                  </a:cubicBezTo>
                  <a:cubicBezTo>
                    <a:pt x="4298" y="875"/>
                    <a:pt x="5533" y="710"/>
                    <a:pt x="6461" y="326"/>
                  </a:cubicBezTo>
                  <a:lnTo>
                    <a:pt x="6477" y="163"/>
                  </a:lnTo>
                  <a:lnTo>
                    <a:pt x="6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5029405" y="1881546"/>
              <a:ext cx="225156" cy="34584"/>
            </a:xfrm>
            <a:custGeom>
              <a:avLst/>
              <a:gdLst/>
              <a:ahLst/>
              <a:cxnLst/>
              <a:rect l="l" t="t" r="r" b="b"/>
              <a:pathLst>
                <a:path w="6250" h="960" extrusionOk="0">
                  <a:moveTo>
                    <a:pt x="6250" y="0"/>
                  </a:moveTo>
                  <a:cubicBezTo>
                    <a:pt x="5874" y="141"/>
                    <a:pt x="5182" y="353"/>
                    <a:pt x="4150" y="492"/>
                  </a:cubicBezTo>
                  <a:cubicBezTo>
                    <a:pt x="3532" y="575"/>
                    <a:pt x="2791" y="631"/>
                    <a:pt x="1923" y="631"/>
                  </a:cubicBezTo>
                  <a:cubicBezTo>
                    <a:pt x="1340" y="631"/>
                    <a:pt x="700" y="606"/>
                    <a:pt x="1" y="545"/>
                  </a:cubicBezTo>
                  <a:lnTo>
                    <a:pt x="1" y="545"/>
                  </a:lnTo>
                  <a:lnTo>
                    <a:pt x="20" y="725"/>
                  </a:lnTo>
                  <a:lnTo>
                    <a:pt x="38" y="904"/>
                  </a:lnTo>
                  <a:cubicBezTo>
                    <a:pt x="521" y="934"/>
                    <a:pt x="1129" y="960"/>
                    <a:pt x="1791" y="960"/>
                  </a:cubicBezTo>
                  <a:cubicBezTo>
                    <a:pt x="2197" y="960"/>
                    <a:pt x="2624" y="950"/>
                    <a:pt x="3054" y="925"/>
                  </a:cubicBezTo>
                  <a:cubicBezTo>
                    <a:pt x="4183" y="859"/>
                    <a:pt x="5338" y="690"/>
                    <a:pt x="6219" y="328"/>
                  </a:cubicBezTo>
                  <a:lnTo>
                    <a:pt x="6234" y="164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5034088" y="1927262"/>
              <a:ext cx="216294" cy="34620"/>
            </a:xfrm>
            <a:custGeom>
              <a:avLst/>
              <a:gdLst/>
              <a:ahLst/>
              <a:cxnLst/>
              <a:rect l="l" t="t" r="r" b="b"/>
              <a:pathLst>
                <a:path w="6004" h="961" extrusionOk="0">
                  <a:moveTo>
                    <a:pt x="6004" y="1"/>
                  </a:moveTo>
                  <a:lnTo>
                    <a:pt x="6004" y="1"/>
                  </a:lnTo>
                  <a:cubicBezTo>
                    <a:pt x="5638" y="137"/>
                    <a:pt x="4970" y="342"/>
                    <a:pt x="3978" y="480"/>
                  </a:cubicBezTo>
                  <a:cubicBezTo>
                    <a:pt x="3346" y="569"/>
                    <a:pt x="2583" y="629"/>
                    <a:pt x="1683" y="629"/>
                  </a:cubicBezTo>
                  <a:cubicBezTo>
                    <a:pt x="1167" y="629"/>
                    <a:pt x="607" y="609"/>
                    <a:pt x="0" y="563"/>
                  </a:cubicBezTo>
                  <a:lnTo>
                    <a:pt x="0" y="563"/>
                  </a:lnTo>
                  <a:lnTo>
                    <a:pt x="17" y="740"/>
                  </a:lnTo>
                  <a:lnTo>
                    <a:pt x="35" y="920"/>
                  </a:lnTo>
                  <a:cubicBezTo>
                    <a:pt x="472" y="943"/>
                    <a:pt x="987" y="961"/>
                    <a:pt x="1540" y="961"/>
                  </a:cubicBezTo>
                  <a:cubicBezTo>
                    <a:pt x="2001" y="961"/>
                    <a:pt x="2488" y="948"/>
                    <a:pt x="2978" y="916"/>
                  </a:cubicBezTo>
                  <a:cubicBezTo>
                    <a:pt x="4053" y="842"/>
                    <a:pt x="5137" y="673"/>
                    <a:pt x="5973" y="326"/>
                  </a:cubicBezTo>
                  <a:lnTo>
                    <a:pt x="5989" y="16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5038663" y="1973013"/>
              <a:ext cx="207504" cy="34620"/>
            </a:xfrm>
            <a:custGeom>
              <a:avLst/>
              <a:gdLst/>
              <a:ahLst/>
              <a:cxnLst/>
              <a:rect l="l" t="t" r="r" b="b"/>
              <a:pathLst>
                <a:path w="5760" h="961" extrusionOk="0">
                  <a:moveTo>
                    <a:pt x="5759" y="0"/>
                  </a:moveTo>
                  <a:lnTo>
                    <a:pt x="5759" y="0"/>
                  </a:lnTo>
                  <a:cubicBezTo>
                    <a:pt x="5405" y="133"/>
                    <a:pt x="4762" y="331"/>
                    <a:pt x="3808" y="470"/>
                  </a:cubicBezTo>
                  <a:cubicBezTo>
                    <a:pt x="3162" y="563"/>
                    <a:pt x="2374" y="629"/>
                    <a:pt x="1437" y="629"/>
                  </a:cubicBezTo>
                  <a:cubicBezTo>
                    <a:pt x="992" y="629"/>
                    <a:pt x="513" y="614"/>
                    <a:pt x="0" y="580"/>
                  </a:cubicBezTo>
                  <a:lnTo>
                    <a:pt x="0" y="580"/>
                  </a:lnTo>
                  <a:lnTo>
                    <a:pt x="17" y="755"/>
                  </a:lnTo>
                  <a:lnTo>
                    <a:pt x="35" y="930"/>
                  </a:lnTo>
                  <a:cubicBezTo>
                    <a:pt x="412" y="948"/>
                    <a:pt x="836" y="960"/>
                    <a:pt x="1285" y="960"/>
                  </a:cubicBezTo>
                  <a:cubicBezTo>
                    <a:pt x="1800" y="960"/>
                    <a:pt x="2347" y="945"/>
                    <a:pt x="2893" y="903"/>
                  </a:cubicBezTo>
                  <a:cubicBezTo>
                    <a:pt x="3916" y="824"/>
                    <a:pt x="4935" y="655"/>
                    <a:pt x="5731" y="326"/>
                  </a:cubicBezTo>
                  <a:lnTo>
                    <a:pt x="5744" y="162"/>
                  </a:lnTo>
                  <a:lnTo>
                    <a:pt x="5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5043238" y="2018657"/>
              <a:ext cx="198750" cy="34728"/>
            </a:xfrm>
            <a:custGeom>
              <a:avLst/>
              <a:gdLst/>
              <a:ahLst/>
              <a:cxnLst/>
              <a:rect l="l" t="t" r="r" b="b"/>
              <a:pathLst>
                <a:path w="5517" h="964" extrusionOk="0">
                  <a:moveTo>
                    <a:pt x="5517" y="1"/>
                  </a:moveTo>
                  <a:cubicBezTo>
                    <a:pt x="5172" y="131"/>
                    <a:pt x="4554" y="324"/>
                    <a:pt x="3641" y="463"/>
                  </a:cubicBezTo>
                  <a:cubicBezTo>
                    <a:pt x="2980" y="563"/>
                    <a:pt x="2166" y="635"/>
                    <a:pt x="1189" y="635"/>
                  </a:cubicBezTo>
                  <a:cubicBezTo>
                    <a:pt x="817" y="635"/>
                    <a:pt x="421" y="625"/>
                    <a:pt x="0" y="601"/>
                  </a:cubicBezTo>
                  <a:lnTo>
                    <a:pt x="0" y="601"/>
                  </a:lnTo>
                  <a:lnTo>
                    <a:pt x="18" y="773"/>
                  </a:lnTo>
                  <a:lnTo>
                    <a:pt x="35" y="944"/>
                  </a:lnTo>
                  <a:cubicBezTo>
                    <a:pt x="346" y="956"/>
                    <a:pt x="684" y="964"/>
                    <a:pt x="1037" y="964"/>
                  </a:cubicBezTo>
                  <a:cubicBezTo>
                    <a:pt x="1600" y="964"/>
                    <a:pt x="2203" y="944"/>
                    <a:pt x="2801" y="892"/>
                  </a:cubicBezTo>
                  <a:cubicBezTo>
                    <a:pt x="3774" y="810"/>
                    <a:pt x="4731" y="640"/>
                    <a:pt x="5488" y="328"/>
                  </a:cubicBezTo>
                  <a:lnTo>
                    <a:pt x="5502" y="164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5047813" y="2064373"/>
              <a:ext cx="190032" cy="34764"/>
            </a:xfrm>
            <a:custGeom>
              <a:avLst/>
              <a:gdLst/>
              <a:ahLst/>
              <a:cxnLst/>
              <a:rect l="l" t="t" r="r" b="b"/>
              <a:pathLst>
                <a:path w="5275" h="965" extrusionOk="0">
                  <a:moveTo>
                    <a:pt x="5274" y="1"/>
                  </a:moveTo>
                  <a:cubicBezTo>
                    <a:pt x="4939" y="126"/>
                    <a:pt x="4344" y="313"/>
                    <a:pt x="3471" y="450"/>
                  </a:cubicBezTo>
                  <a:cubicBezTo>
                    <a:pt x="2798" y="555"/>
                    <a:pt x="1959" y="633"/>
                    <a:pt x="946" y="633"/>
                  </a:cubicBezTo>
                  <a:cubicBezTo>
                    <a:pt x="646" y="633"/>
                    <a:pt x="331" y="626"/>
                    <a:pt x="0" y="611"/>
                  </a:cubicBezTo>
                  <a:lnTo>
                    <a:pt x="0" y="611"/>
                  </a:lnTo>
                  <a:lnTo>
                    <a:pt x="18" y="783"/>
                  </a:lnTo>
                  <a:lnTo>
                    <a:pt x="35" y="952"/>
                  </a:lnTo>
                  <a:cubicBezTo>
                    <a:pt x="279" y="960"/>
                    <a:pt x="536" y="964"/>
                    <a:pt x="802" y="964"/>
                  </a:cubicBezTo>
                  <a:cubicBezTo>
                    <a:pt x="1408" y="964"/>
                    <a:pt x="2059" y="941"/>
                    <a:pt x="2701" y="881"/>
                  </a:cubicBezTo>
                  <a:cubicBezTo>
                    <a:pt x="3624" y="793"/>
                    <a:pt x="4527" y="625"/>
                    <a:pt x="5244" y="326"/>
                  </a:cubicBezTo>
                  <a:lnTo>
                    <a:pt x="5259" y="165"/>
                  </a:lnTo>
                  <a:lnTo>
                    <a:pt x="5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5052388" y="2110053"/>
              <a:ext cx="181278" cy="34764"/>
            </a:xfrm>
            <a:custGeom>
              <a:avLst/>
              <a:gdLst/>
              <a:ahLst/>
              <a:cxnLst/>
              <a:rect l="l" t="t" r="r" b="b"/>
              <a:pathLst>
                <a:path w="5032" h="965" extrusionOk="0">
                  <a:moveTo>
                    <a:pt x="5032" y="0"/>
                  </a:moveTo>
                  <a:lnTo>
                    <a:pt x="5032" y="0"/>
                  </a:lnTo>
                  <a:cubicBezTo>
                    <a:pt x="4706" y="124"/>
                    <a:pt x="4136" y="301"/>
                    <a:pt x="3304" y="438"/>
                  </a:cubicBezTo>
                  <a:cubicBezTo>
                    <a:pt x="2614" y="549"/>
                    <a:pt x="1746" y="634"/>
                    <a:pt x="689" y="634"/>
                  </a:cubicBezTo>
                  <a:cubicBezTo>
                    <a:pt x="468" y="634"/>
                    <a:pt x="238" y="630"/>
                    <a:pt x="1" y="622"/>
                  </a:cubicBezTo>
                  <a:lnTo>
                    <a:pt x="1" y="622"/>
                  </a:lnTo>
                  <a:lnTo>
                    <a:pt x="18" y="790"/>
                  </a:lnTo>
                  <a:lnTo>
                    <a:pt x="35" y="960"/>
                  </a:lnTo>
                  <a:cubicBezTo>
                    <a:pt x="204" y="963"/>
                    <a:pt x="379" y="965"/>
                    <a:pt x="557" y="965"/>
                  </a:cubicBezTo>
                  <a:cubicBezTo>
                    <a:pt x="1208" y="965"/>
                    <a:pt x="1911" y="940"/>
                    <a:pt x="2597" y="867"/>
                  </a:cubicBezTo>
                  <a:cubicBezTo>
                    <a:pt x="3472" y="775"/>
                    <a:pt x="4319" y="611"/>
                    <a:pt x="5001" y="326"/>
                  </a:cubicBezTo>
                  <a:lnTo>
                    <a:pt x="5016" y="164"/>
                  </a:lnTo>
                  <a:lnTo>
                    <a:pt x="5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59"/>
          <p:cNvGrpSpPr/>
          <p:nvPr/>
        </p:nvGrpSpPr>
        <p:grpSpPr>
          <a:xfrm>
            <a:off x="719991" y="1914270"/>
            <a:ext cx="1582591" cy="2689229"/>
            <a:chOff x="1108225" y="971525"/>
            <a:chExt cx="1113325" cy="1891825"/>
          </a:xfrm>
        </p:grpSpPr>
        <p:sp>
          <p:nvSpPr>
            <p:cNvPr id="709" name="Google Shape;709;p59"/>
            <p:cNvSpPr/>
            <p:nvPr/>
          </p:nvSpPr>
          <p:spPr>
            <a:xfrm>
              <a:off x="1365125" y="971525"/>
              <a:ext cx="542400" cy="683400"/>
            </a:xfrm>
            <a:custGeom>
              <a:avLst/>
              <a:gdLst/>
              <a:ahLst/>
              <a:cxnLst/>
              <a:rect l="l" t="t" r="r" b="b"/>
              <a:pathLst>
                <a:path w="21696" h="27336" extrusionOk="0">
                  <a:moveTo>
                    <a:pt x="12435" y="0"/>
                  </a:moveTo>
                  <a:cubicBezTo>
                    <a:pt x="11562" y="0"/>
                    <a:pt x="10625" y="117"/>
                    <a:pt x="9626" y="378"/>
                  </a:cubicBezTo>
                  <a:cubicBezTo>
                    <a:pt x="5908" y="1344"/>
                    <a:pt x="4961" y="3866"/>
                    <a:pt x="4710" y="6603"/>
                  </a:cubicBezTo>
                  <a:cubicBezTo>
                    <a:pt x="4458" y="9340"/>
                    <a:pt x="4903" y="12291"/>
                    <a:pt x="3967" y="14119"/>
                  </a:cubicBezTo>
                  <a:cubicBezTo>
                    <a:pt x="3029" y="15947"/>
                    <a:pt x="1831" y="17186"/>
                    <a:pt x="1074" y="18393"/>
                  </a:cubicBezTo>
                  <a:cubicBezTo>
                    <a:pt x="317" y="19601"/>
                    <a:pt x="1" y="20778"/>
                    <a:pt x="829" y="22481"/>
                  </a:cubicBezTo>
                  <a:cubicBezTo>
                    <a:pt x="1657" y="24183"/>
                    <a:pt x="2825" y="25408"/>
                    <a:pt x="4531" y="26204"/>
                  </a:cubicBezTo>
                  <a:cubicBezTo>
                    <a:pt x="6183" y="26972"/>
                    <a:pt x="8339" y="27336"/>
                    <a:pt x="11183" y="27336"/>
                  </a:cubicBezTo>
                  <a:cubicBezTo>
                    <a:pt x="11277" y="27336"/>
                    <a:pt x="11373" y="27335"/>
                    <a:pt x="11469" y="27335"/>
                  </a:cubicBezTo>
                  <a:cubicBezTo>
                    <a:pt x="14457" y="27310"/>
                    <a:pt x="17181" y="26468"/>
                    <a:pt x="18991" y="25224"/>
                  </a:cubicBezTo>
                  <a:cubicBezTo>
                    <a:pt x="20800" y="23981"/>
                    <a:pt x="21696" y="22338"/>
                    <a:pt x="21021" y="20707"/>
                  </a:cubicBezTo>
                  <a:cubicBezTo>
                    <a:pt x="20345" y="19077"/>
                    <a:pt x="19496" y="18280"/>
                    <a:pt x="18908" y="17498"/>
                  </a:cubicBezTo>
                  <a:cubicBezTo>
                    <a:pt x="18319" y="16716"/>
                    <a:pt x="17995" y="15951"/>
                    <a:pt x="18375" y="14389"/>
                  </a:cubicBezTo>
                  <a:cubicBezTo>
                    <a:pt x="18752" y="12825"/>
                    <a:pt x="18629" y="12012"/>
                    <a:pt x="18410" y="11588"/>
                  </a:cubicBezTo>
                  <a:cubicBezTo>
                    <a:pt x="18192" y="11164"/>
                    <a:pt x="17878" y="11131"/>
                    <a:pt x="17878" y="11131"/>
                  </a:cubicBezTo>
                  <a:lnTo>
                    <a:pt x="17878" y="11131"/>
                  </a:lnTo>
                  <a:cubicBezTo>
                    <a:pt x="17878" y="11131"/>
                    <a:pt x="17882" y="11132"/>
                    <a:pt x="17890" y="11132"/>
                  </a:cubicBezTo>
                  <a:cubicBezTo>
                    <a:pt x="17988" y="11132"/>
                    <a:pt x="18668" y="11117"/>
                    <a:pt x="19363" y="10719"/>
                  </a:cubicBezTo>
                  <a:cubicBezTo>
                    <a:pt x="20114" y="10288"/>
                    <a:pt x="20885" y="9411"/>
                    <a:pt x="20952" y="7622"/>
                  </a:cubicBezTo>
                  <a:cubicBezTo>
                    <a:pt x="21014" y="6029"/>
                    <a:pt x="20039" y="3733"/>
                    <a:pt x="18124" y="2078"/>
                  </a:cubicBezTo>
                  <a:cubicBezTo>
                    <a:pt x="16723" y="868"/>
                    <a:pt x="14814" y="0"/>
                    <a:pt x="1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9"/>
            <p:cNvSpPr/>
            <p:nvPr/>
          </p:nvSpPr>
          <p:spPr>
            <a:xfrm>
              <a:off x="1108225" y="1576925"/>
              <a:ext cx="1113325" cy="814550"/>
            </a:xfrm>
            <a:custGeom>
              <a:avLst/>
              <a:gdLst/>
              <a:ahLst/>
              <a:cxnLst/>
              <a:rect l="l" t="t" r="r" b="b"/>
              <a:pathLst>
                <a:path w="44533" h="32582" extrusionOk="0">
                  <a:moveTo>
                    <a:pt x="15557" y="0"/>
                  </a:moveTo>
                  <a:lnTo>
                    <a:pt x="1" y="24070"/>
                  </a:lnTo>
                  <a:cubicBezTo>
                    <a:pt x="1" y="24070"/>
                    <a:pt x="6946" y="32581"/>
                    <a:pt x="19717" y="32581"/>
                  </a:cubicBezTo>
                  <a:cubicBezTo>
                    <a:pt x="22069" y="32581"/>
                    <a:pt x="24618" y="32293"/>
                    <a:pt x="27358" y="31609"/>
                  </a:cubicBezTo>
                  <a:cubicBezTo>
                    <a:pt x="42493" y="27836"/>
                    <a:pt x="44532" y="19222"/>
                    <a:pt x="44532" y="19222"/>
                  </a:cubicBezTo>
                  <a:cubicBezTo>
                    <a:pt x="44532" y="19222"/>
                    <a:pt x="30413" y="16617"/>
                    <a:pt x="24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1764875" y="1637100"/>
              <a:ext cx="301325" cy="170350"/>
            </a:xfrm>
            <a:custGeom>
              <a:avLst/>
              <a:gdLst/>
              <a:ahLst/>
              <a:cxnLst/>
              <a:rect l="l" t="t" r="r" b="b"/>
              <a:pathLst>
                <a:path w="12053" h="6814" extrusionOk="0">
                  <a:moveTo>
                    <a:pt x="11251" y="1"/>
                  </a:moveTo>
                  <a:lnTo>
                    <a:pt x="1776" y="3006"/>
                  </a:lnTo>
                  <a:lnTo>
                    <a:pt x="0" y="205"/>
                  </a:lnTo>
                  <a:lnTo>
                    <a:pt x="0" y="5922"/>
                  </a:lnTo>
                  <a:lnTo>
                    <a:pt x="185" y="6124"/>
                  </a:lnTo>
                  <a:cubicBezTo>
                    <a:pt x="589" y="6574"/>
                    <a:pt x="1155" y="6813"/>
                    <a:pt x="1732" y="6813"/>
                  </a:cubicBezTo>
                  <a:cubicBezTo>
                    <a:pt x="2034" y="6813"/>
                    <a:pt x="2339" y="6747"/>
                    <a:pt x="2626" y="6612"/>
                  </a:cubicBezTo>
                  <a:lnTo>
                    <a:pt x="12052" y="2133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9"/>
            <p:cNvSpPr/>
            <p:nvPr/>
          </p:nvSpPr>
          <p:spPr>
            <a:xfrm>
              <a:off x="1715650" y="1482050"/>
              <a:ext cx="102875" cy="215125"/>
            </a:xfrm>
            <a:custGeom>
              <a:avLst/>
              <a:gdLst/>
              <a:ahLst/>
              <a:cxnLst/>
              <a:rect l="l" t="t" r="r" b="b"/>
              <a:pathLst>
                <a:path w="4115" h="8605" extrusionOk="0">
                  <a:moveTo>
                    <a:pt x="1" y="1"/>
                  </a:moveTo>
                  <a:lnTo>
                    <a:pt x="1" y="8605"/>
                  </a:lnTo>
                  <a:lnTo>
                    <a:pt x="4115" y="8605"/>
                  </a:lnTo>
                  <a:lnTo>
                    <a:pt x="4115" y="178"/>
                  </a:lnTo>
                  <a:cubicBezTo>
                    <a:pt x="4115" y="80"/>
                    <a:pt x="4036" y="1"/>
                    <a:pt x="393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1493850" y="1482050"/>
              <a:ext cx="339575" cy="429125"/>
            </a:xfrm>
            <a:custGeom>
              <a:avLst/>
              <a:gdLst/>
              <a:ahLst/>
              <a:cxnLst/>
              <a:rect l="l" t="t" r="r" b="b"/>
              <a:pathLst>
                <a:path w="13583" h="17165" extrusionOk="0">
                  <a:moveTo>
                    <a:pt x="1988" y="1"/>
                  </a:moveTo>
                  <a:lnTo>
                    <a:pt x="1" y="5190"/>
                  </a:lnTo>
                  <a:lnTo>
                    <a:pt x="4317" y="13145"/>
                  </a:lnTo>
                  <a:cubicBezTo>
                    <a:pt x="4317" y="13145"/>
                    <a:pt x="3304" y="14193"/>
                    <a:pt x="2374" y="16288"/>
                  </a:cubicBezTo>
                  <a:cubicBezTo>
                    <a:pt x="4529" y="16803"/>
                    <a:pt x="6720" y="17165"/>
                    <a:pt x="8895" y="17165"/>
                  </a:cubicBezTo>
                  <a:cubicBezTo>
                    <a:pt x="10189" y="17165"/>
                    <a:pt x="11478" y="17037"/>
                    <a:pt x="12750" y="16735"/>
                  </a:cubicBezTo>
                  <a:cubicBezTo>
                    <a:pt x="12014" y="14994"/>
                    <a:pt x="11527" y="13869"/>
                    <a:pt x="11527" y="13869"/>
                  </a:cubicBezTo>
                  <a:cubicBezTo>
                    <a:pt x="11527" y="13869"/>
                    <a:pt x="13582" y="8732"/>
                    <a:pt x="13534" y="6501"/>
                  </a:cubicBezTo>
                  <a:cubicBezTo>
                    <a:pt x="13486" y="4269"/>
                    <a:pt x="9847" y="97"/>
                    <a:pt x="9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1442950" y="1990750"/>
              <a:ext cx="579775" cy="693950"/>
            </a:xfrm>
            <a:custGeom>
              <a:avLst/>
              <a:gdLst/>
              <a:ahLst/>
              <a:cxnLst/>
              <a:rect l="l" t="t" r="r" b="b"/>
              <a:pathLst>
                <a:path w="23191" h="27758" extrusionOk="0">
                  <a:moveTo>
                    <a:pt x="16296" y="1"/>
                  </a:moveTo>
                  <a:cubicBezTo>
                    <a:pt x="14112" y="562"/>
                    <a:pt x="11856" y="830"/>
                    <a:pt x="9597" y="830"/>
                  </a:cubicBezTo>
                  <a:cubicBezTo>
                    <a:pt x="7437" y="830"/>
                    <a:pt x="5275" y="585"/>
                    <a:pt x="3171" y="118"/>
                  </a:cubicBezTo>
                  <a:cubicBezTo>
                    <a:pt x="3079" y="658"/>
                    <a:pt x="3005" y="1224"/>
                    <a:pt x="2957" y="1823"/>
                  </a:cubicBezTo>
                  <a:cubicBezTo>
                    <a:pt x="2474" y="7837"/>
                    <a:pt x="5918" y="17976"/>
                    <a:pt x="5918" y="17976"/>
                  </a:cubicBezTo>
                  <a:lnTo>
                    <a:pt x="1" y="27112"/>
                  </a:lnTo>
                  <a:cubicBezTo>
                    <a:pt x="1599" y="27361"/>
                    <a:pt x="3206" y="27582"/>
                    <a:pt x="4814" y="27757"/>
                  </a:cubicBezTo>
                  <a:lnTo>
                    <a:pt x="8950" y="21721"/>
                  </a:lnTo>
                  <a:cubicBezTo>
                    <a:pt x="10098" y="20045"/>
                    <a:pt x="10674" y="18042"/>
                    <a:pt x="10593" y="16011"/>
                  </a:cubicBezTo>
                  <a:lnTo>
                    <a:pt x="10429" y="4537"/>
                  </a:lnTo>
                  <a:lnTo>
                    <a:pt x="10429" y="4537"/>
                  </a:lnTo>
                  <a:cubicBezTo>
                    <a:pt x="10429" y="4537"/>
                    <a:pt x="16333" y="14665"/>
                    <a:pt x="17074" y="17587"/>
                  </a:cubicBezTo>
                  <a:cubicBezTo>
                    <a:pt x="17604" y="20742"/>
                    <a:pt x="18068" y="24440"/>
                    <a:pt x="18423" y="27609"/>
                  </a:cubicBezTo>
                  <a:cubicBezTo>
                    <a:pt x="20041" y="27336"/>
                    <a:pt x="21634" y="26935"/>
                    <a:pt x="23190" y="26411"/>
                  </a:cubicBezTo>
                  <a:cubicBezTo>
                    <a:pt x="22788" y="22349"/>
                    <a:pt x="22179" y="16980"/>
                    <a:pt x="21537" y="14191"/>
                  </a:cubicBezTo>
                  <a:cubicBezTo>
                    <a:pt x="20894" y="11396"/>
                    <a:pt x="18342" y="4955"/>
                    <a:pt x="16296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9"/>
            <p:cNvSpPr/>
            <p:nvPr/>
          </p:nvSpPr>
          <p:spPr>
            <a:xfrm>
              <a:off x="1327825" y="2668550"/>
              <a:ext cx="235500" cy="194800"/>
            </a:xfrm>
            <a:custGeom>
              <a:avLst/>
              <a:gdLst/>
              <a:ahLst/>
              <a:cxnLst/>
              <a:rect l="l" t="t" r="r" b="b"/>
              <a:pathLst>
                <a:path w="9420" h="7792" extrusionOk="0">
                  <a:moveTo>
                    <a:pt x="4606" y="0"/>
                  </a:moveTo>
                  <a:lnTo>
                    <a:pt x="4128" y="738"/>
                  </a:lnTo>
                  <a:lnTo>
                    <a:pt x="335" y="6593"/>
                  </a:lnTo>
                  <a:cubicBezTo>
                    <a:pt x="0" y="7110"/>
                    <a:pt x="372" y="7792"/>
                    <a:pt x="984" y="7792"/>
                  </a:cubicBezTo>
                  <a:lnTo>
                    <a:pt x="8157" y="7792"/>
                  </a:lnTo>
                  <a:cubicBezTo>
                    <a:pt x="8416" y="7792"/>
                    <a:pt x="8518" y="7456"/>
                    <a:pt x="8302" y="7312"/>
                  </a:cubicBezTo>
                  <a:lnTo>
                    <a:pt x="5940" y="5725"/>
                  </a:lnTo>
                  <a:lnTo>
                    <a:pt x="8928" y="1364"/>
                  </a:lnTo>
                  <a:lnTo>
                    <a:pt x="9419" y="645"/>
                  </a:lnTo>
                  <a:cubicBezTo>
                    <a:pt x="7811" y="470"/>
                    <a:pt x="6204" y="249"/>
                    <a:pt x="4606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9"/>
            <p:cNvSpPr/>
            <p:nvPr/>
          </p:nvSpPr>
          <p:spPr>
            <a:xfrm>
              <a:off x="1903500" y="2650975"/>
              <a:ext cx="243850" cy="212375"/>
            </a:xfrm>
            <a:custGeom>
              <a:avLst/>
              <a:gdLst/>
              <a:ahLst/>
              <a:cxnLst/>
              <a:rect l="l" t="t" r="r" b="b"/>
              <a:pathLst>
                <a:path w="9754" h="8495" extrusionOk="0">
                  <a:moveTo>
                    <a:pt x="4768" y="0"/>
                  </a:moveTo>
                  <a:cubicBezTo>
                    <a:pt x="3212" y="524"/>
                    <a:pt x="1619" y="925"/>
                    <a:pt x="1" y="1200"/>
                  </a:cubicBezTo>
                  <a:cubicBezTo>
                    <a:pt x="32" y="1481"/>
                    <a:pt x="62" y="1759"/>
                    <a:pt x="91" y="2030"/>
                  </a:cubicBezTo>
                  <a:cubicBezTo>
                    <a:pt x="374" y="4607"/>
                    <a:pt x="577" y="6742"/>
                    <a:pt x="673" y="7791"/>
                  </a:cubicBezTo>
                  <a:cubicBezTo>
                    <a:pt x="709" y="8189"/>
                    <a:pt x="1043" y="8495"/>
                    <a:pt x="1442" y="8495"/>
                  </a:cubicBezTo>
                  <a:cubicBezTo>
                    <a:pt x="1443" y="8495"/>
                    <a:pt x="1444" y="8495"/>
                    <a:pt x="1445" y="8495"/>
                  </a:cubicBezTo>
                  <a:lnTo>
                    <a:pt x="9391" y="8495"/>
                  </a:lnTo>
                  <a:cubicBezTo>
                    <a:pt x="9655" y="8495"/>
                    <a:pt x="9753" y="8152"/>
                    <a:pt x="9532" y="8011"/>
                  </a:cubicBezTo>
                  <a:lnTo>
                    <a:pt x="5250" y="5293"/>
                  </a:lnTo>
                  <a:cubicBezTo>
                    <a:pt x="5250" y="5293"/>
                    <a:pt x="5099" y="3444"/>
                    <a:pt x="4855" y="890"/>
                  </a:cubicBezTo>
                  <a:cubicBezTo>
                    <a:pt x="4826" y="601"/>
                    <a:pt x="4797" y="306"/>
                    <a:pt x="4768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1516925" y="1990700"/>
              <a:ext cx="351650" cy="139250"/>
            </a:xfrm>
            <a:custGeom>
              <a:avLst/>
              <a:gdLst/>
              <a:ahLst/>
              <a:cxnLst/>
              <a:rect l="l" t="t" r="r" b="b"/>
              <a:pathLst>
                <a:path w="14066" h="5570" extrusionOk="0">
                  <a:moveTo>
                    <a:pt x="13337" y="1"/>
                  </a:moveTo>
                  <a:cubicBezTo>
                    <a:pt x="11151" y="563"/>
                    <a:pt x="8892" y="831"/>
                    <a:pt x="6631" y="831"/>
                  </a:cubicBezTo>
                  <a:cubicBezTo>
                    <a:pt x="4474" y="831"/>
                    <a:pt x="2314" y="587"/>
                    <a:pt x="212" y="120"/>
                  </a:cubicBezTo>
                  <a:cubicBezTo>
                    <a:pt x="122" y="654"/>
                    <a:pt x="48" y="1216"/>
                    <a:pt x="0" y="1808"/>
                  </a:cubicBezTo>
                  <a:cubicBezTo>
                    <a:pt x="2421" y="3383"/>
                    <a:pt x="4866" y="4581"/>
                    <a:pt x="7501" y="5570"/>
                  </a:cubicBezTo>
                  <a:cubicBezTo>
                    <a:pt x="7542" y="5445"/>
                    <a:pt x="7662" y="5372"/>
                    <a:pt x="7783" y="5372"/>
                  </a:cubicBezTo>
                  <a:cubicBezTo>
                    <a:pt x="7879" y="5372"/>
                    <a:pt x="7976" y="5417"/>
                    <a:pt x="8034" y="5519"/>
                  </a:cubicBezTo>
                  <a:cubicBezTo>
                    <a:pt x="8038" y="5529"/>
                    <a:pt x="8046" y="5539"/>
                    <a:pt x="8050" y="5548"/>
                  </a:cubicBezTo>
                  <a:cubicBezTo>
                    <a:pt x="10194" y="4475"/>
                    <a:pt x="12312" y="3370"/>
                    <a:pt x="14065" y="1775"/>
                  </a:cubicBezTo>
                  <a:cubicBezTo>
                    <a:pt x="13819" y="1170"/>
                    <a:pt x="13574" y="575"/>
                    <a:pt x="13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9"/>
            <p:cNvSpPr/>
            <p:nvPr/>
          </p:nvSpPr>
          <p:spPr>
            <a:xfrm>
              <a:off x="1522175" y="1889300"/>
              <a:ext cx="328200" cy="122200"/>
            </a:xfrm>
            <a:custGeom>
              <a:avLst/>
              <a:gdLst/>
              <a:ahLst/>
              <a:cxnLst/>
              <a:rect l="l" t="t" r="r" b="b"/>
              <a:pathLst>
                <a:path w="13128" h="4888" extrusionOk="0">
                  <a:moveTo>
                    <a:pt x="1241" y="0"/>
                  </a:moveTo>
                  <a:cubicBezTo>
                    <a:pt x="751" y="1102"/>
                    <a:pt x="285" y="2495"/>
                    <a:pt x="0" y="4176"/>
                  </a:cubicBezTo>
                  <a:cubicBezTo>
                    <a:pt x="2103" y="4643"/>
                    <a:pt x="4264" y="4887"/>
                    <a:pt x="6422" y="4887"/>
                  </a:cubicBezTo>
                  <a:cubicBezTo>
                    <a:pt x="8683" y="4887"/>
                    <a:pt x="10942" y="4619"/>
                    <a:pt x="13127" y="4057"/>
                  </a:cubicBezTo>
                  <a:cubicBezTo>
                    <a:pt x="12571" y="2709"/>
                    <a:pt x="12050" y="1470"/>
                    <a:pt x="11617" y="445"/>
                  </a:cubicBezTo>
                  <a:cubicBezTo>
                    <a:pt x="10344" y="748"/>
                    <a:pt x="9054" y="876"/>
                    <a:pt x="7757" y="876"/>
                  </a:cubicBezTo>
                  <a:cubicBezTo>
                    <a:pt x="5584" y="876"/>
                    <a:pt x="3394" y="514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9"/>
            <p:cNvSpPr/>
            <p:nvPr/>
          </p:nvSpPr>
          <p:spPr>
            <a:xfrm>
              <a:off x="1315575" y="1427250"/>
              <a:ext cx="263200" cy="336225"/>
            </a:xfrm>
            <a:custGeom>
              <a:avLst/>
              <a:gdLst/>
              <a:ahLst/>
              <a:cxnLst/>
              <a:rect l="l" t="t" r="r" b="b"/>
              <a:pathLst>
                <a:path w="10528" h="13449" extrusionOk="0">
                  <a:moveTo>
                    <a:pt x="1" y="1"/>
                  </a:moveTo>
                  <a:lnTo>
                    <a:pt x="879" y="12028"/>
                  </a:lnTo>
                  <a:cubicBezTo>
                    <a:pt x="942" y="12894"/>
                    <a:pt x="1664" y="13448"/>
                    <a:pt x="2414" y="13448"/>
                  </a:cubicBezTo>
                  <a:cubicBezTo>
                    <a:pt x="2782" y="13448"/>
                    <a:pt x="3158" y="13314"/>
                    <a:pt x="3466" y="13018"/>
                  </a:cubicBezTo>
                  <a:lnTo>
                    <a:pt x="7386" y="9244"/>
                  </a:lnTo>
                  <a:cubicBezTo>
                    <a:pt x="8426" y="8241"/>
                    <a:pt x="9181" y="6979"/>
                    <a:pt x="9572" y="5588"/>
                  </a:cubicBezTo>
                  <a:lnTo>
                    <a:pt x="10527" y="2193"/>
                  </a:lnTo>
                  <a:lnTo>
                    <a:pt x="9225" y="2193"/>
                  </a:lnTo>
                  <a:cubicBezTo>
                    <a:pt x="7898" y="2193"/>
                    <a:pt x="6673" y="2898"/>
                    <a:pt x="6007" y="4046"/>
                  </a:cubicBezTo>
                  <a:lnTo>
                    <a:pt x="3687" y="8040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9"/>
            <p:cNvSpPr/>
            <p:nvPr/>
          </p:nvSpPr>
          <p:spPr>
            <a:xfrm>
              <a:off x="1618050" y="1439875"/>
              <a:ext cx="88725" cy="44450"/>
            </a:xfrm>
            <a:custGeom>
              <a:avLst/>
              <a:gdLst/>
              <a:ahLst/>
              <a:cxnLst/>
              <a:rect l="l" t="t" r="r" b="b"/>
              <a:pathLst>
                <a:path w="3549" h="1778" extrusionOk="0">
                  <a:moveTo>
                    <a:pt x="64" y="0"/>
                  </a:moveTo>
                  <a:cubicBezTo>
                    <a:pt x="64" y="0"/>
                    <a:pt x="41" y="156"/>
                    <a:pt x="23" y="403"/>
                  </a:cubicBezTo>
                  <a:cubicBezTo>
                    <a:pt x="0" y="721"/>
                    <a:pt x="0" y="1038"/>
                    <a:pt x="21" y="1356"/>
                  </a:cubicBezTo>
                  <a:cubicBezTo>
                    <a:pt x="590" y="1537"/>
                    <a:pt x="1175" y="1662"/>
                    <a:pt x="1770" y="1732"/>
                  </a:cubicBezTo>
                  <a:cubicBezTo>
                    <a:pt x="2034" y="1762"/>
                    <a:pt x="2299" y="1777"/>
                    <a:pt x="2564" y="1777"/>
                  </a:cubicBezTo>
                  <a:cubicBezTo>
                    <a:pt x="2886" y="1777"/>
                    <a:pt x="3208" y="1755"/>
                    <a:pt x="3527" y="1711"/>
                  </a:cubicBezTo>
                  <a:cubicBezTo>
                    <a:pt x="3548" y="1412"/>
                    <a:pt x="3548" y="1112"/>
                    <a:pt x="3525" y="813"/>
                  </a:cubicBezTo>
                  <a:cubicBezTo>
                    <a:pt x="3506" y="578"/>
                    <a:pt x="3483" y="430"/>
                    <a:pt x="3483" y="430"/>
                  </a:cubicBezTo>
                  <a:lnTo>
                    <a:pt x="1774" y="2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9"/>
            <p:cNvSpPr/>
            <p:nvPr/>
          </p:nvSpPr>
          <p:spPr>
            <a:xfrm>
              <a:off x="1618525" y="1473775"/>
              <a:ext cx="87675" cy="59200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0" y="0"/>
                  </a:moveTo>
                  <a:cubicBezTo>
                    <a:pt x="39" y="563"/>
                    <a:pt x="164" y="1193"/>
                    <a:pt x="480" y="1663"/>
                  </a:cubicBezTo>
                  <a:cubicBezTo>
                    <a:pt x="761" y="2079"/>
                    <a:pt x="1195" y="2368"/>
                    <a:pt x="1857" y="2368"/>
                  </a:cubicBezTo>
                  <a:cubicBezTo>
                    <a:pt x="1939" y="2368"/>
                    <a:pt x="2025" y="2363"/>
                    <a:pt x="2114" y="2354"/>
                  </a:cubicBezTo>
                  <a:cubicBezTo>
                    <a:pt x="2628" y="2302"/>
                    <a:pt x="2959" y="2021"/>
                    <a:pt x="3171" y="1643"/>
                  </a:cubicBezTo>
                  <a:cubicBezTo>
                    <a:pt x="3383" y="1266"/>
                    <a:pt x="3473" y="792"/>
                    <a:pt x="3506" y="355"/>
                  </a:cubicBezTo>
                  <a:lnTo>
                    <a:pt x="3506" y="355"/>
                  </a:lnTo>
                  <a:cubicBezTo>
                    <a:pt x="3188" y="400"/>
                    <a:pt x="2868" y="422"/>
                    <a:pt x="2548" y="422"/>
                  </a:cubicBezTo>
                  <a:cubicBezTo>
                    <a:pt x="2281" y="422"/>
                    <a:pt x="2014" y="407"/>
                    <a:pt x="1748" y="376"/>
                  </a:cubicBezTo>
                  <a:cubicBezTo>
                    <a:pt x="1154" y="308"/>
                    <a:pt x="571" y="181"/>
                    <a:pt x="0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9"/>
            <p:cNvSpPr/>
            <p:nvPr/>
          </p:nvSpPr>
          <p:spPr>
            <a:xfrm>
              <a:off x="1442700" y="1203025"/>
              <a:ext cx="91050" cy="108975"/>
            </a:xfrm>
            <a:custGeom>
              <a:avLst/>
              <a:gdLst/>
              <a:ahLst/>
              <a:cxnLst/>
              <a:rect l="l" t="t" r="r" b="b"/>
              <a:pathLst>
                <a:path w="3642" h="4359" extrusionOk="0">
                  <a:moveTo>
                    <a:pt x="1959" y="0"/>
                  </a:moveTo>
                  <a:cubicBezTo>
                    <a:pt x="1791" y="0"/>
                    <a:pt x="1604" y="21"/>
                    <a:pt x="1397" y="67"/>
                  </a:cubicBezTo>
                  <a:cubicBezTo>
                    <a:pt x="403" y="284"/>
                    <a:pt x="1" y="1315"/>
                    <a:pt x="63" y="2309"/>
                  </a:cubicBezTo>
                  <a:cubicBezTo>
                    <a:pt x="124" y="3305"/>
                    <a:pt x="650" y="4266"/>
                    <a:pt x="1517" y="4347"/>
                  </a:cubicBezTo>
                  <a:cubicBezTo>
                    <a:pt x="1606" y="4355"/>
                    <a:pt x="1691" y="4359"/>
                    <a:pt x="1773" y="4359"/>
                  </a:cubicBezTo>
                  <a:cubicBezTo>
                    <a:pt x="2490" y="4359"/>
                    <a:pt x="2946" y="4058"/>
                    <a:pt x="3229" y="3744"/>
                  </a:cubicBezTo>
                  <a:cubicBezTo>
                    <a:pt x="3416" y="3534"/>
                    <a:pt x="3557" y="3287"/>
                    <a:pt x="3641" y="3020"/>
                  </a:cubicBezTo>
                  <a:lnTo>
                    <a:pt x="3564" y="2266"/>
                  </a:lnTo>
                  <a:lnTo>
                    <a:pt x="3485" y="1511"/>
                  </a:lnTo>
                  <a:cubicBezTo>
                    <a:pt x="3485" y="1511"/>
                    <a:pt x="3460" y="1041"/>
                    <a:pt x="3185" y="625"/>
                  </a:cubicBezTo>
                  <a:cubicBezTo>
                    <a:pt x="2968" y="296"/>
                    <a:pt x="2596" y="0"/>
                    <a:pt x="1959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1501400" y="999150"/>
              <a:ext cx="338125" cy="470775"/>
            </a:xfrm>
            <a:custGeom>
              <a:avLst/>
              <a:gdLst/>
              <a:ahLst/>
              <a:cxnLst/>
              <a:rect l="l" t="t" r="r" b="b"/>
              <a:pathLst>
                <a:path w="13525" h="18831" extrusionOk="0">
                  <a:moveTo>
                    <a:pt x="6818" y="1"/>
                  </a:moveTo>
                  <a:cubicBezTo>
                    <a:pt x="3226" y="1"/>
                    <a:pt x="275" y="2873"/>
                    <a:pt x="197" y="6482"/>
                  </a:cubicBezTo>
                  <a:lnTo>
                    <a:pt x="138" y="9273"/>
                  </a:lnTo>
                  <a:lnTo>
                    <a:pt x="78" y="12062"/>
                  </a:lnTo>
                  <a:cubicBezTo>
                    <a:pt x="1" y="15720"/>
                    <a:pt x="2902" y="18750"/>
                    <a:pt x="6562" y="18829"/>
                  </a:cubicBezTo>
                  <a:cubicBezTo>
                    <a:pt x="6609" y="18830"/>
                    <a:pt x="6657" y="18831"/>
                    <a:pt x="6704" y="18831"/>
                  </a:cubicBezTo>
                  <a:cubicBezTo>
                    <a:pt x="10298" y="18831"/>
                    <a:pt x="13248" y="15958"/>
                    <a:pt x="13326" y="12348"/>
                  </a:cubicBezTo>
                  <a:lnTo>
                    <a:pt x="13386" y="9558"/>
                  </a:lnTo>
                  <a:lnTo>
                    <a:pt x="13446" y="6769"/>
                  </a:lnTo>
                  <a:cubicBezTo>
                    <a:pt x="13525" y="3110"/>
                    <a:pt x="10622" y="82"/>
                    <a:pt x="6964" y="3"/>
                  </a:cubicBezTo>
                  <a:cubicBezTo>
                    <a:pt x="6915" y="2"/>
                    <a:pt x="6867" y="1"/>
                    <a:pt x="681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1503925" y="1033925"/>
              <a:ext cx="78175" cy="238050"/>
            </a:xfrm>
            <a:custGeom>
              <a:avLst/>
              <a:gdLst/>
              <a:ahLst/>
              <a:cxnLst/>
              <a:rect l="l" t="t" r="r" b="b"/>
              <a:pathLst>
                <a:path w="3127" h="9522" extrusionOk="0">
                  <a:moveTo>
                    <a:pt x="2662" y="0"/>
                  </a:moveTo>
                  <a:cubicBezTo>
                    <a:pt x="2479" y="141"/>
                    <a:pt x="2304" y="291"/>
                    <a:pt x="2138" y="451"/>
                  </a:cubicBezTo>
                  <a:cubicBezTo>
                    <a:pt x="867" y="1665"/>
                    <a:pt x="133" y="3335"/>
                    <a:pt x="96" y="5093"/>
                  </a:cubicBezTo>
                  <a:lnTo>
                    <a:pt x="48" y="7308"/>
                  </a:lnTo>
                  <a:lnTo>
                    <a:pt x="0" y="9522"/>
                  </a:lnTo>
                  <a:cubicBezTo>
                    <a:pt x="1011" y="8466"/>
                    <a:pt x="1766" y="7014"/>
                    <a:pt x="2285" y="5515"/>
                  </a:cubicBezTo>
                  <a:cubicBezTo>
                    <a:pt x="2766" y="4115"/>
                    <a:pt x="3042" y="2676"/>
                    <a:pt x="3126" y="1480"/>
                  </a:cubicBezTo>
                  <a:cubicBezTo>
                    <a:pt x="2965" y="990"/>
                    <a:pt x="2807" y="499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1579900" y="1162250"/>
              <a:ext cx="66475" cy="34200"/>
            </a:xfrm>
            <a:custGeom>
              <a:avLst/>
              <a:gdLst/>
              <a:ahLst/>
              <a:cxnLst/>
              <a:rect l="l" t="t" r="r" b="b"/>
              <a:pathLst>
                <a:path w="2659" h="1368" extrusionOk="0">
                  <a:moveTo>
                    <a:pt x="518" y="1"/>
                  </a:moveTo>
                  <a:cubicBezTo>
                    <a:pt x="356" y="1"/>
                    <a:pt x="203" y="95"/>
                    <a:pt x="134" y="251"/>
                  </a:cubicBezTo>
                  <a:lnTo>
                    <a:pt x="120" y="280"/>
                  </a:lnTo>
                  <a:lnTo>
                    <a:pt x="107" y="311"/>
                  </a:lnTo>
                  <a:cubicBezTo>
                    <a:pt x="1" y="548"/>
                    <a:pt x="132" y="823"/>
                    <a:pt x="384" y="892"/>
                  </a:cubicBezTo>
                  <a:lnTo>
                    <a:pt x="1239" y="1122"/>
                  </a:lnTo>
                  <a:lnTo>
                    <a:pt x="2096" y="1353"/>
                  </a:lnTo>
                  <a:cubicBezTo>
                    <a:pt x="2133" y="1362"/>
                    <a:pt x="2169" y="1367"/>
                    <a:pt x="2205" y="1367"/>
                  </a:cubicBezTo>
                  <a:cubicBezTo>
                    <a:pt x="2406" y="1367"/>
                    <a:pt x="2586" y="1223"/>
                    <a:pt x="2622" y="1016"/>
                  </a:cubicBezTo>
                  <a:cubicBezTo>
                    <a:pt x="2659" y="806"/>
                    <a:pt x="2534" y="602"/>
                    <a:pt x="2329" y="540"/>
                  </a:cubicBezTo>
                  <a:lnTo>
                    <a:pt x="1486" y="280"/>
                  </a:lnTo>
                  <a:lnTo>
                    <a:pt x="644" y="20"/>
                  </a:lnTo>
                  <a:cubicBezTo>
                    <a:pt x="602" y="7"/>
                    <a:pt x="56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1599375" y="1334550"/>
              <a:ext cx="157900" cy="56950"/>
            </a:xfrm>
            <a:custGeom>
              <a:avLst/>
              <a:gdLst/>
              <a:ahLst/>
              <a:cxnLst/>
              <a:rect l="l" t="t" r="r" b="b"/>
              <a:pathLst>
                <a:path w="6316" h="2278" extrusionOk="0">
                  <a:moveTo>
                    <a:pt x="557" y="0"/>
                  </a:moveTo>
                  <a:cubicBezTo>
                    <a:pt x="242" y="0"/>
                    <a:pt x="1" y="284"/>
                    <a:pt x="56" y="598"/>
                  </a:cubicBezTo>
                  <a:cubicBezTo>
                    <a:pt x="106" y="890"/>
                    <a:pt x="200" y="1176"/>
                    <a:pt x="333" y="1443"/>
                  </a:cubicBezTo>
                  <a:cubicBezTo>
                    <a:pt x="462" y="1703"/>
                    <a:pt x="630" y="1944"/>
                    <a:pt x="826" y="2160"/>
                  </a:cubicBezTo>
                  <a:cubicBezTo>
                    <a:pt x="1407" y="1589"/>
                    <a:pt x="2188" y="1269"/>
                    <a:pt x="3000" y="1269"/>
                  </a:cubicBezTo>
                  <a:cubicBezTo>
                    <a:pt x="3026" y="1269"/>
                    <a:pt x="3052" y="1269"/>
                    <a:pt x="3078" y="1270"/>
                  </a:cubicBezTo>
                  <a:lnTo>
                    <a:pt x="3134" y="1272"/>
                  </a:lnTo>
                  <a:lnTo>
                    <a:pt x="3192" y="1274"/>
                  </a:lnTo>
                  <a:cubicBezTo>
                    <a:pt x="4031" y="1293"/>
                    <a:pt x="4829" y="1655"/>
                    <a:pt x="5397" y="2277"/>
                  </a:cubicBezTo>
                  <a:cubicBezTo>
                    <a:pt x="5605" y="2071"/>
                    <a:pt x="5782" y="1838"/>
                    <a:pt x="5927" y="1584"/>
                  </a:cubicBezTo>
                  <a:cubicBezTo>
                    <a:pt x="6073" y="1324"/>
                    <a:pt x="6179" y="1045"/>
                    <a:pt x="6247" y="754"/>
                  </a:cubicBezTo>
                  <a:cubicBezTo>
                    <a:pt x="6316" y="442"/>
                    <a:pt x="6083" y="141"/>
                    <a:pt x="5761" y="134"/>
                  </a:cubicBezTo>
                  <a:lnTo>
                    <a:pt x="3167" y="66"/>
                  </a:lnTo>
                  <a:lnTo>
                    <a:pt x="570" y="1"/>
                  </a:lnTo>
                  <a:cubicBezTo>
                    <a:pt x="566" y="0"/>
                    <a:pt x="562" y="0"/>
                    <a:pt x="557" y="0"/>
                  </a:cubicBezTo>
                  <a:close/>
                </a:path>
              </a:pathLst>
            </a:custGeom>
            <a:solidFill>
              <a:srgbClr val="270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1620075" y="1366300"/>
              <a:ext cx="114200" cy="47425"/>
            </a:xfrm>
            <a:custGeom>
              <a:avLst/>
              <a:gdLst/>
              <a:ahLst/>
              <a:cxnLst/>
              <a:rect l="l" t="t" r="r" b="b"/>
              <a:pathLst>
                <a:path w="4568" h="1897" extrusionOk="0">
                  <a:moveTo>
                    <a:pt x="2165" y="1"/>
                  </a:moveTo>
                  <a:cubicBezTo>
                    <a:pt x="1356" y="1"/>
                    <a:pt x="577" y="320"/>
                    <a:pt x="0" y="890"/>
                  </a:cubicBezTo>
                  <a:cubicBezTo>
                    <a:pt x="566" y="1510"/>
                    <a:pt x="1362" y="1872"/>
                    <a:pt x="2202" y="1893"/>
                  </a:cubicBezTo>
                  <a:lnTo>
                    <a:pt x="2260" y="1893"/>
                  </a:lnTo>
                  <a:lnTo>
                    <a:pt x="2317" y="1895"/>
                  </a:lnTo>
                  <a:cubicBezTo>
                    <a:pt x="2344" y="1896"/>
                    <a:pt x="2370" y="1896"/>
                    <a:pt x="2396" y="1896"/>
                  </a:cubicBezTo>
                  <a:cubicBezTo>
                    <a:pt x="3208" y="1896"/>
                    <a:pt x="3989" y="1578"/>
                    <a:pt x="4567" y="1007"/>
                  </a:cubicBezTo>
                  <a:cubicBezTo>
                    <a:pt x="4001" y="387"/>
                    <a:pt x="3205" y="25"/>
                    <a:pt x="2365" y="6"/>
                  </a:cubicBezTo>
                  <a:lnTo>
                    <a:pt x="2308" y="4"/>
                  </a:lnTo>
                  <a:lnTo>
                    <a:pt x="2250" y="2"/>
                  </a:lnTo>
                  <a:cubicBezTo>
                    <a:pt x="2222" y="1"/>
                    <a:pt x="2193" y="1"/>
                    <a:pt x="2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9"/>
            <p:cNvSpPr/>
            <p:nvPr/>
          </p:nvSpPr>
          <p:spPr>
            <a:xfrm>
              <a:off x="1512450" y="1175400"/>
              <a:ext cx="329100" cy="130400"/>
            </a:xfrm>
            <a:custGeom>
              <a:avLst/>
              <a:gdLst/>
              <a:ahLst/>
              <a:cxnLst/>
              <a:rect l="l" t="t" r="r" b="b"/>
              <a:pathLst>
                <a:path w="13164" h="5216" extrusionOk="0">
                  <a:moveTo>
                    <a:pt x="1181" y="1"/>
                  </a:moveTo>
                  <a:cubicBezTo>
                    <a:pt x="1100" y="1"/>
                    <a:pt x="1019" y="11"/>
                    <a:pt x="940" y="31"/>
                  </a:cubicBezTo>
                  <a:cubicBezTo>
                    <a:pt x="520" y="133"/>
                    <a:pt x="170" y="490"/>
                    <a:pt x="60" y="948"/>
                  </a:cubicBezTo>
                  <a:cubicBezTo>
                    <a:pt x="0" y="1199"/>
                    <a:pt x="39" y="1453"/>
                    <a:pt x="119" y="1680"/>
                  </a:cubicBezTo>
                  <a:cubicBezTo>
                    <a:pt x="511" y="2807"/>
                    <a:pt x="1281" y="3762"/>
                    <a:pt x="2296" y="4386"/>
                  </a:cubicBezTo>
                  <a:cubicBezTo>
                    <a:pt x="3017" y="4825"/>
                    <a:pt x="3772" y="5045"/>
                    <a:pt x="4547" y="5045"/>
                  </a:cubicBezTo>
                  <a:cubicBezTo>
                    <a:pt x="4630" y="5045"/>
                    <a:pt x="4713" y="5043"/>
                    <a:pt x="4796" y="5038"/>
                  </a:cubicBezTo>
                  <a:cubicBezTo>
                    <a:pt x="4871" y="5034"/>
                    <a:pt x="5126" y="4932"/>
                    <a:pt x="5418" y="4818"/>
                  </a:cubicBezTo>
                  <a:cubicBezTo>
                    <a:pt x="5734" y="4694"/>
                    <a:pt x="6066" y="4633"/>
                    <a:pt x="6397" y="4633"/>
                  </a:cubicBezTo>
                  <a:cubicBezTo>
                    <a:pt x="6800" y="4633"/>
                    <a:pt x="7202" y="4724"/>
                    <a:pt x="7572" y="4905"/>
                  </a:cubicBezTo>
                  <a:cubicBezTo>
                    <a:pt x="7857" y="5043"/>
                    <a:pt x="8104" y="5165"/>
                    <a:pt x="8179" y="5176"/>
                  </a:cubicBezTo>
                  <a:cubicBezTo>
                    <a:pt x="8366" y="5202"/>
                    <a:pt x="8554" y="5216"/>
                    <a:pt x="8740" y="5216"/>
                  </a:cubicBezTo>
                  <a:cubicBezTo>
                    <a:pt x="9400" y="5216"/>
                    <a:pt x="10051" y="5051"/>
                    <a:pt x="10685" y="4722"/>
                  </a:cubicBezTo>
                  <a:cubicBezTo>
                    <a:pt x="11665" y="4209"/>
                    <a:pt x="12505" y="3356"/>
                    <a:pt x="13010" y="2206"/>
                  </a:cubicBezTo>
                  <a:cubicBezTo>
                    <a:pt x="13106" y="1984"/>
                    <a:pt x="13164" y="1738"/>
                    <a:pt x="13123" y="1486"/>
                  </a:cubicBezTo>
                  <a:cubicBezTo>
                    <a:pt x="13050" y="1023"/>
                    <a:pt x="12730" y="644"/>
                    <a:pt x="12324" y="507"/>
                  </a:cubicBezTo>
                  <a:cubicBezTo>
                    <a:pt x="12223" y="472"/>
                    <a:pt x="12117" y="455"/>
                    <a:pt x="12012" y="455"/>
                  </a:cubicBezTo>
                  <a:cubicBezTo>
                    <a:pt x="11890" y="455"/>
                    <a:pt x="11768" y="478"/>
                    <a:pt x="11654" y="524"/>
                  </a:cubicBezTo>
                  <a:cubicBezTo>
                    <a:pt x="11139" y="734"/>
                    <a:pt x="10640" y="962"/>
                    <a:pt x="10153" y="1210"/>
                  </a:cubicBezTo>
                  <a:cubicBezTo>
                    <a:pt x="9104" y="1740"/>
                    <a:pt x="7993" y="2005"/>
                    <a:pt x="6865" y="2005"/>
                  </a:cubicBezTo>
                  <a:cubicBezTo>
                    <a:pt x="6771" y="2005"/>
                    <a:pt x="6676" y="2004"/>
                    <a:pt x="6582" y="2000"/>
                  </a:cubicBezTo>
                  <a:cubicBezTo>
                    <a:pt x="5357" y="1948"/>
                    <a:pt x="4161" y="1584"/>
                    <a:pt x="3065" y="915"/>
                  </a:cubicBezTo>
                  <a:cubicBezTo>
                    <a:pt x="2593" y="627"/>
                    <a:pt x="2109" y="357"/>
                    <a:pt x="1612" y="103"/>
                  </a:cubicBezTo>
                  <a:cubicBezTo>
                    <a:pt x="1477" y="35"/>
                    <a:pt x="1330" y="1"/>
                    <a:pt x="1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9"/>
            <p:cNvSpPr/>
            <p:nvPr/>
          </p:nvSpPr>
          <p:spPr>
            <a:xfrm>
              <a:off x="1699425" y="1216175"/>
              <a:ext cx="107300" cy="57375"/>
            </a:xfrm>
            <a:custGeom>
              <a:avLst/>
              <a:gdLst/>
              <a:ahLst/>
              <a:cxnLst/>
              <a:rect l="l" t="t" r="r" b="b"/>
              <a:pathLst>
                <a:path w="4292" h="2295" extrusionOk="0">
                  <a:moveTo>
                    <a:pt x="4066" y="1"/>
                  </a:moveTo>
                  <a:cubicBezTo>
                    <a:pt x="4046" y="1"/>
                    <a:pt x="4027" y="4"/>
                    <a:pt x="4007" y="11"/>
                  </a:cubicBezTo>
                  <a:cubicBezTo>
                    <a:pt x="2643" y="479"/>
                    <a:pt x="1339" y="1105"/>
                    <a:pt x="120" y="1877"/>
                  </a:cubicBezTo>
                  <a:cubicBezTo>
                    <a:pt x="1" y="1952"/>
                    <a:pt x="29" y="2145"/>
                    <a:pt x="164" y="2180"/>
                  </a:cubicBezTo>
                  <a:cubicBezTo>
                    <a:pt x="454" y="2256"/>
                    <a:pt x="751" y="2294"/>
                    <a:pt x="1047" y="2294"/>
                  </a:cubicBezTo>
                  <a:cubicBezTo>
                    <a:pt x="1553" y="2294"/>
                    <a:pt x="2056" y="2183"/>
                    <a:pt x="2522" y="1966"/>
                  </a:cubicBezTo>
                  <a:cubicBezTo>
                    <a:pt x="3302" y="1604"/>
                    <a:pt x="3913" y="991"/>
                    <a:pt x="4242" y="242"/>
                  </a:cubicBezTo>
                  <a:cubicBezTo>
                    <a:pt x="4292" y="127"/>
                    <a:pt x="4188" y="1"/>
                    <a:pt x="4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9"/>
            <p:cNvSpPr/>
            <p:nvPr/>
          </p:nvSpPr>
          <p:spPr>
            <a:xfrm>
              <a:off x="1547775" y="1207250"/>
              <a:ext cx="104250" cy="62975"/>
            </a:xfrm>
            <a:custGeom>
              <a:avLst/>
              <a:gdLst/>
              <a:ahLst/>
              <a:cxnLst/>
              <a:rect l="l" t="t" r="r" b="b"/>
              <a:pathLst>
                <a:path w="4170" h="2519" extrusionOk="0">
                  <a:moveTo>
                    <a:pt x="225" y="1"/>
                  </a:moveTo>
                  <a:cubicBezTo>
                    <a:pt x="107" y="1"/>
                    <a:pt x="1" y="115"/>
                    <a:pt x="39" y="229"/>
                  </a:cubicBezTo>
                  <a:cubicBezTo>
                    <a:pt x="305" y="1005"/>
                    <a:pt x="875" y="1660"/>
                    <a:pt x="1636" y="2078"/>
                  </a:cubicBezTo>
                  <a:cubicBezTo>
                    <a:pt x="2189" y="2379"/>
                    <a:pt x="2767" y="2518"/>
                    <a:pt x="3337" y="2518"/>
                  </a:cubicBezTo>
                  <a:cubicBezTo>
                    <a:pt x="3557" y="2518"/>
                    <a:pt x="3775" y="2498"/>
                    <a:pt x="3990" y="2458"/>
                  </a:cubicBezTo>
                  <a:cubicBezTo>
                    <a:pt x="4127" y="2433"/>
                    <a:pt x="4169" y="2242"/>
                    <a:pt x="4054" y="2157"/>
                  </a:cubicBezTo>
                  <a:cubicBezTo>
                    <a:pt x="2888" y="1302"/>
                    <a:pt x="1627" y="581"/>
                    <a:pt x="296" y="15"/>
                  </a:cubicBezTo>
                  <a:cubicBezTo>
                    <a:pt x="272" y="5"/>
                    <a:pt x="248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9"/>
            <p:cNvSpPr/>
            <p:nvPr/>
          </p:nvSpPr>
          <p:spPr>
            <a:xfrm>
              <a:off x="1570425" y="999150"/>
              <a:ext cx="270400" cy="236125"/>
            </a:xfrm>
            <a:custGeom>
              <a:avLst/>
              <a:gdLst/>
              <a:ahLst/>
              <a:cxnLst/>
              <a:rect l="l" t="t" r="r" b="b"/>
              <a:pathLst>
                <a:path w="10816" h="9445" extrusionOk="0">
                  <a:moveTo>
                    <a:pt x="4060" y="0"/>
                  </a:moveTo>
                  <a:cubicBezTo>
                    <a:pt x="2635" y="0"/>
                    <a:pt x="1203" y="458"/>
                    <a:pt x="0" y="1391"/>
                  </a:cubicBezTo>
                  <a:cubicBezTo>
                    <a:pt x="35" y="1509"/>
                    <a:pt x="71" y="1622"/>
                    <a:pt x="106" y="1738"/>
                  </a:cubicBezTo>
                  <a:cubicBezTo>
                    <a:pt x="75" y="1794"/>
                    <a:pt x="62" y="1856"/>
                    <a:pt x="68" y="1919"/>
                  </a:cubicBezTo>
                  <a:cubicBezTo>
                    <a:pt x="79" y="2033"/>
                    <a:pt x="264" y="3443"/>
                    <a:pt x="1560" y="5057"/>
                  </a:cubicBezTo>
                  <a:cubicBezTo>
                    <a:pt x="2855" y="6673"/>
                    <a:pt x="5263" y="8497"/>
                    <a:pt x="9720" y="9439"/>
                  </a:cubicBezTo>
                  <a:cubicBezTo>
                    <a:pt x="9729" y="9441"/>
                    <a:pt x="9739" y="9443"/>
                    <a:pt x="9749" y="9443"/>
                  </a:cubicBezTo>
                  <a:cubicBezTo>
                    <a:pt x="9758" y="9445"/>
                    <a:pt x="9768" y="9445"/>
                    <a:pt x="9778" y="9445"/>
                  </a:cubicBezTo>
                  <a:cubicBezTo>
                    <a:pt x="9780" y="9445"/>
                    <a:pt x="9783" y="9445"/>
                    <a:pt x="9785" y="9445"/>
                  </a:cubicBezTo>
                  <a:cubicBezTo>
                    <a:pt x="9944" y="9445"/>
                    <a:pt x="10078" y="9325"/>
                    <a:pt x="10097" y="9165"/>
                  </a:cubicBezTo>
                  <a:cubicBezTo>
                    <a:pt x="10117" y="9004"/>
                    <a:pt x="10009" y="8855"/>
                    <a:pt x="9849" y="8821"/>
                  </a:cubicBezTo>
                  <a:cubicBezTo>
                    <a:pt x="8508" y="8538"/>
                    <a:pt x="7364" y="8172"/>
                    <a:pt x="6386" y="7752"/>
                  </a:cubicBezTo>
                  <a:lnTo>
                    <a:pt x="6386" y="7752"/>
                  </a:lnTo>
                  <a:cubicBezTo>
                    <a:pt x="7715" y="8141"/>
                    <a:pt x="9325" y="8295"/>
                    <a:pt x="10816" y="8333"/>
                  </a:cubicBezTo>
                  <a:lnTo>
                    <a:pt x="10668" y="7567"/>
                  </a:lnTo>
                  <a:lnTo>
                    <a:pt x="10685" y="6769"/>
                  </a:lnTo>
                  <a:cubicBezTo>
                    <a:pt x="10725" y="5011"/>
                    <a:pt x="10063" y="3310"/>
                    <a:pt x="8845" y="2042"/>
                  </a:cubicBezTo>
                  <a:cubicBezTo>
                    <a:pt x="7552" y="692"/>
                    <a:pt x="5811" y="0"/>
                    <a:pt x="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1594825" y="1577550"/>
              <a:ext cx="166800" cy="154850"/>
            </a:xfrm>
            <a:custGeom>
              <a:avLst/>
              <a:gdLst/>
              <a:ahLst/>
              <a:cxnLst/>
              <a:rect l="l" t="t" r="r" b="b"/>
              <a:pathLst>
                <a:path w="6672" h="6194" extrusionOk="0">
                  <a:moveTo>
                    <a:pt x="3336" y="0"/>
                  </a:moveTo>
                  <a:cubicBezTo>
                    <a:pt x="3217" y="0"/>
                    <a:pt x="3097" y="62"/>
                    <a:pt x="3035" y="185"/>
                  </a:cubicBezTo>
                  <a:lnTo>
                    <a:pt x="2295" y="1686"/>
                  </a:lnTo>
                  <a:cubicBezTo>
                    <a:pt x="2245" y="1786"/>
                    <a:pt x="2150" y="1853"/>
                    <a:pt x="2041" y="1871"/>
                  </a:cubicBezTo>
                  <a:lnTo>
                    <a:pt x="384" y="2111"/>
                  </a:lnTo>
                  <a:cubicBezTo>
                    <a:pt x="111" y="2152"/>
                    <a:pt x="1" y="2489"/>
                    <a:pt x="197" y="2685"/>
                  </a:cubicBezTo>
                  <a:lnTo>
                    <a:pt x="1397" y="3853"/>
                  </a:lnTo>
                  <a:cubicBezTo>
                    <a:pt x="1476" y="3930"/>
                    <a:pt x="1511" y="4041"/>
                    <a:pt x="1494" y="4151"/>
                  </a:cubicBezTo>
                  <a:lnTo>
                    <a:pt x="1210" y="5800"/>
                  </a:lnTo>
                  <a:cubicBezTo>
                    <a:pt x="1174" y="6017"/>
                    <a:pt x="1346" y="6193"/>
                    <a:pt x="1542" y="6193"/>
                  </a:cubicBezTo>
                  <a:cubicBezTo>
                    <a:pt x="1594" y="6193"/>
                    <a:pt x="1647" y="6181"/>
                    <a:pt x="1698" y="6154"/>
                  </a:cubicBezTo>
                  <a:lnTo>
                    <a:pt x="3179" y="5376"/>
                  </a:lnTo>
                  <a:cubicBezTo>
                    <a:pt x="3228" y="5350"/>
                    <a:pt x="3282" y="5337"/>
                    <a:pt x="3336" y="5337"/>
                  </a:cubicBezTo>
                  <a:cubicBezTo>
                    <a:pt x="3390" y="5337"/>
                    <a:pt x="3444" y="5350"/>
                    <a:pt x="3493" y="5376"/>
                  </a:cubicBezTo>
                  <a:lnTo>
                    <a:pt x="4974" y="6154"/>
                  </a:lnTo>
                  <a:cubicBezTo>
                    <a:pt x="5026" y="6181"/>
                    <a:pt x="5079" y="6193"/>
                    <a:pt x="5130" y="6193"/>
                  </a:cubicBezTo>
                  <a:cubicBezTo>
                    <a:pt x="5326" y="6193"/>
                    <a:pt x="5498" y="6017"/>
                    <a:pt x="5462" y="5800"/>
                  </a:cubicBezTo>
                  <a:lnTo>
                    <a:pt x="5180" y="4151"/>
                  </a:lnTo>
                  <a:cubicBezTo>
                    <a:pt x="5161" y="4041"/>
                    <a:pt x="5198" y="3930"/>
                    <a:pt x="5277" y="3853"/>
                  </a:cubicBezTo>
                  <a:lnTo>
                    <a:pt x="6473" y="2685"/>
                  </a:lnTo>
                  <a:cubicBezTo>
                    <a:pt x="6671" y="2489"/>
                    <a:pt x="6561" y="2152"/>
                    <a:pt x="6288" y="2111"/>
                  </a:cubicBezTo>
                  <a:lnTo>
                    <a:pt x="4631" y="1871"/>
                  </a:lnTo>
                  <a:cubicBezTo>
                    <a:pt x="4522" y="1853"/>
                    <a:pt x="4427" y="1786"/>
                    <a:pt x="4377" y="1686"/>
                  </a:cubicBezTo>
                  <a:lnTo>
                    <a:pt x="3637" y="185"/>
                  </a:lnTo>
                  <a:cubicBezTo>
                    <a:pt x="3575" y="62"/>
                    <a:pt x="3455" y="0"/>
                    <a:pt x="333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9"/>
            <p:cNvSpPr/>
            <p:nvPr/>
          </p:nvSpPr>
          <p:spPr>
            <a:xfrm>
              <a:off x="1282075" y="1262750"/>
              <a:ext cx="127200" cy="283775"/>
            </a:xfrm>
            <a:custGeom>
              <a:avLst/>
              <a:gdLst/>
              <a:ahLst/>
              <a:cxnLst/>
              <a:rect l="l" t="t" r="r" b="b"/>
              <a:pathLst>
                <a:path w="5088" h="11351" extrusionOk="0">
                  <a:moveTo>
                    <a:pt x="2201" y="0"/>
                  </a:moveTo>
                  <a:cubicBezTo>
                    <a:pt x="1662" y="0"/>
                    <a:pt x="1132" y="211"/>
                    <a:pt x="736" y="609"/>
                  </a:cubicBezTo>
                  <a:cubicBezTo>
                    <a:pt x="200" y="1145"/>
                    <a:pt x="0" y="1929"/>
                    <a:pt x="212" y="2655"/>
                  </a:cubicBezTo>
                  <a:lnTo>
                    <a:pt x="1239" y="6170"/>
                  </a:lnTo>
                  <a:lnTo>
                    <a:pt x="784" y="10722"/>
                  </a:lnTo>
                  <a:cubicBezTo>
                    <a:pt x="767" y="10914"/>
                    <a:pt x="888" y="11094"/>
                    <a:pt x="1077" y="11148"/>
                  </a:cubicBezTo>
                  <a:cubicBezTo>
                    <a:pt x="1567" y="11294"/>
                    <a:pt x="2053" y="11350"/>
                    <a:pt x="2508" y="11350"/>
                  </a:cubicBezTo>
                  <a:cubicBezTo>
                    <a:pt x="3493" y="11350"/>
                    <a:pt x="4338" y="11088"/>
                    <a:pt x="4789" y="10914"/>
                  </a:cubicBezTo>
                  <a:cubicBezTo>
                    <a:pt x="4985" y="10835"/>
                    <a:pt x="5087" y="10618"/>
                    <a:pt x="5022" y="10416"/>
                  </a:cubicBezTo>
                  <a:lnTo>
                    <a:pt x="3635" y="6172"/>
                  </a:lnTo>
                  <a:cubicBezTo>
                    <a:pt x="4084" y="5554"/>
                    <a:pt x="4195" y="4751"/>
                    <a:pt x="3931" y="4032"/>
                  </a:cubicBezTo>
                  <a:lnTo>
                    <a:pt x="3928" y="4021"/>
                  </a:lnTo>
                  <a:lnTo>
                    <a:pt x="4111" y="3840"/>
                  </a:lnTo>
                  <a:cubicBezTo>
                    <a:pt x="4596" y="3366"/>
                    <a:pt x="4825" y="2690"/>
                    <a:pt x="4733" y="2019"/>
                  </a:cubicBezTo>
                  <a:lnTo>
                    <a:pt x="4683" y="1663"/>
                  </a:lnTo>
                  <a:cubicBezTo>
                    <a:pt x="4613" y="1181"/>
                    <a:pt x="4307" y="767"/>
                    <a:pt x="3868" y="563"/>
                  </a:cubicBezTo>
                  <a:lnTo>
                    <a:pt x="3078" y="195"/>
                  </a:lnTo>
                  <a:cubicBezTo>
                    <a:pt x="2797" y="64"/>
                    <a:pt x="2498" y="0"/>
                    <a:pt x="2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9"/>
            <p:cNvSpPr/>
            <p:nvPr/>
          </p:nvSpPr>
          <p:spPr>
            <a:xfrm>
              <a:off x="1915775" y="1562525"/>
              <a:ext cx="282075" cy="195825"/>
            </a:xfrm>
            <a:custGeom>
              <a:avLst/>
              <a:gdLst/>
              <a:ahLst/>
              <a:cxnLst/>
              <a:rect l="l" t="t" r="r" b="b"/>
              <a:pathLst>
                <a:path w="11283" h="7833" extrusionOk="0">
                  <a:moveTo>
                    <a:pt x="8737" y="1"/>
                  </a:moveTo>
                  <a:cubicBezTo>
                    <a:pt x="8573" y="1"/>
                    <a:pt x="8408" y="29"/>
                    <a:pt x="8249" y="87"/>
                  </a:cubicBezTo>
                  <a:lnTo>
                    <a:pt x="7912" y="208"/>
                  </a:lnTo>
                  <a:cubicBezTo>
                    <a:pt x="7274" y="439"/>
                    <a:pt x="6785" y="959"/>
                    <a:pt x="6592" y="1609"/>
                  </a:cubicBezTo>
                  <a:lnTo>
                    <a:pt x="6519" y="1855"/>
                  </a:lnTo>
                  <a:lnTo>
                    <a:pt x="6506" y="1857"/>
                  </a:lnTo>
                  <a:cubicBezTo>
                    <a:pt x="5749" y="1961"/>
                    <a:pt x="5092" y="2435"/>
                    <a:pt x="4753" y="3123"/>
                  </a:cubicBezTo>
                  <a:lnTo>
                    <a:pt x="353" y="3880"/>
                  </a:lnTo>
                  <a:cubicBezTo>
                    <a:pt x="145" y="3916"/>
                    <a:pt x="1" y="4107"/>
                    <a:pt x="22" y="4317"/>
                  </a:cubicBezTo>
                  <a:cubicBezTo>
                    <a:pt x="107" y="5018"/>
                    <a:pt x="417" y="6553"/>
                    <a:pt x="1552" y="7709"/>
                  </a:cubicBezTo>
                  <a:cubicBezTo>
                    <a:pt x="1630" y="7790"/>
                    <a:pt x="1737" y="7832"/>
                    <a:pt x="1844" y="7832"/>
                  </a:cubicBezTo>
                  <a:cubicBezTo>
                    <a:pt x="1921" y="7832"/>
                    <a:pt x="1998" y="7811"/>
                    <a:pt x="2066" y="7767"/>
                  </a:cubicBezTo>
                  <a:lnTo>
                    <a:pt x="5876" y="5238"/>
                  </a:lnTo>
                  <a:lnTo>
                    <a:pt x="9464" y="4502"/>
                  </a:lnTo>
                  <a:cubicBezTo>
                    <a:pt x="10204" y="4348"/>
                    <a:pt x="10803" y="3804"/>
                    <a:pt x="11026" y="3082"/>
                  </a:cubicBezTo>
                  <a:cubicBezTo>
                    <a:pt x="11283" y="2248"/>
                    <a:pt x="10992" y="1345"/>
                    <a:pt x="10296" y="819"/>
                  </a:cubicBezTo>
                  <a:lnTo>
                    <a:pt x="9603" y="291"/>
                  </a:lnTo>
                  <a:cubicBezTo>
                    <a:pt x="9349" y="100"/>
                    <a:pt x="9045" y="1"/>
                    <a:pt x="8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59"/>
          <p:cNvGrpSpPr/>
          <p:nvPr/>
        </p:nvGrpSpPr>
        <p:grpSpPr>
          <a:xfrm>
            <a:off x="6905151" y="1704930"/>
            <a:ext cx="1898831" cy="2972867"/>
            <a:chOff x="3770750" y="2536138"/>
            <a:chExt cx="1421600" cy="2225700"/>
          </a:xfrm>
        </p:grpSpPr>
        <p:sp>
          <p:nvSpPr>
            <p:cNvPr id="736" name="Google Shape;736;p59"/>
            <p:cNvSpPr/>
            <p:nvPr/>
          </p:nvSpPr>
          <p:spPr>
            <a:xfrm>
              <a:off x="4136475" y="2536138"/>
              <a:ext cx="321925" cy="240325"/>
            </a:xfrm>
            <a:custGeom>
              <a:avLst/>
              <a:gdLst/>
              <a:ahLst/>
              <a:cxnLst/>
              <a:rect l="l" t="t" r="r" b="b"/>
              <a:pathLst>
                <a:path w="12877" h="9613" extrusionOk="0">
                  <a:moveTo>
                    <a:pt x="8629" y="0"/>
                  </a:moveTo>
                  <a:cubicBezTo>
                    <a:pt x="8606" y="0"/>
                    <a:pt x="8581" y="6"/>
                    <a:pt x="8557" y="20"/>
                  </a:cubicBezTo>
                  <a:lnTo>
                    <a:pt x="7120" y="786"/>
                  </a:lnTo>
                  <a:lnTo>
                    <a:pt x="5681" y="1553"/>
                  </a:lnTo>
                  <a:cubicBezTo>
                    <a:pt x="5658" y="1565"/>
                    <a:pt x="5635" y="1571"/>
                    <a:pt x="5612" y="1571"/>
                  </a:cubicBezTo>
                  <a:cubicBezTo>
                    <a:pt x="5517" y="1571"/>
                    <a:pt x="5438" y="1475"/>
                    <a:pt x="5475" y="1374"/>
                  </a:cubicBezTo>
                  <a:lnTo>
                    <a:pt x="5689" y="802"/>
                  </a:lnTo>
                  <a:lnTo>
                    <a:pt x="5903" y="230"/>
                  </a:lnTo>
                  <a:cubicBezTo>
                    <a:pt x="5924" y="176"/>
                    <a:pt x="5911" y="116"/>
                    <a:pt x="5870" y="74"/>
                  </a:cubicBezTo>
                  <a:cubicBezTo>
                    <a:pt x="5843" y="47"/>
                    <a:pt x="5806" y="33"/>
                    <a:pt x="5770" y="33"/>
                  </a:cubicBezTo>
                  <a:cubicBezTo>
                    <a:pt x="5751" y="33"/>
                    <a:pt x="5733" y="36"/>
                    <a:pt x="5716" y="43"/>
                  </a:cubicBezTo>
                  <a:cubicBezTo>
                    <a:pt x="5103" y="288"/>
                    <a:pt x="3665" y="917"/>
                    <a:pt x="2389" y="1892"/>
                  </a:cubicBezTo>
                  <a:cubicBezTo>
                    <a:pt x="1114" y="2869"/>
                    <a:pt x="1" y="4188"/>
                    <a:pt x="39" y="5816"/>
                  </a:cubicBezTo>
                  <a:cubicBezTo>
                    <a:pt x="84" y="7696"/>
                    <a:pt x="787" y="8645"/>
                    <a:pt x="1480" y="9123"/>
                  </a:cubicBezTo>
                  <a:cubicBezTo>
                    <a:pt x="2174" y="9603"/>
                    <a:pt x="2856" y="9612"/>
                    <a:pt x="2856" y="9612"/>
                  </a:cubicBezTo>
                  <a:lnTo>
                    <a:pt x="7270" y="8566"/>
                  </a:lnTo>
                  <a:lnTo>
                    <a:pt x="11685" y="7522"/>
                  </a:lnTo>
                  <a:lnTo>
                    <a:pt x="12265" y="5667"/>
                  </a:lnTo>
                  <a:lnTo>
                    <a:pt x="12845" y="3814"/>
                  </a:lnTo>
                  <a:cubicBezTo>
                    <a:pt x="12876" y="3719"/>
                    <a:pt x="12804" y="3624"/>
                    <a:pt x="12710" y="3624"/>
                  </a:cubicBezTo>
                  <a:cubicBezTo>
                    <a:pt x="12700" y="3624"/>
                    <a:pt x="12689" y="3625"/>
                    <a:pt x="12679" y="3628"/>
                  </a:cubicBezTo>
                  <a:lnTo>
                    <a:pt x="11223" y="3905"/>
                  </a:lnTo>
                  <a:lnTo>
                    <a:pt x="9769" y="4182"/>
                  </a:lnTo>
                  <a:cubicBezTo>
                    <a:pt x="9759" y="4184"/>
                    <a:pt x="9749" y="4185"/>
                    <a:pt x="9740" y="4185"/>
                  </a:cubicBezTo>
                  <a:cubicBezTo>
                    <a:pt x="9645" y="4185"/>
                    <a:pt x="9573" y="4094"/>
                    <a:pt x="9601" y="3999"/>
                  </a:cubicBezTo>
                  <a:lnTo>
                    <a:pt x="9794" y="3348"/>
                  </a:lnTo>
                  <a:lnTo>
                    <a:pt x="9986" y="2697"/>
                  </a:lnTo>
                  <a:cubicBezTo>
                    <a:pt x="10014" y="2600"/>
                    <a:pt x="9940" y="2510"/>
                    <a:pt x="9847" y="2510"/>
                  </a:cubicBezTo>
                  <a:cubicBezTo>
                    <a:pt x="9832" y="2510"/>
                    <a:pt x="9816" y="2513"/>
                    <a:pt x="9800" y="2518"/>
                  </a:cubicBezTo>
                  <a:lnTo>
                    <a:pt x="8784" y="2863"/>
                  </a:lnTo>
                  <a:lnTo>
                    <a:pt x="7769" y="3208"/>
                  </a:lnTo>
                  <a:cubicBezTo>
                    <a:pt x="7753" y="3213"/>
                    <a:pt x="7737" y="3216"/>
                    <a:pt x="7722" y="3216"/>
                  </a:cubicBezTo>
                  <a:cubicBezTo>
                    <a:pt x="7623" y="3216"/>
                    <a:pt x="7547" y="3113"/>
                    <a:pt x="7588" y="3013"/>
                  </a:cubicBezTo>
                  <a:lnTo>
                    <a:pt x="8174" y="1609"/>
                  </a:lnTo>
                  <a:lnTo>
                    <a:pt x="8761" y="203"/>
                  </a:lnTo>
                  <a:cubicBezTo>
                    <a:pt x="8806" y="101"/>
                    <a:pt x="8726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4146900" y="2666588"/>
              <a:ext cx="317650" cy="438275"/>
            </a:xfrm>
            <a:custGeom>
              <a:avLst/>
              <a:gdLst/>
              <a:ahLst/>
              <a:cxnLst/>
              <a:rect l="l" t="t" r="r" b="b"/>
              <a:pathLst>
                <a:path w="12706" h="17531" extrusionOk="0">
                  <a:moveTo>
                    <a:pt x="6981" y="0"/>
                  </a:moveTo>
                  <a:cubicBezTo>
                    <a:pt x="6912" y="0"/>
                    <a:pt x="6842" y="1"/>
                    <a:pt x="6771" y="3"/>
                  </a:cubicBezTo>
                  <a:cubicBezTo>
                    <a:pt x="3454" y="82"/>
                    <a:pt x="1728" y="2202"/>
                    <a:pt x="865" y="4818"/>
                  </a:cubicBezTo>
                  <a:cubicBezTo>
                    <a:pt x="0" y="7432"/>
                    <a:pt x="0" y="10543"/>
                    <a:pt x="137" y="12598"/>
                  </a:cubicBezTo>
                  <a:cubicBezTo>
                    <a:pt x="175" y="13185"/>
                    <a:pt x="455" y="13733"/>
                    <a:pt x="911" y="14106"/>
                  </a:cubicBezTo>
                  <a:cubicBezTo>
                    <a:pt x="1299" y="14428"/>
                    <a:pt x="1784" y="14602"/>
                    <a:pt x="2283" y="14602"/>
                  </a:cubicBezTo>
                  <a:cubicBezTo>
                    <a:pt x="2369" y="14602"/>
                    <a:pt x="2456" y="14596"/>
                    <a:pt x="2543" y="14586"/>
                  </a:cubicBezTo>
                  <a:lnTo>
                    <a:pt x="4999" y="14297"/>
                  </a:lnTo>
                  <a:lnTo>
                    <a:pt x="7456" y="14008"/>
                  </a:lnTo>
                  <a:lnTo>
                    <a:pt x="7144" y="15770"/>
                  </a:lnTo>
                  <a:lnTo>
                    <a:pt x="6830" y="17531"/>
                  </a:lnTo>
                  <a:lnTo>
                    <a:pt x="8932" y="17431"/>
                  </a:lnTo>
                  <a:lnTo>
                    <a:pt x="11031" y="17329"/>
                  </a:lnTo>
                  <a:lnTo>
                    <a:pt x="11819" y="11953"/>
                  </a:lnTo>
                  <a:lnTo>
                    <a:pt x="12607" y="6575"/>
                  </a:lnTo>
                  <a:cubicBezTo>
                    <a:pt x="12705" y="5910"/>
                    <a:pt x="12701" y="5234"/>
                    <a:pt x="12595" y="4572"/>
                  </a:cubicBezTo>
                  <a:cubicBezTo>
                    <a:pt x="12491" y="3909"/>
                    <a:pt x="12272" y="3269"/>
                    <a:pt x="11946" y="2684"/>
                  </a:cubicBezTo>
                  <a:cubicBezTo>
                    <a:pt x="11559" y="1992"/>
                    <a:pt x="10991" y="1305"/>
                    <a:pt x="10157" y="798"/>
                  </a:cubicBezTo>
                  <a:cubicBezTo>
                    <a:pt x="9362" y="316"/>
                    <a:pt x="8328" y="0"/>
                    <a:pt x="6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9"/>
            <p:cNvSpPr/>
            <p:nvPr/>
          </p:nvSpPr>
          <p:spPr>
            <a:xfrm>
              <a:off x="4170050" y="2655738"/>
              <a:ext cx="296525" cy="283675"/>
            </a:xfrm>
            <a:custGeom>
              <a:avLst/>
              <a:gdLst/>
              <a:ahLst/>
              <a:cxnLst/>
              <a:rect l="l" t="t" r="r" b="b"/>
              <a:pathLst>
                <a:path w="11861" h="11347" extrusionOk="0">
                  <a:moveTo>
                    <a:pt x="5356" y="1"/>
                  </a:moveTo>
                  <a:cubicBezTo>
                    <a:pt x="5285" y="1"/>
                    <a:pt x="5213" y="2"/>
                    <a:pt x="5142" y="3"/>
                  </a:cubicBezTo>
                  <a:cubicBezTo>
                    <a:pt x="3951" y="32"/>
                    <a:pt x="2919" y="413"/>
                    <a:pt x="2058" y="987"/>
                  </a:cubicBezTo>
                  <a:cubicBezTo>
                    <a:pt x="1197" y="1560"/>
                    <a:pt x="507" y="2326"/>
                    <a:pt x="1" y="3120"/>
                  </a:cubicBezTo>
                  <a:cubicBezTo>
                    <a:pt x="1082" y="3604"/>
                    <a:pt x="2415" y="3816"/>
                    <a:pt x="3781" y="3816"/>
                  </a:cubicBezTo>
                  <a:cubicBezTo>
                    <a:pt x="3897" y="3816"/>
                    <a:pt x="4014" y="3814"/>
                    <a:pt x="4130" y="3811"/>
                  </a:cubicBezTo>
                  <a:cubicBezTo>
                    <a:pt x="5615" y="3771"/>
                    <a:pt x="7116" y="3484"/>
                    <a:pt x="8349" y="3023"/>
                  </a:cubicBezTo>
                  <a:lnTo>
                    <a:pt x="8349" y="3023"/>
                  </a:lnTo>
                  <a:cubicBezTo>
                    <a:pt x="8185" y="4555"/>
                    <a:pt x="8208" y="6171"/>
                    <a:pt x="8597" y="7635"/>
                  </a:cubicBezTo>
                  <a:cubicBezTo>
                    <a:pt x="8986" y="9099"/>
                    <a:pt x="9743" y="10414"/>
                    <a:pt x="11045" y="11347"/>
                  </a:cubicBezTo>
                  <a:lnTo>
                    <a:pt x="11363" y="9178"/>
                  </a:lnTo>
                  <a:lnTo>
                    <a:pt x="11681" y="7009"/>
                  </a:lnTo>
                  <a:cubicBezTo>
                    <a:pt x="11779" y="6342"/>
                    <a:pt x="11860" y="5535"/>
                    <a:pt x="11835" y="4745"/>
                  </a:cubicBezTo>
                  <a:cubicBezTo>
                    <a:pt x="11810" y="3958"/>
                    <a:pt x="11677" y="3189"/>
                    <a:pt x="11348" y="2600"/>
                  </a:cubicBezTo>
                  <a:cubicBezTo>
                    <a:pt x="10961" y="1908"/>
                    <a:pt x="10136" y="1242"/>
                    <a:pt x="9042" y="758"/>
                  </a:cubicBezTo>
                  <a:cubicBezTo>
                    <a:pt x="8004" y="297"/>
                    <a:pt x="672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9"/>
            <p:cNvSpPr/>
            <p:nvPr/>
          </p:nvSpPr>
          <p:spPr>
            <a:xfrm>
              <a:off x="3770750" y="3102388"/>
              <a:ext cx="1421600" cy="1318975"/>
            </a:xfrm>
            <a:custGeom>
              <a:avLst/>
              <a:gdLst/>
              <a:ahLst/>
              <a:cxnLst/>
              <a:rect l="l" t="t" r="r" b="b"/>
              <a:pathLst>
                <a:path w="56864" h="52759" extrusionOk="0">
                  <a:moveTo>
                    <a:pt x="23303" y="0"/>
                  </a:moveTo>
                  <a:cubicBezTo>
                    <a:pt x="20085" y="0"/>
                    <a:pt x="16125" y="1490"/>
                    <a:pt x="11885" y="6475"/>
                  </a:cubicBezTo>
                  <a:cubicBezTo>
                    <a:pt x="6384" y="12939"/>
                    <a:pt x="3429" y="22734"/>
                    <a:pt x="1842" y="31506"/>
                  </a:cubicBezTo>
                  <a:cubicBezTo>
                    <a:pt x="255" y="40276"/>
                    <a:pt x="37" y="48023"/>
                    <a:pt x="8" y="50390"/>
                  </a:cubicBezTo>
                  <a:cubicBezTo>
                    <a:pt x="0" y="50845"/>
                    <a:pt x="282" y="51257"/>
                    <a:pt x="709" y="51415"/>
                  </a:cubicBezTo>
                  <a:cubicBezTo>
                    <a:pt x="1863" y="51842"/>
                    <a:pt x="4323" y="52619"/>
                    <a:pt x="7297" y="52742"/>
                  </a:cubicBezTo>
                  <a:cubicBezTo>
                    <a:pt x="7561" y="52753"/>
                    <a:pt x="7828" y="52759"/>
                    <a:pt x="8099" y="52759"/>
                  </a:cubicBezTo>
                  <a:cubicBezTo>
                    <a:pt x="10887" y="52759"/>
                    <a:pt x="14044" y="52144"/>
                    <a:pt x="16966" y="50161"/>
                  </a:cubicBezTo>
                  <a:cubicBezTo>
                    <a:pt x="19065" y="48736"/>
                    <a:pt x="21190" y="48224"/>
                    <a:pt x="23390" y="48224"/>
                  </a:cubicBezTo>
                  <a:cubicBezTo>
                    <a:pt x="25213" y="48224"/>
                    <a:pt x="27088" y="48576"/>
                    <a:pt x="29044" y="49051"/>
                  </a:cubicBezTo>
                  <a:cubicBezTo>
                    <a:pt x="33131" y="50045"/>
                    <a:pt x="37569" y="51582"/>
                    <a:pt x="42621" y="51582"/>
                  </a:cubicBezTo>
                  <a:cubicBezTo>
                    <a:pt x="42905" y="51582"/>
                    <a:pt x="43190" y="51577"/>
                    <a:pt x="43477" y="51567"/>
                  </a:cubicBezTo>
                  <a:cubicBezTo>
                    <a:pt x="47707" y="51421"/>
                    <a:pt x="50712" y="50471"/>
                    <a:pt x="52803" y="49373"/>
                  </a:cubicBezTo>
                  <a:cubicBezTo>
                    <a:pt x="54895" y="48275"/>
                    <a:pt x="56072" y="47023"/>
                    <a:pt x="56648" y="46268"/>
                  </a:cubicBezTo>
                  <a:cubicBezTo>
                    <a:pt x="56789" y="46083"/>
                    <a:pt x="56864" y="45854"/>
                    <a:pt x="56862" y="45621"/>
                  </a:cubicBezTo>
                  <a:cubicBezTo>
                    <a:pt x="56858" y="45386"/>
                    <a:pt x="56781" y="45158"/>
                    <a:pt x="56638" y="44972"/>
                  </a:cubicBezTo>
                  <a:cubicBezTo>
                    <a:pt x="49552" y="35622"/>
                    <a:pt x="43465" y="25758"/>
                    <a:pt x="39029" y="17968"/>
                  </a:cubicBezTo>
                  <a:cubicBezTo>
                    <a:pt x="34591" y="10181"/>
                    <a:pt x="31800" y="4475"/>
                    <a:pt x="31299" y="3439"/>
                  </a:cubicBezTo>
                  <a:cubicBezTo>
                    <a:pt x="31270" y="3379"/>
                    <a:pt x="31238" y="3323"/>
                    <a:pt x="31199" y="3271"/>
                  </a:cubicBezTo>
                  <a:cubicBezTo>
                    <a:pt x="31161" y="3219"/>
                    <a:pt x="31116" y="3171"/>
                    <a:pt x="31070" y="3127"/>
                  </a:cubicBezTo>
                  <a:cubicBezTo>
                    <a:pt x="30473" y="2566"/>
                    <a:pt x="28110" y="544"/>
                    <a:pt x="24679" y="91"/>
                  </a:cubicBezTo>
                  <a:cubicBezTo>
                    <a:pt x="24238" y="33"/>
                    <a:pt x="23779" y="0"/>
                    <a:pt x="2330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9"/>
            <p:cNvSpPr/>
            <p:nvPr/>
          </p:nvSpPr>
          <p:spPr>
            <a:xfrm>
              <a:off x="3825750" y="3124163"/>
              <a:ext cx="433175" cy="640250"/>
            </a:xfrm>
            <a:custGeom>
              <a:avLst/>
              <a:gdLst/>
              <a:ahLst/>
              <a:cxnLst/>
              <a:rect l="l" t="t" r="r" b="b"/>
              <a:pathLst>
                <a:path w="17327" h="25610" extrusionOk="0">
                  <a:moveTo>
                    <a:pt x="14822" y="0"/>
                  </a:moveTo>
                  <a:cubicBezTo>
                    <a:pt x="13106" y="472"/>
                    <a:pt x="10980" y="1249"/>
                    <a:pt x="8838" y="2514"/>
                  </a:cubicBezTo>
                  <a:cubicBezTo>
                    <a:pt x="6696" y="3778"/>
                    <a:pt x="4536" y="5532"/>
                    <a:pt x="2757" y="7965"/>
                  </a:cubicBezTo>
                  <a:cubicBezTo>
                    <a:pt x="0" y="11731"/>
                    <a:pt x="3198" y="16142"/>
                    <a:pt x="7083" y="19613"/>
                  </a:cubicBezTo>
                  <a:cubicBezTo>
                    <a:pt x="10968" y="23082"/>
                    <a:pt x="15545" y="25609"/>
                    <a:pt x="15545" y="25609"/>
                  </a:cubicBezTo>
                  <a:lnTo>
                    <a:pt x="16435" y="23552"/>
                  </a:lnTo>
                  <a:lnTo>
                    <a:pt x="17326" y="21497"/>
                  </a:lnTo>
                  <a:cubicBezTo>
                    <a:pt x="17326" y="21497"/>
                    <a:pt x="14803" y="20256"/>
                    <a:pt x="12289" y="18367"/>
                  </a:cubicBezTo>
                  <a:cubicBezTo>
                    <a:pt x="9776" y="16479"/>
                    <a:pt x="7274" y="13944"/>
                    <a:pt x="7312" y="11350"/>
                  </a:cubicBezTo>
                  <a:cubicBezTo>
                    <a:pt x="7316" y="9916"/>
                    <a:pt x="8585" y="8701"/>
                    <a:pt x="10165" y="7844"/>
                  </a:cubicBezTo>
                  <a:cubicBezTo>
                    <a:pt x="11744" y="6987"/>
                    <a:pt x="13632" y="6488"/>
                    <a:pt x="14874" y="6488"/>
                  </a:cubicBezTo>
                  <a:cubicBezTo>
                    <a:pt x="15078" y="6488"/>
                    <a:pt x="15281" y="6540"/>
                    <a:pt x="15460" y="6638"/>
                  </a:cubicBezTo>
                  <a:cubicBezTo>
                    <a:pt x="15641" y="6738"/>
                    <a:pt x="15799" y="6879"/>
                    <a:pt x="15918" y="7048"/>
                  </a:cubicBezTo>
                  <a:cubicBezTo>
                    <a:pt x="15882" y="5841"/>
                    <a:pt x="15747" y="4658"/>
                    <a:pt x="15550" y="3489"/>
                  </a:cubicBezTo>
                  <a:cubicBezTo>
                    <a:pt x="15354" y="2318"/>
                    <a:pt x="15098" y="1160"/>
                    <a:pt x="14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9"/>
            <p:cNvSpPr/>
            <p:nvPr/>
          </p:nvSpPr>
          <p:spPr>
            <a:xfrm>
              <a:off x="4673650" y="4497338"/>
              <a:ext cx="323975" cy="253850"/>
            </a:xfrm>
            <a:custGeom>
              <a:avLst/>
              <a:gdLst/>
              <a:ahLst/>
              <a:cxnLst/>
              <a:rect l="l" t="t" r="r" b="b"/>
              <a:pathLst>
                <a:path w="12959" h="10154" extrusionOk="0">
                  <a:moveTo>
                    <a:pt x="6427" y="1"/>
                  </a:moveTo>
                  <a:cubicBezTo>
                    <a:pt x="5512" y="409"/>
                    <a:pt x="4520" y="575"/>
                    <a:pt x="3498" y="575"/>
                  </a:cubicBezTo>
                  <a:cubicBezTo>
                    <a:pt x="3435" y="575"/>
                    <a:pt x="3373" y="574"/>
                    <a:pt x="3310" y="573"/>
                  </a:cubicBezTo>
                  <a:cubicBezTo>
                    <a:pt x="2222" y="550"/>
                    <a:pt x="1101" y="344"/>
                    <a:pt x="1" y="47"/>
                  </a:cubicBezTo>
                  <a:lnTo>
                    <a:pt x="1" y="47"/>
                  </a:lnTo>
                  <a:lnTo>
                    <a:pt x="1823" y="3855"/>
                  </a:lnTo>
                  <a:lnTo>
                    <a:pt x="3647" y="7661"/>
                  </a:lnTo>
                  <a:lnTo>
                    <a:pt x="8045" y="8902"/>
                  </a:lnTo>
                  <a:lnTo>
                    <a:pt x="12442" y="10140"/>
                  </a:lnTo>
                  <a:cubicBezTo>
                    <a:pt x="12474" y="10149"/>
                    <a:pt x="12505" y="10154"/>
                    <a:pt x="12534" y="10154"/>
                  </a:cubicBezTo>
                  <a:cubicBezTo>
                    <a:pt x="12794" y="10154"/>
                    <a:pt x="12959" y="9829"/>
                    <a:pt x="12762" y="9618"/>
                  </a:cubicBezTo>
                  <a:lnTo>
                    <a:pt x="10926" y="7636"/>
                  </a:lnTo>
                  <a:lnTo>
                    <a:pt x="9090" y="5654"/>
                  </a:lnTo>
                  <a:cubicBezTo>
                    <a:pt x="8619" y="5146"/>
                    <a:pt x="8231" y="4564"/>
                    <a:pt x="7944" y="3932"/>
                  </a:cubicBezTo>
                  <a:lnTo>
                    <a:pt x="7185" y="1967"/>
                  </a:lnTo>
                  <a:lnTo>
                    <a:pt x="6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9"/>
            <p:cNvSpPr/>
            <p:nvPr/>
          </p:nvSpPr>
          <p:spPr>
            <a:xfrm>
              <a:off x="4028275" y="3086488"/>
              <a:ext cx="889400" cy="1457450"/>
            </a:xfrm>
            <a:custGeom>
              <a:avLst/>
              <a:gdLst/>
              <a:ahLst/>
              <a:cxnLst/>
              <a:rect l="l" t="t" r="r" b="b"/>
              <a:pathLst>
                <a:path w="35576" h="58298" extrusionOk="0">
                  <a:moveTo>
                    <a:pt x="14986" y="1"/>
                  </a:moveTo>
                  <a:cubicBezTo>
                    <a:pt x="13607" y="1"/>
                    <a:pt x="11264" y="84"/>
                    <a:pt x="8988" y="552"/>
                  </a:cubicBezTo>
                  <a:cubicBezTo>
                    <a:pt x="5458" y="1278"/>
                    <a:pt x="2089" y="2931"/>
                    <a:pt x="2742" y="6639"/>
                  </a:cubicBezTo>
                  <a:cubicBezTo>
                    <a:pt x="3092" y="8632"/>
                    <a:pt x="3487" y="11749"/>
                    <a:pt x="3795" y="14367"/>
                  </a:cubicBezTo>
                  <a:cubicBezTo>
                    <a:pt x="4106" y="16984"/>
                    <a:pt x="4325" y="19103"/>
                    <a:pt x="4325" y="19103"/>
                  </a:cubicBezTo>
                  <a:lnTo>
                    <a:pt x="2545" y="27767"/>
                  </a:lnTo>
                  <a:lnTo>
                    <a:pt x="767" y="36429"/>
                  </a:lnTo>
                  <a:cubicBezTo>
                    <a:pt x="184" y="39269"/>
                    <a:pt x="1" y="42175"/>
                    <a:pt x="226" y="45064"/>
                  </a:cubicBezTo>
                  <a:lnTo>
                    <a:pt x="149" y="51596"/>
                  </a:lnTo>
                  <a:lnTo>
                    <a:pt x="72" y="58130"/>
                  </a:lnTo>
                  <a:cubicBezTo>
                    <a:pt x="864" y="58235"/>
                    <a:pt x="1653" y="58297"/>
                    <a:pt x="2421" y="58297"/>
                  </a:cubicBezTo>
                  <a:cubicBezTo>
                    <a:pt x="2724" y="58297"/>
                    <a:pt x="3025" y="58287"/>
                    <a:pt x="3322" y="58267"/>
                  </a:cubicBezTo>
                  <a:cubicBezTo>
                    <a:pt x="4367" y="58191"/>
                    <a:pt x="5361" y="57980"/>
                    <a:pt x="6255" y="57569"/>
                  </a:cubicBezTo>
                  <a:lnTo>
                    <a:pt x="6590" y="52058"/>
                  </a:lnTo>
                  <a:lnTo>
                    <a:pt x="6925" y="46546"/>
                  </a:lnTo>
                  <a:cubicBezTo>
                    <a:pt x="6868" y="43296"/>
                    <a:pt x="7320" y="40058"/>
                    <a:pt x="8268" y="36949"/>
                  </a:cubicBezTo>
                  <a:lnTo>
                    <a:pt x="9551" y="32269"/>
                  </a:lnTo>
                  <a:lnTo>
                    <a:pt x="10832" y="27588"/>
                  </a:lnTo>
                  <a:cubicBezTo>
                    <a:pt x="10897" y="27349"/>
                    <a:pt x="11103" y="27178"/>
                    <a:pt x="11350" y="27155"/>
                  </a:cubicBezTo>
                  <a:cubicBezTo>
                    <a:pt x="11367" y="27153"/>
                    <a:pt x="11384" y="27152"/>
                    <a:pt x="11401" y="27152"/>
                  </a:cubicBezTo>
                  <a:cubicBezTo>
                    <a:pt x="11628" y="27152"/>
                    <a:pt x="11837" y="27282"/>
                    <a:pt x="11937" y="27490"/>
                  </a:cubicBezTo>
                  <a:lnTo>
                    <a:pt x="18878" y="41984"/>
                  </a:lnTo>
                  <a:lnTo>
                    <a:pt x="25816" y="56481"/>
                  </a:lnTo>
                  <a:cubicBezTo>
                    <a:pt x="26914" y="56778"/>
                    <a:pt x="28035" y="56984"/>
                    <a:pt x="29123" y="57005"/>
                  </a:cubicBezTo>
                  <a:cubicBezTo>
                    <a:pt x="29191" y="57006"/>
                    <a:pt x="29259" y="57007"/>
                    <a:pt x="29326" y="57007"/>
                  </a:cubicBezTo>
                  <a:cubicBezTo>
                    <a:pt x="30344" y="57007"/>
                    <a:pt x="31329" y="56841"/>
                    <a:pt x="32240" y="56435"/>
                  </a:cubicBezTo>
                  <a:lnTo>
                    <a:pt x="24760" y="37059"/>
                  </a:lnTo>
                  <a:lnTo>
                    <a:pt x="17283" y="17684"/>
                  </a:lnTo>
                  <a:cubicBezTo>
                    <a:pt x="16965" y="16988"/>
                    <a:pt x="16899" y="16204"/>
                    <a:pt x="17092" y="15465"/>
                  </a:cubicBezTo>
                  <a:lnTo>
                    <a:pt x="18148" y="11425"/>
                  </a:lnTo>
                  <a:lnTo>
                    <a:pt x="19205" y="7388"/>
                  </a:lnTo>
                  <a:cubicBezTo>
                    <a:pt x="19274" y="7122"/>
                    <a:pt x="19425" y="6885"/>
                    <a:pt x="19633" y="6708"/>
                  </a:cubicBezTo>
                  <a:cubicBezTo>
                    <a:pt x="19843" y="6531"/>
                    <a:pt x="20103" y="6427"/>
                    <a:pt x="20376" y="6408"/>
                  </a:cubicBezTo>
                  <a:cubicBezTo>
                    <a:pt x="20505" y="6399"/>
                    <a:pt x="20642" y="6394"/>
                    <a:pt x="20785" y="6394"/>
                  </a:cubicBezTo>
                  <a:cubicBezTo>
                    <a:pt x="22011" y="6394"/>
                    <a:pt x="23704" y="6724"/>
                    <a:pt x="25169" y="7336"/>
                  </a:cubicBezTo>
                  <a:cubicBezTo>
                    <a:pt x="26806" y="8018"/>
                    <a:pt x="28156" y="9052"/>
                    <a:pt x="28256" y="10374"/>
                  </a:cubicBezTo>
                  <a:cubicBezTo>
                    <a:pt x="28468" y="12756"/>
                    <a:pt x="26141" y="15258"/>
                    <a:pt x="23762" y="17165"/>
                  </a:cubicBezTo>
                  <a:cubicBezTo>
                    <a:pt x="21382" y="19072"/>
                    <a:pt x="18949" y="20384"/>
                    <a:pt x="18949" y="20384"/>
                  </a:cubicBezTo>
                  <a:lnTo>
                    <a:pt x="19975" y="22216"/>
                  </a:lnTo>
                  <a:lnTo>
                    <a:pt x="21000" y="24050"/>
                  </a:lnTo>
                  <a:cubicBezTo>
                    <a:pt x="21000" y="24050"/>
                    <a:pt x="25396" y="21415"/>
                    <a:pt x="29040" y="17961"/>
                  </a:cubicBezTo>
                  <a:cubicBezTo>
                    <a:pt x="32683" y="14507"/>
                    <a:pt x="35576" y="10235"/>
                    <a:pt x="32573" y="6953"/>
                  </a:cubicBezTo>
                  <a:cubicBezTo>
                    <a:pt x="29385" y="3468"/>
                    <a:pt x="25294" y="1737"/>
                    <a:pt x="22002" y="876"/>
                  </a:cubicBezTo>
                  <a:cubicBezTo>
                    <a:pt x="18780" y="35"/>
                    <a:pt x="16323" y="26"/>
                    <a:pt x="16217" y="26"/>
                  </a:cubicBezTo>
                  <a:cubicBezTo>
                    <a:pt x="16215" y="26"/>
                    <a:pt x="16214" y="26"/>
                    <a:pt x="16214" y="26"/>
                  </a:cubicBezTo>
                  <a:cubicBezTo>
                    <a:pt x="16214" y="26"/>
                    <a:pt x="15747" y="1"/>
                    <a:pt x="14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9"/>
            <p:cNvSpPr/>
            <p:nvPr/>
          </p:nvSpPr>
          <p:spPr>
            <a:xfrm>
              <a:off x="4150500" y="3086513"/>
              <a:ext cx="376750" cy="82000"/>
            </a:xfrm>
            <a:custGeom>
              <a:avLst/>
              <a:gdLst/>
              <a:ahLst/>
              <a:cxnLst/>
              <a:rect l="l" t="t" r="r" b="b"/>
              <a:pathLst>
                <a:path w="15070" h="3280" extrusionOk="0">
                  <a:moveTo>
                    <a:pt x="10117" y="1"/>
                  </a:moveTo>
                  <a:cubicBezTo>
                    <a:pt x="9354" y="1"/>
                    <a:pt x="8290" y="26"/>
                    <a:pt x="7104" y="129"/>
                  </a:cubicBezTo>
                  <a:cubicBezTo>
                    <a:pt x="4754" y="333"/>
                    <a:pt x="1923" y="842"/>
                    <a:pt x="0" y="2061"/>
                  </a:cubicBezTo>
                  <a:cubicBezTo>
                    <a:pt x="1360" y="2941"/>
                    <a:pt x="2825" y="3279"/>
                    <a:pt x="4348" y="3279"/>
                  </a:cubicBezTo>
                  <a:cubicBezTo>
                    <a:pt x="5316" y="3279"/>
                    <a:pt x="6307" y="3143"/>
                    <a:pt x="7308" y="2922"/>
                  </a:cubicBezTo>
                  <a:cubicBezTo>
                    <a:pt x="9890" y="2354"/>
                    <a:pt x="12544" y="1225"/>
                    <a:pt x="15069" y="426"/>
                  </a:cubicBezTo>
                  <a:cubicBezTo>
                    <a:pt x="14173" y="260"/>
                    <a:pt x="13270" y="145"/>
                    <a:pt x="12363" y="73"/>
                  </a:cubicBezTo>
                  <a:cubicBezTo>
                    <a:pt x="11704" y="25"/>
                    <a:pt x="11325" y="25"/>
                    <a:pt x="11325" y="25"/>
                  </a:cubicBezTo>
                  <a:cubicBezTo>
                    <a:pt x="11325" y="25"/>
                    <a:pt x="10866" y="1"/>
                    <a:pt x="10117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9"/>
            <p:cNvSpPr/>
            <p:nvPr/>
          </p:nvSpPr>
          <p:spPr>
            <a:xfrm>
              <a:off x="3963025" y="4525713"/>
              <a:ext cx="221650" cy="236125"/>
            </a:xfrm>
            <a:custGeom>
              <a:avLst/>
              <a:gdLst/>
              <a:ahLst/>
              <a:cxnLst/>
              <a:rect l="l" t="t" r="r" b="b"/>
              <a:pathLst>
                <a:path w="8866" h="9445" extrusionOk="0">
                  <a:moveTo>
                    <a:pt x="8865" y="0"/>
                  </a:moveTo>
                  <a:lnTo>
                    <a:pt x="8865" y="0"/>
                  </a:lnTo>
                  <a:cubicBezTo>
                    <a:pt x="7971" y="409"/>
                    <a:pt x="6977" y="622"/>
                    <a:pt x="5932" y="696"/>
                  </a:cubicBezTo>
                  <a:cubicBezTo>
                    <a:pt x="5632" y="717"/>
                    <a:pt x="5327" y="727"/>
                    <a:pt x="5020" y="727"/>
                  </a:cubicBezTo>
                  <a:cubicBezTo>
                    <a:pt x="4255" y="727"/>
                    <a:pt x="3471" y="665"/>
                    <a:pt x="2682" y="559"/>
                  </a:cubicBezTo>
                  <a:lnTo>
                    <a:pt x="2669" y="1636"/>
                  </a:lnTo>
                  <a:lnTo>
                    <a:pt x="2657" y="2710"/>
                  </a:lnTo>
                  <a:cubicBezTo>
                    <a:pt x="2734" y="3720"/>
                    <a:pt x="2511" y="4731"/>
                    <a:pt x="2016" y="5613"/>
                  </a:cubicBezTo>
                  <a:lnTo>
                    <a:pt x="1072" y="7291"/>
                  </a:lnTo>
                  <a:lnTo>
                    <a:pt x="126" y="8969"/>
                  </a:lnTo>
                  <a:cubicBezTo>
                    <a:pt x="1" y="9192"/>
                    <a:pt x="173" y="9444"/>
                    <a:pt x="402" y="9444"/>
                  </a:cubicBezTo>
                  <a:cubicBezTo>
                    <a:pt x="437" y="9444"/>
                    <a:pt x="474" y="9438"/>
                    <a:pt x="511" y="9425"/>
                  </a:cubicBezTo>
                  <a:lnTo>
                    <a:pt x="4491" y="7982"/>
                  </a:lnTo>
                  <a:lnTo>
                    <a:pt x="8468" y="6540"/>
                  </a:lnTo>
                  <a:lnTo>
                    <a:pt x="8667" y="3269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9"/>
            <p:cNvSpPr/>
            <p:nvPr/>
          </p:nvSpPr>
          <p:spPr>
            <a:xfrm>
              <a:off x="4390800" y="3514213"/>
              <a:ext cx="237800" cy="221400"/>
            </a:xfrm>
            <a:custGeom>
              <a:avLst/>
              <a:gdLst/>
              <a:ahLst/>
              <a:cxnLst/>
              <a:rect l="l" t="t" r="r" b="b"/>
              <a:pathLst>
                <a:path w="9512" h="8856" extrusionOk="0">
                  <a:moveTo>
                    <a:pt x="3217" y="1"/>
                  </a:moveTo>
                  <a:cubicBezTo>
                    <a:pt x="3217" y="1"/>
                    <a:pt x="2997" y="322"/>
                    <a:pt x="2938" y="856"/>
                  </a:cubicBezTo>
                  <a:cubicBezTo>
                    <a:pt x="2878" y="1387"/>
                    <a:pt x="2976" y="2135"/>
                    <a:pt x="3610" y="2988"/>
                  </a:cubicBezTo>
                  <a:cubicBezTo>
                    <a:pt x="3598" y="2988"/>
                    <a:pt x="3586" y="2988"/>
                    <a:pt x="3573" y="2988"/>
                  </a:cubicBezTo>
                  <a:cubicBezTo>
                    <a:pt x="3171" y="2988"/>
                    <a:pt x="2768" y="3019"/>
                    <a:pt x="2369" y="3081"/>
                  </a:cubicBezTo>
                  <a:cubicBezTo>
                    <a:pt x="1657" y="3188"/>
                    <a:pt x="753" y="3416"/>
                    <a:pt x="0" y="3897"/>
                  </a:cubicBezTo>
                  <a:lnTo>
                    <a:pt x="224" y="4433"/>
                  </a:lnTo>
                  <a:lnTo>
                    <a:pt x="447" y="4966"/>
                  </a:lnTo>
                  <a:lnTo>
                    <a:pt x="2009" y="4589"/>
                  </a:lnTo>
                  <a:lnTo>
                    <a:pt x="3573" y="4211"/>
                  </a:lnTo>
                  <a:lnTo>
                    <a:pt x="2073" y="4774"/>
                  </a:lnTo>
                  <a:lnTo>
                    <a:pt x="574" y="5338"/>
                  </a:lnTo>
                  <a:lnTo>
                    <a:pt x="830" y="5818"/>
                  </a:lnTo>
                  <a:lnTo>
                    <a:pt x="1089" y="6297"/>
                  </a:lnTo>
                  <a:lnTo>
                    <a:pt x="2539" y="5712"/>
                  </a:lnTo>
                  <a:lnTo>
                    <a:pt x="3989" y="5126"/>
                  </a:lnTo>
                  <a:lnTo>
                    <a:pt x="3989" y="5126"/>
                  </a:lnTo>
                  <a:lnTo>
                    <a:pt x="2612" y="5877"/>
                  </a:lnTo>
                  <a:lnTo>
                    <a:pt x="1237" y="6627"/>
                  </a:lnTo>
                  <a:lnTo>
                    <a:pt x="1526" y="7097"/>
                  </a:lnTo>
                  <a:lnTo>
                    <a:pt x="1815" y="7567"/>
                  </a:lnTo>
                  <a:lnTo>
                    <a:pt x="3190" y="6871"/>
                  </a:lnTo>
                  <a:lnTo>
                    <a:pt x="4565" y="6176"/>
                  </a:lnTo>
                  <a:lnTo>
                    <a:pt x="3294" y="7014"/>
                  </a:lnTo>
                  <a:lnTo>
                    <a:pt x="2025" y="7850"/>
                  </a:lnTo>
                  <a:lnTo>
                    <a:pt x="2316" y="8353"/>
                  </a:lnTo>
                  <a:lnTo>
                    <a:pt x="2608" y="8855"/>
                  </a:lnTo>
                  <a:lnTo>
                    <a:pt x="3569" y="8249"/>
                  </a:lnTo>
                  <a:lnTo>
                    <a:pt x="4531" y="7642"/>
                  </a:lnTo>
                  <a:cubicBezTo>
                    <a:pt x="4653" y="7564"/>
                    <a:pt x="4790" y="7527"/>
                    <a:pt x="4924" y="7527"/>
                  </a:cubicBezTo>
                  <a:cubicBezTo>
                    <a:pt x="5200" y="7527"/>
                    <a:pt x="5468" y="7683"/>
                    <a:pt x="5594" y="7954"/>
                  </a:cubicBezTo>
                  <a:lnTo>
                    <a:pt x="5656" y="8087"/>
                  </a:lnTo>
                  <a:lnTo>
                    <a:pt x="5717" y="8218"/>
                  </a:lnTo>
                  <a:cubicBezTo>
                    <a:pt x="5717" y="8218"/>
                    <a:pt x="5950" y="8148"/>
                    <a:pt x="6343" y="7898"/>
                  </a:cubicBezTo>
                  <a:cubicBezTo>
                    <a:pt x="6734" y="7649"/>
                    <a:pt x="7287" y="7220"/>
                    <a:pt x="7923" y="6498"/>
                  </a:cubicBezTo>
                  <a:cubicBezTo>
                    <a:pt x="8558" y="5775"/>
                    <a:pt x="8955" y="5386"/>
                    <a:pt x="9194" y="5176"/>
                  </a:cubicBezTo>
                  <a:cubicBezTo>
                    <a:pt x="9433" y="4966"/>
                    <a:pt x="9512" y="4937"/>
                    <a:pt x="9512" y="4937"/>
                  </a:cubicBezTo>
                  <a:lnTo>
                    <a:pt x="8289" y="3300"/>
                  </a:lnTo>
                  <a:lnTo>
                    <a:pt x="7066" y="1663"/>
                  </a:lnTo>
                  <a:lnTo>
                    <a:pt x="6349" y="2129"/>
                  </a:lnTo>
                  <a:lnTo>
                    <a:pt x="5631" y="2595"/>
                  </a:lnTo>
                  <a:cubicBezTo>
                    <a:pt x="5489" y="2686"/>
                    <a:pt x="5325" y="2734"/>
                    <a:pt x="5158" y="2734"/>
                  </a:cubicBezTo>
                  <a:cubicBezTo>
                    <a:pt x="5107" y="2734"/>
                    <a:pt x="5056" y="2729"/>
                    <a:pt x="5004" y="2720"/>
                  </a:cubicBezTo>
                  <a:cubicBezTo>
                    <a:pt x="4789" y="2682"/>
                    <a:pt x="4598" y="2560"/>
                    <a:pt x="4473" y="2379"/>
                  </a:cubicBezTo>
                  <a:cubicBezTo>
                    <a:pt x="4340" y="2189"/>
                    <a:pt x="4215" y="1934"/>
                    <a:pt x="4132" y="1594"/>
                  </a:cubicBezTo>
                  <a:cubicBezTo>
                    <a:pt x="4047" y="1255"/>
                    <a:pt x="4003" y="831"/>
                    <a:pt x="4030" y="301"/>
                  </a:cubicBezTo>
                  <a:lnTo>
                    <a:pt x="3623" y="15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9"/>
            <p:cNvSpPr/>
            <p:nvPr/>
          </p:nvSpPr>
          <p:spPr>
            <a:xfrm>
              <a:off x="4064050" y="3559188"/>
              <a:ext cx="145500" cy="150375"/>
            </a:xfrm>
            <a:custGeom>
              <a:avLst/>
              <a:gdLst/>
              <a:ahLst/>
              <a:cxnLst/>
              <a:rect l="l" t="t" r="r" b="b"/>
              <a:pathLst>
                <a:path w="5820" h="6015" extrusionOk="0">
                  <a:moveTo>
                    <a:pt x="4516" y="1"/>
                  </a:moveTo>
                  <a:cubicBezTo>
                    <a:pt x="4084" y="1"/>
                    <a:pt x="3670" y="45"/>
                    <a:pt x="3312" y="103"/>
                  </a:cubicBezTo>
                  <a:cubicBezTo>
                    <a:pt x="2902" y="166"/>
                    <a:pt x="2497" y="265"/>
                    <a:pt x="2104" y="392"/>
                  </a:cubicBezTo>
                  <a:cubicBezTo>
                    <a:pt x="1309" y="742"/>
                    <a:pt x="777" y="1320"/>
                    <a:pt x="450" y="2017"/>
                  </a:cubicBezTo>
                  <a:cubicBezTo>
                    <a:pt x="122" y="2717"/>
                    <a:pt x="1" y="3535"/>
                    <a:pt x="30" y="4371"/>
                  </a:cubicBezTo>
                  <a:cubicBezTo>
                    <a:pt x="65" y="5248"/>
                    <a:pt x="754" y="5955"/>
                    <a:pt x="1629" y="6012"/>
                  </a:cubicBezTo>
                  <a:cubicBezTo>
                    <a:pt x="1650" y="6014"/>
                    <a:pt x="1665" y="6014"/>
                    <a:pt x="1677" y="6014"/>
                  </a:cubicBezTo>
                  <a:lnTo>
                    <a:pt x="1692" y="6014"/>
                  </a:lnTo>
                  <a:cubicBezTo>
                    <a:pt x="1744" y="5831"/>
                    <a:pt x="1821" y="5656"/>
                    <a:pt x="1919" y="5494"/>
                  </a:cubicBezTo>
                  <a:cubicBezTo>
                    <a:pt x="2051" y="5281"/>
                    <a:pt x="2243" y="5084"/>
                    <a:pt x="2504" y="5084"/>
                  </a:cubicBezTo>
                  <a:cubicBezTo>
                    <a:pt x="2549" y="5084"/>
                    <a:pt x="2596" y="5090"/>
                    <a:pt x="2646" y="5103"/>
                  </a:cubicBezTo>
                  <a:lnTo>
                    <a:pt x="3745" y="5388"/>
                  </a:lnTo>
                  <a:lnTo>
                    <a:pt x="4847" y="5673"/>
                  </a:lnTo>
                  <a:lnTo>
                    <a:pt x="4971" y="5105"/>
                  </a:lnTo>
                  <a:lnTo>
                    <a:pt x="5096" y="4539"/>
                  </a:lnTo>
                  <a:lnTo>
                    <a:pt x="3630" y="4128"/>
                  </a:lnTo>
                  <a:lnTo>
                    <a:pt x="2166" y="3720"/>
                  </a:lnTo>
                  <a:lnTo>
                    <a:pt x="3688" y="3963"/>
                  </a:lnTo>
                  <a:lnTo>
                    <a:pt x="5209" y="4204"/>
                  </a:lnTo>
                  <a:lnTo>
                    <a:pt x="5340" y="3666"/>
                  </a:lnTo>
                  <a:lnTo>
                    <a:pt x="5473" y="3131"/>
                  </a:lnTo>
                  <a:lnTo>
                    <a:pt x="3934" y="2838"/>
                  </a:lnTo>
                  <a:lnTo>
                    <a:pt x="2395" y="2543"/>
                  </a:lnTo>
                  <a:lnTo>
                    <a:pt x="3955" y="2659"/>
                  </a:lnTo>
                  <a:lnTo>
                    <a:pt x="5516" y="2774"/>
                  </a:lnTo>
                  <a:lnTo>
                    <a:pt x="5614" y="2239"/>
                  </a:lnTo>
                  <a:lnTo>
                    <a:pt x="5712" y="1701"/>
                  </a:lnTo>
                  <a:lnTo>
                    <a:pt x="4111" y="1622"/>
                  </a:lnTo>
                  <a:lnTo>
                    <a:pt x="2513" y="1544"/>
                  </a:lnTo>
                  <a:lnTo>
                    <a:pt x="4117" y="1428"/>
                  </a:lnTo>
                  <a:lnTo>
                    <a:pt x="5720" y="1310"/>
                  </a:lnTo>
                  <a:lnTo>
                    <a:pt x="5770" y="733"/>
                  </a:lnTo>
                  <a:lnTo>
                    <a:pt x="5820" y="159"/>
                  </a:lnTo>
                  <a:cubicBezTo>
                    <a:pt x="5390" y="44"/>
                    <a:pt x="4944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9"/>
            <p:cNvSpPr/>
            <p:nvPr/>
          </p:nvSpPr>
          <p:spPr>
            <a:xfrm>
              <a:off x="4136475" y="2788263"/>
              <a:ext cx="293600" cy="132425"/>
            </a:xfrm>
            <a:custGeom>
              <a:avLst/>
              <a:gdLst/>
              <a:ahLst/>
              <a:cxnLst/>
              <a:rect l="l" t="t" r="r" b="b"/>
              <a:pathLst>
                <a:path w="11744" h="5297" extrusionOk="0">
                  <a:moveTo>
                    <a:pt x="4170" y="0"/>
                  </a:moveTo>
                  <a:cubicBezTo>
                    <a:pt x="2277" y="0"/>
                    <a:pt x="670" y="90"/>
                    <a:pt x="284" y="304"/>
                  </a:cubicBezTo>
                  <a:cubicBezTo>
                    <a:pt x="1" y="460"/>
                    <a:pt x="32" y="1417"/>
                    <a:pt x="136" y="2338"/>
                  </a:cubicBezTo>
                  <a:cubicBezTo>
                    <a:pt x="238" y="3256"/>
                    <a:pt x="411" y="4137"/>
                    <a:pt x="411" y="4137"/>
                  </a:cubicBezTo>
                  <a:cubicBezTo>
                    <a:pt x="438" y="4226"/>
                    <a:pt x="474" y="4265"/>
                    <a:pt x="518" y="4265"/>
                  </a:cubicBezTo>
                  <a:cubicBezTo>
                    <a:pt x="656" y="4265"/>
                    <a:pt x="868" y="3870"/>
                    <a:pt x="1066" y="3420"/>
                  </a:cubicBezTo>
                  <a:cubicBezTo>
                    <a:pt x="1324" y="2829"/>
                    <a:pt x="1557" y="2147"/>
                    <a:pt x="1557" y="2147"/>
                  </a:cubicBezTo>
                  <a:cubicBezTo>
                    <a:pt x="1846" y="2665"/>
                    <a:pt x="2187" y="3152"/>
                    <a:pt x="2572" y="3603"/>
                  </a:cubicBezTo>
                  <a:cubicBezTo>
                    <a:pt x="3214" y="4349"/>
                    <a:pt x="4117" y="5131"/>
                    <a:pt x="5173" y="5269"/>
                  </a:cubicBezTo>
                  <a:cubicBezTo>
                    <a:pt x="5311" y="5288"/>
                    <a:pt x="5450" y="5296"/>
                    <a:pt x="5590" y="5296"/>
                  </a:cubicBezTo>
                  <a:cubicBezTo>
                    <a:pt x="6985" y="5296"/>
                    <a:pt x="8447" y="4426"/>
                    <a:pt x="9595" y="3428"/>
                  </a:cubicBezTo>
                  <a:cubicBezTo>
                    <a:pt x="10859" y="2330"/>
                    <a:pt x="11743" y="1078"/>
                    <a:pt x="11741" y="668"/>
                  </a:cubicBezTo>
                  <a:cubicBezTo>
                    <a:pt x="11739" y="365"/>
                    <a:pt x="9143" y="126"/>
                    <a:pt x="6413" y="38"/>
                  </a:cubicBezTo>
                  <a:cubicBezTo>
                    <a:pt x="5658" y="13"/>
                    <a:pt x="4893" y="0"/>
                    <a:pt x="4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9"/>
            <p:cNvSpPr/>
            <p:nvPr/>
          </p:nvSpPr>
          <p:spPr>
            <a:xfrm>
              <a:off x="4232325" y="2823388"/>
              <a:ext cx="98625" cy="67225"/>
            </a:xfrm>
            <a:custGeom>
              <a:avLst/>
              <a:gdLst/>
              <a:ahLst/>
              <a:cxnLst/>
              <a:rect l="l" t="t" r="r" b="b"/>
              <a:pathLst>
                <a:path w="3945" h="2689" extrusionOk="0">
                  <a:moveTo>
                    <a:pt x="3644" y="0"/>
                  </a:moveTo>
                  <a:lnTo>
                    <a:pt x="1838" y="235"/>
                  </a:lnTo>
                  <a:lnTo>
                    <a:pt x="29" y="472"/>
                  </a:lnTo>
                  <a:cubicBezTo>
                    <a:pt x="16" y="559"/>
                    <a:pt x="8" y="648"/>
                    <a:pt x="4" y="736"/>
                  </a:cubicBezTo>
                  <a:cubicBezTo>
                    <a:pt x="0" y="827"/>
                    <a:pt x="4" y="917"/>
                    <a:pt x="16" y="1008"/>
                  </a:cubicBezTo>
                  <a:cubicBezTo>
                    <a:pt x="131" y="1978"/>
                    <a:pt x="955" y="2688"/>
                    <a:pt x="1905" y="2688"/>
                  </a:cubicBezTo>
                  <a:cubicBezTo>
                    <a:pt x="1987" y="2688"/>
                    <a:pt x="2070" y="2683"/>
                    <a:pt x="2154" y="2672"/>
                  </a:cubicBezTo>
                  <a:cubicBezTo>
                    <a:pt x="3207" y="2535"/>
                    <a:pt x="3945" y="1564"/>
                    <a:pt x="3795" y="515"/>
                  </a:cubicBezTo>
                  <a:cubicBezTo>
                    <a:pt x="3783" y="424"/>
                    <a:pt x="3764" y="336"/>
                    <a:pt x="3737" y="249"/>
                  </a:cubicBezTo>
                  <a:cubicBezTo>
                    <a:pt x="3710" y="164"/>
                    <a:pt x="3679" y="81"/>
                    <a:pt x="3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9"/>
            <p:cNvSpPr/>
            <p:nvPr/>
          </p:nvSpPr>
          <p:spPr>
            <a:xfrm>
              <a:off x="4232125" y="2924313"/>
              <a:ext cx="47650" cy="33925"/>
            </a:xfrm>
            <a:custGeom>
              <a:avLst/>
              <a:gdLst/>
              <a:ahLst/>
              <a:cxnLst/>
              <a:rect l="l" t="t" r="r" b="b"/>
              <a:pathLst>
                <a:path w="1906" h="1357" extrusionOk="0">
                  <a:moveTo>
                    <a:pt x="310" y="1"/>
                  </a:moveTo>
                  <a:cubicBezTo>
                    <a:pt x="292" y="1"/>
                    <a:pt x="273" y="3"/>
                    <a:pt x="255" y="6"/>
                  </a:cubicBezTo>
                  <a:cubicBezTo>
                    <a:pt x="101" y="37"/>
                    <a:pt x="0" y="186"/>
                    <a:pt x="31" y="340"/>
                  </a:cubicBezTo>
                  <a:cubicBezTo>
                    <a:pt x="102" y="696"/>
                    <a:pt x="324" y="1006"/>
                    <a:pt x="638" y="1189"/>
                  </a:cubicBezTo>
                  <a:cubicBezTo>
                    <a:pt x="833" y="1300"/>
                    <a:pt x="1052" y="1357"/>
                    <a:pt x="1274" y="1357"/>
                  </a:cubicBezTo>
                  <a:cubicBezTo>
                    <a:pt x="1315" y="1357"/>
                    <a:pt x="1356" y="1355"/>
                    <a:pt x="1397" y="1351"/>
                  </a:cubicBezTo>
                  <a:cubicBezTo>
                    <a:pt x="1491" y="1341"/>
                    <a:pt x="1586" y="1322"/>
                    <a:pt x="1676" y="1291"/>
                  </a:cubicBezTo>
                  <a:cubicBezTo>
                    <a:pt x="1825" y="1241"/>
                    <a:pt x="1905" y="1079"/>
                    <a:pt x="1855" y="931"/>
                  </a:cubicBezTo>
                  <a:cubicBezTo>
                    <a:pt x="1815" y="813"/>
                    <a:pt x="1705" y="739"/>
                    <a:pt x="1586" y="739"/>
                  </a:cubicBezTo>
                  <a:cubicBezTo>
                    <a:pt x="1556" y="739"/>
                    <a:pt x="1525" y="744"/>
                    <a:pt x="1495" y="754"/>
                  </a:cubicBezTo>
                  <a:cubicBezTo>
                    <a:pt x="1425" y="777"/>
                    <a:pt x="1351" y="789"/>
                    <a:pt x="1278" y="789"/>
                  </a:cubicBezTo>
                  <a:cubicBezTo>
                    <a:pt x="1253" y="789"/>
                    <a:pt x="1227" y="788"/>
                    <a:pt x="1202" y="785"/>
                  </a:cubicBezTo>
                  <a:cubicBezTo>
                    <a:pt x="1104" y="777"/>
                    <a:pt x="1008" y="746"/>
                    <a:pt x="923" y="696"/>
                  </a:cubicBezTo>
                  <a:cubicBezTo>
                    <a:pt x="750" y="596"/>
                    <a:pt x="628" y="424"/>
                    <a:pt x="588" y="230"/>
                  </a:cubicBezTo>
                  <a:cubicBezTo>
                    <a:pt x="561" y="95"/>
                    <a:pt x="44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9"/>
            <p:cNvSpPr/>
            <p:nvPr/>
          </p:nvSpPr>
          <p:spPr>
            <a:xfrm>
              <a:off x="4151025" y="2939638"/>
              <a:ext cx="106875" cy="35025"/>
            </a:xfrm>
            <a:custGeom>
              <a:avLst/>
              <a:gdLst/>
              <a:ahLst/>
              <a:cxnLst/>
              <a:rect l="l" t="t" r="r" b="b"/>
              <a:pathLst>
                <a:path w="4275" h="1401" extrusionOk="0">
                  <a:moveTo>
                    <a:pt x="3960" y="1"/>
                  </a:moveTo>
                  <a:cubicBezTo>
                    <a:pt x="3883" y="1"/>
                    <a:pt x="3806" y="32"/>
                    <a:pt x="3749" y="93"/>
                  </a:cubicBezTo>
                  <a:cubicBezTo>
                    <a:pt x="3296" y="581"/>
                    <a:pt x="2681" y="828"/>
                    <a:pt x="2063" y="828"/>
                  </a:cubicBezTo>
                  <a:cubicBezTo>
                    <a:pt x="1506" y="828"/>
                    <a:pt x="947" y="627"/>
                    <a:pt x="505" y="220"/>
                  </a:cubicBezTo>
                  <a:cubicBezTo>
                    <a:pt x="451" y="171"/>
                    <a:pt x="383" y="147"/>
                    <a:pt x="315" y="147"/>
                  </a:cubicBezTo>
                  <a:cubicBezTo>
                    <a:pt x="239" y="147"/>
                    <a:pt x="163" y="177"/>
                    <a:pt x="107" y="237"/>
                  </a:cubicBezTo>
                  <a:cubicBezTo>
                    <a:pt x="1" y="351"/>
                    <a:pt x="5" y="530"/>
                    <a:pt x="118" y="636"/>
                  </a:cubicBezTo>
                  <a:cubicBezTo>
                    <a:pt x="394" y="892"/>
                    <a:pt x="719" y="1090"/>
                    <a:pt x="1072" y="1219"/>
                  </a:cubicBezTo>
                  <a:cubicBezTo>
                    <a:pt x="1392" y="1340"/>
                    <a:pt x="1731" y="1400"/>
                    <a:pt x="2072" y="1400"/>
                  </a:cubicBezTo>
                  <a:cubicBezTo>
                    <a:pt x="2106" y="1400"/>
                    <a:pt x="2141" y="1400"/>
                    <a:pt x="2175" y="1399"/>
                  </a:cubicBezTo>
                  <a:cubicBezTo>
                    <a:pt x="2227" y="1397"/>
                    <a:pt x="2277" y="1393"/>
                    <a:pt x="2328" y="1389"/>
                  </a:cubicBezTo>
                  <a:cubicBezTo>
                    <a:pt x="3033" y="1320"/>
                    <a:pt x="3685" y="996"/>
                    <a:pt x="4167" y="478"/>
                  </a:cubicBezTo>
                  <a:cubicBezTo>
                    <a:pt x="4275" y="362"/>
                    <a:pt x="4267" y="181"/>
                    <a:pt x="4152" y="75"/>
                  </a:cubicBezTo>
                  <a:cubicBezTo>
                    <a:pt x="4097" y="25"/>
                    <a:pt x="4028" y="1"/>
                    <a:pt x="3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9"/>
            <p:cNvSpPr/>
            <p:nvPr/>
          </p:nvSpPr>
          <p:spPr>
            <a:xfrm>
              <a:off x="4122325" y="2841913"/>
              <a:ext cx="53925" cy="72625"/>
            </a:xfrm>
            <a:custGeom>
              <a:avLst/>
              <a:gdLst/>
              <a:ahLst/>
              <a:cxnLst/>
              <a:rect l="l" t="t" r="r" b="b"/>
              <a:pathLst>
                <a:path w="2157" h="2905" extrusionOk="0">
                  <a:moveTo>
                    <a:pt x="2123" y="1"/>
                  </a:moveTo>
                  <a:cubicBezTo>
                    <a:pt x="2123" y="1"/>
                    <a:pt x="1582" y="373"/>
                    <a:pt x="1052" y="814"/>
                  </a:cubicBezTo>
                  <a:cubicBezTo>
                    <a:pt x="521" y="1253"/>
                    <a:pt x="1" y="1760"/>
                    <a:pt x="43" y="2023"/>
                  </a:cubicBezTo>
                  <a:cubicBezTo>
                    <a:pt x="62" y="2151"/>
                    <a:pt x="255" y="2351"/>
                    <a:pt x="494" y="2528"/>
                  </a:cubicBezTo>
                  <a:cubicBezTo>
                    <a:pt x="731" y="2705"/>
                    <a:pt x="1018" y="2859"/>
                    <a:pt x="1230" y="2894"/>
                  </a:cubicBezTo>
                  <a:cubicBezTo>
                    <a:pt x="1273" y="2901"/>
                    <a:pt x="1317" y="2905"/>
                    <a:pt x="1360" y="2905"/>
                  </a:cubicBezTo>
                  <a:cubicBezTo>
                    <a:pt x="1548" y="2905"/>
                    <a:pt x="1731" y="2838"/>
                    <a:pt x="1877" y="2715"/>
                  </a:cubicBezTo>
                  <a:cubicBezTo>
                    <a:pt x="2054" y="2563"/>
                    <a:pt x="2156" y="2339"/>
                    <a:pt x="2152" y="2106"/>
                  </a:cubicBezTo>
                  <a:lnTo>
                    <a:pt x="2139" y="1053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9"/>
            <p:cNvSpPr/>
            <p:nvPr/>
          </p:nvSpPr>
          <p:spPr>
            <a:xfrm>
              <a:off x="4177375" y="3196163"/>
              <a:ext cx="172550" cy="267300"/>
            </a:xfrm>
            <a:custGeom>
              <a:avLst/>
              <a:gdLst/>
              <a:ahLst/>
              <a:cxnLst/>
              <a:rect l="l" t="t" r="r" b="b"/>
              <a:pathLst>
                <a:path w="6902" h="10692" extrusionOk="0">
                  <a:moveTo>
                    <a:pt x="6245" y="0"/>
                  </a:moveTo>
                  <a:cubicBezTo>
                    <a:pt x="6176" y="0"/>
                    <a:pt x="6110" y="17"/>
                    <a:pt x="6068" y="60"/>
                  </a:cubicBezTo>
                  <a:lnTo>
                    <a:pt x="3084" y="3026"/>
                  </a:lnTo>
                  <a:lnTo>
                    <a:pt x="100" y="5992"/>
                  </a:lnTo>
                  <a:lnTo>
                    <a:pt x="100" y="5994"/>
                  </a:lnTo>
                  <a:cubicBezTo>
                    <a:pt x="23" y="6071"/>
                    <a:pt x="0" y="6187"/>
                    <a:pt x="45" y="6285"/>
                  </a:cubicBezTo>
                  <a:cubicBezTo>
                    <a:pt x="64" y="6331"/>
                    <a:pt x="95" y="6372"/>
                    <a:pt x="137" y="6399"/>
                  </a:cubicBezTo>
                  <a:cubicBezTo>
                    <a:pt x="182" y="6426"/>
                    <a:pt x="234" y="6439"/>
                    <a:pt x="286" y="6439"/>
                  </a:cubicBezTo>
                  <a:cubicBezTo>
                    <a:pt x="290" y="6439"/>
                    <a:pt x="293" y="6439"/>
                    <a:pt x="297" y="6439"/>
                  </a:cubicBezTo>
                  <a:lnTo>
                    <a:pt x="1154" y="6395"/>
                  </a:lnTo>
                  <a:lnTo>
                    <a:pt x="2013" y="6353"/>
                  </a:lnTo>
                  <a:lnTo>
                    <a:pt x="1160" y="8337"/>
                  </a:lnTo>
                  <a:lnTo>
                    <a:pt x="307" y="10321"/>
                  </a:lnTo>
                  <a:cubicBezTo>
                    <a:pt x="251" y="10448"/>
                    <a:pt x="307" y="10596"/>
                    <a:pt x="434" y="10658"/>
                  </a:cubicBezTo>
                  <a:cubicBezTo>
                    <a:pt x="459" y="10669"/>
                    <a:pt x="486" y="10679"/>
                    <a:pt x="515" y="10685"/>
                  </a:cubicBezTo>
                  <a:cubicBezTo>
                    <a:pt x="538" y="10689"/>
                    <a:pt x="561" y="10691"/>
                    <a:pt x="584" y="10691"/>
                  </a:cubicBezTo>
                  <a:cubicBezTo>
                    <a:pt x="592" y="10691"/>
                    <a:pt x="599" y="10691"/>
                    <a:pt x="607" y="10690"/>
                  </a:cubicBezTo>
                  <a:cubicBezTo>
                    <a:pt x="638" y="10690"/>
                    <a:pt x="671" y="10685"/>
                    <a:pt x="700" y="10675"/>
                  </a:cubicBezTo>
                  <a:cubicBezTo>
                    <a:pt x="728" y="10665"/>
                    <a:pt x="753" y="10650"/>
                    <a:pt x="775" y="10631"/>
                  </a:cubicBezTo>
                  <a:lnTo>
                    <a:pt x="3778" y="7645"/>
                  </a:lnTo>
                  <a:lnTo>
                    <a:pt x="6782" y="4660"/>
                  </a:lnTo>
                  <a:cubicBezTo>
                    <a:pt x="6902" y="4540"/>
                    <a:pt x="6879" y="4340"/>
                    <a:pt x="6734" y="4251"/>
                  </a:cubicBezTo>
                  <a:cubicBezTo>
                    <a:pt x="6693" y="4226"/>
                    <a:pt x="6644" y="4212"/>
                    <a:pt x="6594" y="4212"/>
                  </a:cubicBezTo>
                  <a:cubicBezTo>
                    <a:pt x="6591" y="4212"/>
                    <a:pt x="6587" y="4213"/>
                    <a:pt x="6584" y="4213"/>
                  </a:cubicBezTo>
                  <a:lnTo>
                    <a:pt x="5721" y="4257"/>
                  </a:lnTo>
                  <a:lnTo>
                    <a:pt x="4858" y="4301"/>
                  </a:lnTo>
                  <a:lnTo>
                    <a:pt x="4858" y="4301"/>
                  </a:lnTo>
                  <a:lnTo>
                    <a:pt x="5700" y="2340"/>
                  </a:lnTo>
                  <a:lnTo>
                    <a:pt x="6544" y="378"/>
                  </a:lnTo>
                  <a:cubicBezTo>
                    <a:pt x="6596" y="256"/>
                    <a:pt x="6549" y="116"/>
                    <a:pt x="6436" y="48"/>
                  </a:cubicBezTo>
                  <a:cubicBezTo>
                    <a:pt x="6378" y="17"/>
                    <a:pt x="6311" y="0"/>
                    <a:pt x="6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40AF68-7C2E-435F-AC34-AA98137EB01D}"/>
              </a:ext>
            </a:extLst>
          </p:cNvPr>
          <p:cNvSpPr txBox="1"/>
          <p:nvPr/>
        </p:nvSpPr>
        <p:spPr>
          <a:xfrm>
            <a:off x="2429539" y="276447"/>
            <a:ext cx="3620385" cy="4296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Step 1 – read the passage out loud with comprehension in mind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What is this trying to say?  </a:t>
            </a: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Create an “imperfect” initial verbal restatement of the main idea.</a:t>
            </a:r>
            <a:r>
              <a:rPr lang="en-US" sz="2400" b="1" dirty="0"/>
              <a:t> 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2BF972-427A-488F-A5EE-67991DCD59F0}"/>
              </a:ext>
            </a:extLst>
          </p:cNvPr>
          <p:cNvSpPr txBox="1"/>
          <p:nvPr/>
        </p:nvSpPr>
        <p:spPr>
          <a:xfrm>
            <a:off x="865614" y="1329414"/>
            <a:ext cx="44925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This passage talks about the achievements and difficulties faced by Polish born scientist Marie Curie. We learn that after studying at the Sorbonne she made ground-breaking discoveries in </a:t>
            </a:r>
            <a:r>
              <a:rPr lang="en-US" sz="1800" i="1">
                <a:solidFill>
                  <a:schemeClr val="bg1"/>
                </a:solidFill>
              </a:rPr>
              <a:t>the field of radioactivity. But despite her </a:t>
            </a:r>
            <a:r>
              <a:rPr lang="en-US" sz="1800" i="1" dirty="0">
                <a:solidFill>
                  <a:schemeClr val="bg1"/>
                </a:solidFill>
              </a:rPr>
              <a:t>outstanding career she came up against people who questioned the validity of her findings.</a:t>
            </a:r>
          </a:p>
        </p:txBody>
      </p:sp>
    </p:spTree>
    <p:extLst>
      <p:ext uri="{BB962C8B-B14F-4D97-AF65-F5344CB8AC3E}">
        <p14:creationId xmlns:p14="http://schemas.microsoft.com/office/powerpoint/2010/main" val="299035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9"/>
          <p:cNvGrpSpPr/>
          <p:nvPr/>
        </p:nvGrpSpPr>
        <p:grpSpPr>
          <a:xfrm rot="546829">
            <a:off x="1602221" y="809294"/>
            <a:ext cx="2066841" cy="3525101"/>
            <a:chOff x="2900097" y="1226954"/>
            <a:chExt cx="1689029" cy="2798549"/>
          </a:xfrm>
        </p:grpSpPr>
        <p:sp>
          <p:nvSpPr>
            <p:cNvPr id="467" name="Google Shape;467;p49"/>
            <p:cNvSpPr/>
            <p:nvPr/>
          </p:nvSpPr>
          <p:spPr>
            <a:xfrm flipH="1">
              <a:off x="3021431" y="1253411"/>
              <a:ext cx="1198329" cy="1159421"/>
            </a:xfrm>
            <a:custGeom>
              <a:avLst/>
              <a:gdLst/>
              <a:ahLst/>
              <a:cxnLst/>
              <a:rect l="l" t="t" r="r" b="b"/>
              <a:pathLst>
                <a:path w="30399" h="28573" extrusionOk="0">
                  <a:moveTo>
                    <a:pt x="251" y="0"/>
                  </a:moveTo>
                  <a:cubicBezTo>
                    <a:pt x="121" y="0"/>
                    <a:pt x="0" y="114"/>
                    <a:pt x="27" y="265"/>
                  </a:cubicBezTo>
                  <a:lnTo>
                    <a:pt x="776" y="4562"/>
                  </a:lnTo>
                  <a:cubicBezTo>
                    <a:pt x="784" y="4614"/>
                    <a:pt x="810" y="4660"/>
                    <a:pt x="851" y="4695"/>
                  </a:cubicBezTo>
                  <a:lnTo>
                    <a:pt x="28477" y="28312"/>
                  </a:lnTo>
                  <a:cubicBezTo>
                    <a:pt x="28680" y="28486"/>
                    <a:pt x="28931" y="28572"/>
                    <a:pt x="29183" y="28572"/>
                  </a:cubicBezTo>
                  <a:cubicBezTo>
                    <a:pt x="29433" y="28572"/>
                    <a:pt x="29684" y="28486"/>
                    <a:pt x="29887" y="28314"/>
                  </a:cubicBezTo>
                  <a:cubicBezTo>
                    <a:pt x="30387" y="27888"/>
                    <a:pt x="30399" y="27120"/>
                    <a:pt x="29912" y="26678"/>
                  </a:cubicBezTo>
                  <a:lnTo>
                    <a:pt x="400" y="58"/>
                  </a:lnTo>
                  <a:cubicBezTo>
                    <a:pt x="355" y="18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9"/>
            <p:cNvSpPr/>
            <p:nvPr/>
          </p:nvSpPr>
          <p:spPr>
            <a:xfrm flipH="1">
              <a:off x="3203355" y="1500162"/>
              <a:ext cx="602535" cy="538342"/>
            </a:xfrm>
            <a:custGeom>
              <a:avLst/>
              <a:gdLst/>
              <a:ahLst/>
              <a:cxnLst/>
              <a:rect l="l" t="t" r="r" b="b"/>
              <a:pathLst>
                <a:path w="15285" h="13267" extrusionOk="0">
                  <a:moveTo>
                    <a:pt x="6705" y="0"/>
                  </a:moveTo>
                  <a:cubicBezTo>
                    <a:pt x="6224" y="0"/>
                    <a:pt x="5728" y="40"/>
                    <a:pt x="5234" y="118"/>
                  </a:cubicBezTo>
                  <a:cubicBezTo>
                    <a:pt x="2160" y="604"/>
                    <a:pt x="0" y="3370"/>
                    <a:pt x="206" y="6448"/>
                  </a:cubicBezTo>
                  <a:cubicBezTo>
                    <a:pt x="262" y="7332"/>
                    <a:pt x="482" y="8199"/>
                    <a:pt x="852" y="9004"/>
                  </a:cubicBezTo>
                  <a:cubicBezTo>
                    <a:pt x="1959" y="11408"/>
                    <a:pt x="3271" y="12465"/>
                    <a:pt x="5848" y="12895"/>
                  </a:cubicBezTo>
                  <a:lnTo>
                    <a:pt x="7615" y="13189"/>
                  </a:lnTo>
                  <a:cubicBezTo>
                    <a:pt x="7926" y="13241"/>
                    <a:pt x="8236" y="13266"/>
                    <a:pt x="8541" y="13266"/>
                  </a:cubicBezTo>
                  <a:cubicBezTo>
                    <a:pt x="11202" y="13266"/>
                    <a:pt x="13545" y="11367"/>
                    <a:pt x="13992" y="8682"/>
                  </a:cubicBezTo>
                  <a:lnTo>
                    <a:pt x="14784" y="5013"/>
                  </a:lnTo>
                  <a:cubicBezTo>
                    <a:pt x="15285" y="2019"/>
                    <a:pt x="12771" y="900"/>
                    <a:pt x="9749" y="396"/>
                  </a:cubicBezTo>
                  <a:lnTo>
                    <a:pt x="7981" y="101"/>
                  </a:lnTo>
                  <a:cubicBezTo>
                    <a:pt x="7576" y="34"/>
                    <a:pt x="7147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9"/>
            <p:cNvSpPr/>
            <p:nvPr/>
          </p:nvSpPr>
          <p:spPr>
            <a:xfrm flipH="1">
              <a:off x="2924655" y="2301162"/>
              <a:ext cx="233209" cy="166408"/>
            </a:xfrm>
            <a:custGeom>
              <a:avLst/>
              <a:gdLst/>
              <a:ahLst/>
              <a:cxnLst/>
              <a:rect l="l" t="t" r="r" b="b"/>
              <a:pathLst>
                <a:path w="5916" h="4101" extrusionOk="0">
                  <a:moveTo>
                    <a:pt x="4102" y="1"/>
                  </a:moveTo>
                  <a:cubicBezTo>
                    <a:pt x="2477" y="1"/>
                    <a:pt x="0" y="2681"/>
                    <a:pt x="735" y="3833"/>
                  </a:cubicBezTo>
                  <a:cubicBezTo>
                    <a:pt x="853" y="4019"/>
                    <a:pt x="1045" y="4101"/>
                    <a:pt x="1284" y="4101"/>
                  </a:cubicBezTo>
                  <a:cubicBezTo>
                    <a:pt x="2735" y="4101"/>
                    <a:pt x="5915" y="1098"/>
                    <a:pt x="4805" y="228"/>
                  </a:cubicBezTo>
                  <a:cubicBezTo>
                    <a:pt x="4604" y="71"/>
                    <a:pt x="4364" y="1"/>
                    <a:pt x="4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9"/>
            <p:cNvSpPr/>
            <p:nvPr/>
          </p:nvSpPr>
          <p:spPr>
            <a:xfrm flipH="1">
              <a:off x="4411499" y="2750761"/>
              <a:ext cx="177627" cy="112562"/>
            </a:xfrm>
            <a:custGeom>
              <a:avLst/>
              <a:gdLst/>
              <a:ahLst/>
              <a:cxnLst/>
              <a:rect l="l" t="t" r="r" b="b"/>
              <a:pathLst>
                <a:path w="4506" h="2774" extrusionOk="0">
                  <a:moveTo>
                    <a:pt x="876" y="1"/>
                  </a:moveTo>
                  <a:cubicBezTo>
                    <a:pt x="607" y="1"/>
                    <a:pt x="350" y="144"/>
                    <a:pt x="214" y="393"/>
                  </a:cubicBezTo>
                  <a:cubicBezTo>
                    <a:pt x="1" y="786"/>
                    <a:pt x="172" y="1277"/>
                    <a:pt x="584" y="1450"/>
                  </a:cubicBezTo>
                  <a:lnTo>
                    <a:pt x="3745" y="2774"/>
                  </a:lnTo>
                  <a:lnTo>
                    <a:pt x="4506" y="1335"/>
                  </a:lnTo>
                  <a:lnTo>
                    <a:pt x="1145" y="50"/>
                  </a:lnTo>
                  <a:cubicBezTo>
                    <a:pt x="1057" y="17"/>
                    <a:pt x="966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 flipH="1">
              <a:off x="2918545" y="2117711"/>
              <a:ext cx="673372" cy="467128"/>
            </a:xfrm>
            <a:custGeom>
              <a:avLst/>
              <a:gdLst/>
              <a:ahLst/>
              <a:cxnLst/>
              <a:rect l="l" t="t" r="r" b="b"/>
              <a:pathLst>
                <a:path w="17082" h="11512" extrusionOk="0">
                  <a:moveTo>
                    <a:pt x="4400" y="1"/>
                  </a:moveTo>
                  <a:lnTo>
                    <a:pt x="339" y="9325"/>
                  </a:lnTo>
                  <a:cubicBezTo>
                    <a:pt x="0" y="10258"/>
                    <a:pt x="551" y="11321"/>
                    <a:pt x="1530" y="11490"/>
                  </a:cubicBezTo>
                  <a:cubicBezTo>
                    <a:pt x="1586" y="11500"/>
                    <a:pt x="1641" y="11506"/>
                    <a:pt x="1699" y="11512"/>
                  </a:cubicBezTo>
                  <a:lnTo>
                    <a:pt x="5313" y="11128"/>
                  </a:lnTo>
                  <a:cubicBezTo>
                    <a:pt x="10076" y="10970"/>
                    <a:pt x="14351" y="10196"/>
                    <a:pt x="16779" y="8882"/>
                  </a:cubicBezTo>
                  <a:cubicBezTo>
                    <a:pt x="16779" y="8882"/>
                    <a:pt x="16779" y="8882"/>
                    <a:pt x="16779" y="8882"/>
                  </a:cubicBezTo>
                  <a:cubicBezTo>
                    <a:pt x="16780" y="8882"/>
                    <a:pt x="17081" y="6253"/>
                    <a:pt x="15897" y="5635"/>
                  </a:cubicBezTo>
                  <a:cubicBezTo>
                    <a:pt x="15651" y="5506"/>
                    <a:pt x="15421" y="5455"/>
                    <a:pt x="15212" y="5455"/>
                  </a:cubicBezTo>
                  <a:cubicBezTo>
                    <a:pt x="14417" y="5455"/>
                    <a:pt x="13919" y="6193"/>
                    <a:pt x="13919" y="6193"/>
                  </a:cubicBezTo>
                  <a:cubicBezTo>
                    <a:pt x="13919" y="6193"/>
                    <a:pt x="13732" y="6130"/>
                    <a:pt x="13439" y="6130"/>
                  </a:cubicBezTo>
                  <a:cubicBezTo>
                    <a:pt x="13322" y="6130"/>
                    <a:pt x="13188" y="6140"/>
                    <a:pt x="13043" y="6168"/>
                  </a:cubicBezTo>
                  <a:cubicBezTo>
                    <a:pt x="12534" y="6266"/>
                    <a:pt x="12459" y="7890"/>
                    <a:pt x="12459" y="7890"/>
                  </a:cubicBezTo>
                  <a:cubicBezTo>
                    <a:pt x="12459" y="7890"/>
                    <a:pt x="9796" y="8369"/>
                    <a:pt x="6272" y="8369"/>
                  </a:cubicBezTo>
                  <a:cubicBezTo>
                    <a:pt x="5471" y="8369"/>
                    <a:pt x="4625" y="8344"/>
                    <a:pt x="3756" y="8283"/>
                  </a:cubicBezTo>
                  <a:lnTo>
                    <a:pt x="6586" y="3396"/>
                  </a:lnTo>
                  <a:cubicBezTo>
                    <a:pt x="7096" y="2507"/>
                    <a:pt x="6788" y="1370"/>
                    <a:pt x="5898" y="860"/>
                  </a:cubicBezTo>
                  <a:lnTo>
                    <a:pt x="4400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 flipH="1">
              <a:off x="3247545" y="3108370"/>
              <a:ext cx="170886" cy="261968"/>
            </a:xfrm>
            <a:custGeom>
              <a:avLst/>
              <a:gdLst/>
              <a:ahLst/>
              <a:cxnLst/>
              <a:rect l="l" t="t" r="r" b="b"/>
              <a:pathLst>
                <a:path w="4335" h="6456" extrusionOk="0">
                  <a:moveTo>
                    <a:pt x="2671" y="0"/>
                  </a:moveTo>
                  <a:cubicBezTo>
                    <a:pt x="2648" y="0"/>
                    <a:pt x="2625" y="1"/>
                    <a:pt x="2601" y="1"/>
                  </a:cubicBezTo>
                  <a:cubicBezTo>
                    <a:pt x="1047" y="34"/>
                    <a:pt x="1" y="1623"/>
                    <a:pt x="492" y="3098"/>
                  </a:cubicBezTo>
                  <a:cubicBezTo>
                    <a:pt x="904" y="4341"/>
                    <a:pt x="1480" y="5772"/>
                    <a:pt x="2081" y="6350"/>
                  </a:cubicBezTo>
                  <a:cubicBezTo>
                    <a:pt x="2157" y="6423"/>
                    <a:pt x="2219" y="6455"/>
                    <a:pt x="2269" y="6455"/>
                  </a:cubicBezTo>
                  <a:cubicBezTo>
                    <a:pt x="2591" y="6455"/>
                    <a:pt x="2408" y="5123"/>
                    <a:pt x="2408" y="5123"/>
                  </a:cubicBezTo>
                  <a:cubicBezTo>
                    <a:pt x="2408" y="5123"/>
                    <a:pt x="4335" y="4520"/>
                    <a:pt x="4040" y="1413"/>
                  </a:cubicBezTo>
                  <a:cubicBezTo>
                    <a:pt x="3928" y="246"/>
                    <a:pt x="3398" y="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 flipH="1">
              <a:off x="3234457" y="2854315"/>
              <a:ext cx="221383" cy="443471"/>
            </a:xfrm>
            <a:custGeom>
              <a:avLst/>
              <a:gdLst/>
              <a:ahLst/>
              <a:cxnLst/>
              <a:rect l="l" t="t" r="r" b="b"/>
              <a:pathLst>
                <a:path w="5616" h="10929" extrusionOk="0">
                  <a:moveTo>
                    <a:pt x="4394" y="0"/>
                  </a:moveTo>
                  <a:lnTo>
                    <a:pt x="0" y="3679"/>
                  </a:lnTo>
                  <a:cubicBezTo>
                    <a:pt x="0" y="3679"/>
                    <a:pt x="2138" y="10575"/>
                    <a:pt x="3500" y="10893"/>
                  </a:cubicBezTo>
                  <a:cubicBezTo>
                    <a:pt x="3604" y="10917"/>
                    <a:pt x="3705" y="10929"/>
                    <a:pt x="3802" y="10929"/>
                  </a:cubicBezTo>
                  <a:cubicBezTo>
                    <a:pt x="4974" y="10929"/>
                    <a:pt x="5616" y="9200"/>
                    <a:pt x="5413" y="6852"/>
                  </a:cubicBezTo>
                  <a:cubicBezTo>
                    <a:pt x="5193" y="4311"/>
                    <a:pt x="4394" y="0"/>
                    <a:pt x="4394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 flipH="1">
              <a:off x="3394384" y="3005466"/>
              <a:ext cx="311063" cy="508314"/>
            </a:xfrm>
            <a:custGeom>
              <a:avLst/>
              <a:gdLst/>
              <a:ahLst/>
              <a:cxnLst/>
              <a:rect l="l" t="t" r="r" b="b"/>
              <a:pathLst>
                <a:path w="7891" h="12527" extrusionOk="0">
                  <a:moveTo>
                    <a:pt x="5051" y="0"/>
                  </a:moveTo>
                  <a:lnTo>
                    <a:pt x="114" y="4"/>
                  </a:lnTo>
                  <a:cubicBezTo>
                    <a:pt x="1" y="79"/>
                    <a:pt x="2048" y="6975"/>
                    <a:pt x="4564" y="12492"/>
                  </a:cubicBezTo>
                  <a:cubicBezTo>
                    <a:pt x="4778" y="12515"/>
                    <a:pt x="4991" y="12527"/>
                    <a:pt x="5201" y="12527"/>
                  </a:cubicBezTo>
                  <a:cubicBezTo>
                    <a:pt x="6304" y="12527"/>
                    <a:pt x="7323" y="12195"/>
                    <a:pt x="7890" y="11348"/>
                  </a:cubicBezTo>
                  <a:cubicBezTo>
                    <a:pt x="6041" y="6376"/>
                    <a:pt x="5051" y="0"/>
                    <a:pt x="5051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 flipH="1">
              <a:off x="3018514" y="3465899"/>
              <a:ext cx="507059" cy="559604"/>
            </a:xfrm>
            <a:custGeom>
              <a:avLst/>
              <a:gdLst/>
              <a:ahLst/>
              <a:cxnLst/>
              <a:rect l="l" t="t" r="r" b="b"/>
              <a:pathLst>
                <a:path w="12863" h="13791" extrusionOk="0">
                  <a:moveTo>
                    <a:pt x="3327" y="1"/>
                  </a:moveTo>
                  <a:cubicBezTo>
                    <a:pt x="2761" y="848"/>
                    <a:pt x="1744" y="1180"/>
                    <a:pt x="644" y="1180"/>
                  </a:cubicBezTo>
                  <a:cubicBezTo>
                    <a:pt x="432" y="1180"/>
                    <a:pt x="217" y="1168"/>
                    <a:pt x="1" y="1145"/>
                  </a:cubicBezTo>
                  <a:lnTo>
                    <a:pt x="1" y="1145"/>
                  </a:lnTo>
                  <a:cubicBezTo>
                    <a:pt x="517" y="2277"/>
                    <a:pt x="4038" y="12525"/>
                    <a:pt x="4891" y="13066"/>
                  </a:cubicBezTo>
                  <a:cubicBezTo>
                    <a:pt x="5614" y="13522"/>
                    <a:pt x="11296" y="13767"/>
                    <a:pt x="12550" y="13790"/>
                  </a:cubicBezTo>
                  <a:cubicBezTo>
                    <a:pt x="12552" y="13790"/>
                    <a:pt x="12553" y="13790"/>
                    <a:pt x="12555" y="13790"/>
                  </a:cubicBezTo>
                  <a:cubicBezTo>
                    <a:pt x="12769" y="13790"/>
                    <a:pt x="12863" y="13516"/>
                    <a:pt x="12691" y="13384"/>
                  </a:cubicBezTo>
                  <a:cubicBezTo>
                    <a:pt x="12038" y="12881"/>
                    <a:pt x="9849" y="11508"/>
                    <a:pt x="8703" y="10754"/>
                  </a:cubicBezTo>
                  <a:cubicBezTo>
                    <a:pt x="8703" y="10754"/>
                    <a:pt x="5288" y="5178"/>
                    <a:pt x="3395" y="184"/>
                  </a:cubicBezTo>
                  <a:cubicBezTo>
                    <a:pt x="3372" y="124"/>
                    <a:pt x="3350" y="62"/>
                    <a:pt x="3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 flipH="1">
              <a:off x="3431005" y="2542030"/>
              <a:ext cx="312009" cy="135204"/>
            </a:xfrm>
            <a:custGeom>
              <a:avLst/>
              <a:gdLst/>
              <a:ahLst/>
              <a:cxnLst/>
              <a:rect l="l" t="t" r="r" b="b"/>
              <a:pathLst>
                <a:path w="7915" h="3332" extrusionOk="0">
                  <a:moveTo>
                    <a:pt x="7170" y="1"/>
                  </a:moveTo>
                  <a:cubicBezTo>
                    <a:pt x="5382" y="929"/>
                    <a:pt x="3463" y="1604"/>
                    <a:pt x="1506" y="1604"/>
                  </a:cubicBezTo>
                  <a:cubicBezTo>
                    <a:pt x="1006" y="1604"/>
                    <a:pt x="504" y="1560"/>
                    <a:pt x="0" y="1465"/>
                  </a:cubicBezTo>
                  <a:lnTo>
                    <a:pt x="0" y="1465"/>
                  </a:lnTo>
                  <a:cubicBezTo>
                    <a:pt x="19" y="1607"/>
                    <a:pt x="93" y="2208"/>
                    <a:pt x="93" y="3062"/>
                  </a:cubicBezTo>
                  <a:cubicBezTo>
                    <a:pt x="770" y="3247"/>
                    <a:pt x="1456" y="3332"/>
                    <a:pt x="2139" y="3332"/>
                  </a:cubicBezTo>
                  <a:cubicBezTo>
                    <a:pt x="4180" y="3332"/>
                    <a:pt x="6200" y="2568"/>
                    <a:pt x="7915" y="1417"/>
                  </a:cubicBezTo>
                  <a:cubicBezTo>
                    <a:pt x="7613" y="968"/>
                    <a:pt x="7352" y="498"/>
                    <a:pt x="7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 flipH="1">
              <a:off x="3155735" y="2599488"/>
              <a:ext cx="698365" cy="474310"/>
            </a:xfrm>
            <a:custGeom>
              <a:avLst/>
              <a:gdLst/>
              <a:ahLst/>
              <a:cxnLst/>
              <a:rect l="l" t="t" r="r" b="b"/>
              <a:pathLst>
                <a:path w="17716" h="11689" extrusionOk="0">
                  <a:moveTo>
                    <a:pt x="10735" y="1"/>
                  </a:moveTo>
                  <a:cubicBezTo>
                    <a:pt x="9019" y="1152"/>
                    <a:pt x="6999" y="1916"/>
                    <a:pt x="4957" y="1916"/>
                  </a:cubicBezTo>
                  <a:cubicBezTo>
                    <a:pt x="4274" y="1916"/>
                    <a:pt x="3588" y="1831"/>
                    <a:pt x="2911" y="1646"/>
                  </a:cubicBezTo>
                  <a:cubicBezTo>
                    <a:pt x="2911" y="3601"/>
                    <a:pt x="2512" y="6881"/>
                    <a:pt x="141" y="9008"/>
                  </a:cubicBezTo>
                  <a:cubicBezTo>
                    <a:pt x="0" y="9127"/>
                    <a:pt x="12" y="9347"/>
                    <a:pt x="164" y="9452"/>
                  </a:cubicBezTo>
                  <a:cubicBezTo>
                    <a:pt x="1034" y="10049"/>
                    <a:pt x="3740" y="11688"/>
                    <a:pt x="7254" y="11688"/>
                  </a:cubicBezTo>
                  <a:cubicBezTo>
                    <a:pt x="8130" y="11688"/>
                    <a:pt x="9055" y="11587"/>
                    <a:pt x="10014" y="11342"/>
                  </a:cubicBezTo>
                  <a:cubicBezTo>
                    <a:pt x="15115" y="10042"/>
                    <a:pt x="17143" y="6440"/>
                    <a:pt x="17642" y="5375"/>
                  </a:cubicBezTo>
                  <a:cubicBezTo>
                    <a:pt x="17715" y="5221"/>
                    <a:pt x="17635" y="5038"/>
                    <a:pt x="17473" y="4988"/>
                  </a:cubicBezTo>
                  <a:cubicBezTo>
                    <a:pt x="16594" y="4714"/>
                    <a:pt x="13975" y="3786"/>
                    <a:pt x="12384" y="2014"/>
                  </a:cubicBezTo>
                  <a:cubicBezTo>
                    <a:pt x="11814" y="1380"/>
                    <a:pt x="11218" y="717"/>
                    <a:pt x="1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 flipH="1">
              <a:off x="3474880" y="2048040"/>
              <a:ext cx="195011" cy="160159"/>
            </a:xfrm>
            <a:custGeom>
              <a:avLst/>
              <a:gdLst/>
              <a:ahLst/>
              <a:cxnLst/>
              <a:rect l="l" t="t" r="r" b="b"/>
              <a:pathLst>
                <a:path w="4947" h="3947" extrusionOk="0">
                  <a:moveTo>
                    <a:pt x="499" y="1"/>
                  </a:moveTo>
                  <a:cubicBezTo>
                    <a:pt x="465" y="1"/>
                    <a:pt x="430" y="1"/>
                    <a:pt x="395" y="1"/>
                  </a:cubicBezTo>
                  <a:cubicBezTo>
                    <a:pt x="210" y="937"/>
                    <a:pt x="0" y="1874"/>
                    <a:pt x="563" y="2810"/>
                  </a:cubicBezTo>
                  <a:cubicBezTo>
                    <a:pt x="1067" y="3482"/>
                    <a:pt x="1884" y="3946"/>
                    <a:pt x="2692" y="3946"/>
                  </a:cubicBezTo>
                  <a:cubicBezTo>
                    <a:pt x="3191" y="3946"/>
                    <a:pt x="3687" y="3769"/>
                    <a:pt x="4103" y="3353"/>
                  </a:cubicBezTo>
                  <a:cubicBezTo>
                    <a:pt x="4798" y="2829"/>
                    <a:pt x="4937" y="1972"/>
                    <a:pt x="4947" y="995"/>
                  </a:cubicBezTo>
                  <a:cubicBezTo>
                    <a:pt x="3816" y="510"/>
                    <a:pt x="2218" y="1"/>
                    <a:pt x="499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 flipH="1">
              <a:off x="3389378" y="2048080"/>
              <a:ext cx="557202" cy="559239"/>
            </a:xfrm>
            <a:custGeom>
              <a:avLst/>
              <a:gdLst/>
              <a:ahLst/>
              <a:cxnLst/>
              <a:rect l="l" t="t" r="r" b="b"/>
              <a:pathLst>
                <a:path w="14135" h="13782" extrusionOk="0">
                  <a:moveTo>
                    <a:pt x="7414" y="0"/>
                  </a:moveTo>
                  <a:lnTo>
                    <a:pt x="7414" y="0"/>
                  </a:lnTo>
                  <a:cubicBezTo>
                    <a:pt x="6360" y="12"/>
                    <a:pt x="5266" y="218"/>
                    <a:pt x="4209" y="746"/>
                  </a:cubicBezTo>
                  <a:cubicBezTo>
                    <a:pt x="4209" y="746"/>
                    <a:pt x="0" y="5001"/>
                    <a:pt x="5158" y="13605"/>
                  </a:cubicBezTo>
                  <a:cubicBezTo>
                    <a:pt x="5158" y="13605"/>
                    <a:pt x="5160" y="13620"/>
                    <a:pt x="5164" y="13642"/>
                  </a:cubicBezTo>
                  <a:cubicBezTo>
                    <a:pt x="5668" y="13737"/>
                    <a:pt x="6170" y="13781"/>
                    <a:pt x="6670" y="13781"/>
                  </a:cubicBezTo>
                  <a:cubicBezTo>
                    <a:pt x="8627" y="13781"/>
                    <a:pt x="10546" y="13105"/>
                    <a:pt x="12334" y="12176"/>
                  </a:cubicBezTo>
                  <a:cubicBezTo>
                    <a:pt x="12258" y="11972"/>
                    <a:pt x="12197" y="11764"/>
                    <a:pt x="12149" y="11550"/>
                  </a:cubicBezTo>
                  <a:lnTo>
                    <a:pt x="11700" y="9479"/>
                  </a:lnTo>
                  <a:lnTo>
                    <a:pt x="12961" y="8589"/>
                  </a:lnTo>
                  <a:cubicBezTo>
                    <a:pt x="13720" y="8054"/>
                    <a:pt x="14135" y="7154"/>
                    <a:pt x="14046" y="6230"/>
                  </a:cubicBezTo>
                  <a:lnTo>
                    <a:pt x="13634" y="1853"/>
                  </a:lnTo>
                  <a:cubicBezTo>
                    <a:pt x="13634" y="1853"/>
                    <a:pt x="12990" y="1433"/>
                    <a:pt x="11966" y="994"/>
                  </a:cubicBezTo>
                  <a:cubicBezTo>
                    <a:pt x="11956" y="1971"/>
                    <a:pt x="11817" y="2828"/>
                    <a:pt x="11122" y="3352"/>
                  </a:cubicBezTo>
                  <a:cubicBezTo>
                    <a:pt x="10706" y="3768"/>
                    <a:pt x="10211" y="3945"/>
                    <a:pt x="9711" y="3945"/>
                  </a:cubicBezTo>
                  <a:cubicBezTo>
                    <a:pt x="8904" y="3945"/>
                    <a:pt x="8087" y="3481"/>
                    <a:pt x="7582" y="2809"/>
                  </a:cubicBezTo>
                  <a:cubicBezTo>
                    <a:pt x="7019" y="1873"/>
                    <a:pt x="7229" y="936"/>
                    <a:pt x="7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 flipH="1">
              <a:off x="3715026" y="2054857"/>
              <a:ext cx="793367" cy="874242"/>
            </a:xfrm>
            <a:custGeom>
              <a:avLst/>
              <a:gdLst/>
              <a:ahLst/>
              <a:cxnLst/>
              <a:rect l="l" t="t" r="r" b="b"/>
              <a:pathLst>
                <a:path w="20126" h="21545" extrusionOk="0">
                  <a:moveTo>
                    <a:pt x="20125" y="1"/>
                  </a:moveTo>
                  <a:cubicBezTo>
                    <a:pt x="20125" y="1"/>
                    <a:pt x="16298" y="321"/>
                    <a:pt x="10931" y="5161"/>
                  </a:cubicBezTo>
                  <a:cubicBezTo>
                    <a:pt x="5567" y="10002"/>
                    <a:pt x="1017" y="16006"/>
                    <a:pt x="0" y="19910"/>
                  </a:cubicBezTo>
                  <a:cubicBezTo>
                    <a:pt x="0" y="19910"/>
                    <a:pt x="1394" y="21544"/>
                    <a:pt x="2591" y="21544"/>
                  </a:cubicBezTo>
                  <a:cubicBezTo>
                    <a:pt x="2723" y="21544"/>
                    <a:pt x="2853" y="21524"/>
                    <a:pt x="2978" y="21480"/>
                  </a:cubicBezTo>
                  <a:cubicBezTo>
                    <a:pt x="4240" y="21035"/>
                    <a:pt x="3918" y="19652"/>
                    <a:pt x="3918" y="19652"/>
                  </a:cubicBezTo>
                  <a:cubicBezTo>
                    <a:pt x="3918" y="19652"/>
                    <a:pt x="4259" y="19469"/>
                    <a:pt x="4532" y="19030"/>
                  </a:cubicBezTo>
                  <a:cubicBezTo>
                    <a:pt x="4808" y="18589"/>
                    <a:pt x="3671" y="17427"/>
                    <a:pt x="3671" y="17427"/>
                  </a:cubicBezTo>
                  <a:cubicBezTo>
                    <a:pt x="3671" y="17427"/>
                    <a:pt x="8720" y="9599"/>
                    <a:pt x="15437" y="6529"/>
                  </a:cubicBezTo>
                  <a:cubicBezTo>
                    <a:pt x="18039" y="5340"/>
                    <a:pt x="19823" y="2846"/>
                    <a:pt x="20125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 flipH="1">
              <a:off x="4249404" y="2773484"/>
              <a:ext cx="209675" cy="197572"/>
            </a:xfrm>
            <a:custGeom>
              <a:avLst/>
              <a:gdLst/>
              <a:ahLst/>
              <a:cxnLst/>
              <a:rect l="l" t="t" r="r" b="b"/>
              <a:pathLst>
                <a:path w="5319" h="4869" extrusionOk="0">
                  <a:moveTo>
                    <a:pt x="3823" y="1"/>
                  </a:moveTo>
                  <a:cubicBezTo>
                    <a:pt x="2469" y="1"/>
                    <a:pt x="1" y="4283"/>
                    <a:pt x="1405" y="4804"/>
                  </a:cubicBezTo>
                  <a:cubicBezTo>
                    <a:pt x="1523" y="4848"/>
                    <a:pt x="1644" y="4868"/>
                    <a:pt x="1765" y="4868"/>
                  </a:cubicBezTo>
                  <a:cubicBezTo>
                    <a:pt x="3421" y="4868"/>
                    <a:pt x="5318" y="1077"/>
                    <a:pt x="4181" y="129"/>
                  </a:cubicBezTo>
                  <a:cubicBezTo>
                    <a:pt x="4075" y="41"/>
                    <a:pt x="3954" y="1"/>
                    <a:pt x="3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 flipH="1">
              <a:off x="2900097" y="2837150"/>
              <a:ext cx="1474820" cy="749345"/>
            </a:xfrm>
            <a:custGeom>
              <a:avLst/>
              <a:gdLst/>
              <a:ahLst/>
              <a:cxnLst/>
              <a:rect l="l" t="t" r="r" b="b"/>
              <a:pathLst>
                <a:path w="37413" h="18467" extrusionOk="0">
                  <a:moveTo>
                    <a:pt x="1269" y="0"/>
                  </a:moveTo>
                  <a:cubicBezTo>
                    <a:pt x="904" y="0"/>
                    <a:pt x="551" y="186"/>
                    <a:pt x="347" y="514"/>
                  </a:cubicBezTo>
                  <a:cubicBezTo>
                    <a:pt x="0" y="1070"/>
                    <a:pt x="222" y="1806"/>
                    <a:pt x="823" y="2078"/>
                  </a:cubicBezTo>
                  <a:lnTo>
                    <a:pt x="37037" y="18446"/>
                  </a:lnTo>
                  <a:cubicBezTo>
                    <a:pt x="37069" y="18460"/>
                    <a:pt x="37100" y="18467"/>
                    <a:pt x="37130" y="18467"/>
                  </a:cubicBezTo>
                  <a:cubicBezTo>
                    <a:pt x="37287" y="18467"/>
                    <a:pt x="37413" y="18295"/>
                    <a:pt x="37330" y="18136"/>
                  </a:cubicBezTo>
                  <a:lnTo>
                    <a:pt x="35310" y="14270"/>
                  </a:lnTo>
                  <a:cubicBezTo>
                    <a:pt x="35284" y="14224"/>
                    <a:pt x="35244" y="14188"/>
                    <a:pt x="35196" y="14166"/>
                  </a:cubicBezTo>
                  <a:lnTo>
                    <a:pt x="1690" y="86"/>
                  </a:lnTo>
                  <a:cubicBezTo>
                    <a:pt x="1553" y="28"/>
                    <a:pt x="1410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 flipH="1">
              <a:off x="3490687" y="1999550"/>
              <a:ext cx="122517" cy="78720"/>
            </a:xfrm>
            <a:custGeom>
              <a:avLst/>
              <a:gdLst/>
              <a:ahLst/>
              <a:cxnLst/>
              <a:rect l="l" t="t" r="r" b="b"/>
              <a:pathLst>
                <a:path w="3108" h="1940" extrusionOk="0">
                  <a:moveTo>
                    <a:pt x="223" y="0"/>
                  </a:moveTo>
                  <a:cubicBezTo>
                    <a:pt x="223" y="0"/>
                    <a:pt x="180" y="129"/>
                    <a:pt x="132" y="341"/>
                  </a:cubicBezTo>
                  <a:cubicBezTo>
                    <a:pt x="70" y="611"/>
                    <a:pt x="26" y="884"/>
                    <a:pt x="1" y="1162"/>
                  </a:cubicBezTo>
                  <a:cubicBezTo>
                    <a:pt x="467" y="1395"/>
                    <a:pt x="954" y="1582"/>
                    <a:pt x="1455" y="1722"/>
                  </a:cubicBezTo>
                  <a:cubicBezTo>
                    <a:pt x="1948" y="1859"/>
                    <a:pt x="2459" y="1932"/>
                    <a:pt x="2971" y="1940"/>
                  </a:cubicBezTo>
                  <a:cubicBezTo>
                    <a:pt x="3029" y="1686"/>
                    <a:pt x="3069" y="1427"/>
                    <a:pt x="3091" y="1167"/>
                  </a:cubicBezTo>
                  <a:cubicBezTo>
                    <a:pt x="3108" y="963"/>
                    <a:pt x="3108" y="832"/>
                    <a:pt x="3108" y="832"/>
                  </a:cubicBezTo>
                  <a:lnTo>
                    <a:pt x="1665" y="4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 flipH="1">
              <a:off x="3496048" y="2046660"/>
              <a:ext cx="118812" cy="93896"/>
            </a:xfrm>
            <a:custGeom>
              <a:avLst/>
              <a:gdLst/>
              <a:ahLst/>
              <a:cxnLst/>
              <a:rect l="l" t="t" r="r" b="b"/>
              <a:pathLst>
                <a:path w="3014" h="2314" extrusionOk="0">
                  <a:moveTo>
                    <a:pt x="43" y="1"/>
                  </a:moveTo>
                  <a:lnTo>
                    <a:pt x="43" y="1"/>
                  </a:lnTo>
                  <a:cubicBezTo>
                    <a:pt x="1" y="490"/>
                    <a:pt x="22" y="1048"/>
                    <a:pt x="232" y="1495"/>
                  </a:cubicBezTo>
                  <a:cubicBezTo>
                    <a:pt x="440" y="1940"/>
                    <a:pt x="837" y="2274"/>
                    <a:pt x="1543" y="2312"/>
                  </a:cubicBezTo>
                  <a:cubicBezTo>
                    <a:pt x="1568" y="2313"/>
                    <a:pt x="1591" y="2314"/>
                    <a:pt x="1615" y="2314"/>
                  </a:cubicBezTo>
                  <a:cubicBezTo>
                    <a:pt x="2029" y="2314"/>
                    <a:pt x="2330" y="2123"/>
                    <a:pt x="2551" y="1842"/>
                  </a:cubicBezTo>
                  <a:cubicBezTo>
                    <a:pt x="2784" y="1547"/>
                    <a:pt x="2927" y="1151"/>
                    <a:pt x="3013" y="779"/>
                  </a:cubicBezTo>
                  <a:cubicBezTo>
                    <a:pt x="2501" y="771"/>
                    <a:pt x="1990" y="698"/>
                    <a:pt x="1497" y="561"/>
                  </a:cubicBezTo>
                  <a:cubicBezTo>
                    <a:pt x="996" y="421"/>
                    <a:pt x="509" y="234"/>
                    <a:pt x="43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 flipH="1">
              <a:off x="3660824" y="1639465"/>
              <a:ext cx="125316" cy="153302"/>
            </a:xfrm>
            <a:custGeom>
              <a:avLst/>
              <a:gdLst/>
              <a:ahLst/>
              <a:cxnLst/>
              <a:rect l="l" t="t" r="r" b="b"/>
              <a:pathLst>
                <a:path w="3179" h="3778" extrusionOk="0">
                  <a:moveTo>
                    <a:pt x="1698" y="1"/>
                  </a:moveTo>
                  <a:cubicBezTo>
                    <a:pt x="1646" y="1"/>
                    <a:pt x="1592" y="3"/>
                    <a:pt x="1535" y="6"/>
                  </a:cubicBezTo>
                  <a:cubicBezTo>
                    <a:pt x="649" y="62"/>
                    <a:pt x="164" y="892"/>
                    <a:pt x="83" y="1757"/>
                  </a:cubicBezTo>
                  <a:cubicBezTo>
                    <a:pt x="0" y="2622"/>
                    <a:pt x="324" y="3521"/>
                    <a:pt x="1060" y="3708"/>
                  </a:cubicBezTo>
                  <a:cubicBezTo>
                    <a:pt x="1253" y="3757"/>
                    <a:pt x="1430" y="3778"/>
                    <a:pt x="1592" y="3778"/>
                  </a:cubicBezTo>
                  <a:cubicBezTo>
                    <a:pt x="2045" y="3778"/>
                    <a:pt x="2380" y="3612"/>
                    <a:pt x="2614" y="3419"/>
                  </a:cubicBezTo>
                  <a:cubicBezTo>
                    <a:pt x="2805" y="3265"/>
                    <a:pt x="2959" y="3071"/>
                    <a:pt x="3069" y="2851"/>
                  </a:cubicBezTo>
                  <a:lnTo>
                    <a:pt x="3101" y="2192"/>
                  </a:lnTo>
                  <a:lnTo>
                    <a:pt x="3136" y="1531"/>
                  </a:lnTo>
                  <a:cubicBezTo>
                    <a:pt x="3136" y="1531"/>
                    <a:pt x="3178" y="1123"/>
                    <a:pt x="2999" y="728"/>
                  </a:cubicBezTo>
                  <a:cubicBezTo>
                    <a:pt x="2831" y="360"/>
                    <a:pt x="2470" y="1"/>
                    <a:pt x="16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 flipH="1">
              <a:off x="3228465" y="1392267"/>
              <a:ext cx="526336" cy="662915"/>
            </a:xfrm>
            <a:custGeom>
              <a:avLst/>
              <a:gdLst/>
              <a:ahLst/>
              <a:cxnLst/>
              <a:rect l="l" t="t" r="r" b="b"/>
              <a:pathLst>
                <a:path w="13352" h="16337" extrusionOk="0">
                  <a:moveTo>
                    <a:pt x="7098" y="1"/>
                  </a:moveTo>
                  <a:cubicBezTo>
                    <a:pt x="4355" y="1"/>
                    <a:pt x="1921" y="1964"/>
                    <a:pt x="1420" y="4757"/>
                  </a:cubicBezTo>
                  <a:lnTo>
                    <a:pt x="993" y="7152"/>
                  </a:lnTo>
                  <a:lnTo>
                    <a:pt x="563" y="9544"/>
                  </a:lnTo>
                  <a:cubicBezTo>
                    <a:pt x="1" y="12682"/>
                    <a:pt x="2089" y="15683"/>
                    <a:pt x="5228" y="16245"/>
                  </a:cubicBezTo>
                  <a:cubicBezTo>
                    <a:pt x="5573" y="16307"/>
                    <a:pt x="5916" y="16337"/>
                    <a:pt x="6254" y="16337"/>
                  </a:cubicBezTo>
                  <a:cubicBezTo>
                    <a:pt x="8997" y="16337"/>
                    <a:pt x="11431" y="14375"/>
                    <a:pt x="11932" y="11580"/>
                  </a:cubicBezTo>
                  <a:lnTo>
                    <a:pt x="12359" y="9188"/>
                  </a:lnTo>
                  <a:lnTo>
                    <a:pt x="12789" y="6795"/>
                  </a:lnTo>
                  <a:cubicBezTo>
                    <a:pt x="13351" y="3656"/>
                    <a:pt x="11261" y="655"/>
                    <a:pt x="8123" y="92"/>
                  </a:cubicBezTo>
                  <a:cubicBezTo>
                    <a:pt x="7779" y="30"/>
                    <a:pt x="7436" y="1"/>
                    <a:pt x="70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 flipH="1">
              <a:off x="3250186" y="1585132"/>
              <a:ext cx="487665" cy="364751"/>
            </a:xfrm>
            <a:custGeom>
              <a:avLst/>
              <a:gdLst/>
              <a:ahLst/>
              <a:cxnLst/>
              <a:rect l="l" t="t" r="r" b="b"/>
              <a:pathLst>
                <a:path w="12371" h="8989" extrusionOk="0">
                  <a:moveTo>
                    <a:pt x="992" y="0"/>
                  </a:moveTo>
                  <a:cubicBezTo>
                    <a:pt x="992" y="2"/>
                    <a:pt x="992" y="2"/>
                    <a:pt x="992" y="4"/>
                  </a:cubicBezTo>
                  <a:lnTo>
                    <a:pt x="565" y="2399"/>
                  </a:lnTo>
                  <a:lnTo>
                    <a:pt x="135" y="4791"/>
                  </a:lnTo>
                  <a:cubicBezTo>
                    <a:pt x="0" y="5534"/>
                    <a:pt x="16" y="6299"/>
                    <a:pt x="175" y="7037"/>
                  </a:cubicBezTo>
                  <a:cubicBezTo>
                    <a:pt x="577" y="7092"/>
                    <a:pt x="979" y="7120"/>
                    <a:pt x="1379" y="7120"/>
                  </a:cubicBezTo>
                  <a:cubicBezTo>
                    <a:pt x="3077" y="7120"/>
                    <a:pt x="4732" y="6610"/>
                    <a:pt x="6062" y="5446"/>
                  </a:cubicBezTo>
                  <a:cubicBezTo>
                    <a:pt x="7008" y="7335"/>
                    <a:pt x="8735" y="8638"/>
                    <a:pt x="10639" y="8988"/>
                  </a:cubicBezTo>
                  <a:cubicBezTo>
                    <a:pt x="11070" y="8333"/>
                    <a:pt x="11365" y="7599"/>
                    <a:pt x="11502" y="6827"/>
                  </a:cubicBezTo>
                  <a:lnTo>
                    <a:pt x="11931" y="4435"/>
                  </a:lnTo>
                  <a:lnTo>
                    <a:pt x="12359" y="2042"/>
                  </a:lnTo>
                  <a:cubicBezTo>
                    <a:pt x="12363" y="2017"/>
                    <a:pt x="12366" y="1994"/>
                    <a:pt x="12370" y="1971"/>
                  </a:cubicBezTo>
                  <a:cubicBezTo>
                    <a:pt x="12015" y="1931"/>
                    <a:pt x="11656" y="1910"/>
                    <a:pt x="11297" y="1910"/>
                  </a:cubicBezTo>
                  <a:cubicBezTo>
                    <a:pt x="9644" y="1910"/>
                    <a:pt x="7983" y="2354"/>
                    <a:pt x="6567" y="3418"/>
                  </a:cubicBezTo>
                  <a:cubicBezTo>
                    <a:pt x="5365" y="1177"/>
                    <a:pt x="3359" y="35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 flipH="1">
              <a:off x="3294730" y="1757748"/>
              <a:ext cx="164539" cy="68901"/>
            </a:xfrm>
            <a:custGeom>
              <a:avLst/>
              <a:gdLst/>
              <a:ahLst/>
              <a:cxnLst/>
              <a:rect l="l" t="t" r="r" b="b"/>
              <a:pathLst>
                <a:path w="4174" h="1698" extrusionOk="0">
                  <a:moveTo>
                    <a:pt x="3955" y="1"/>
                  </a:moveTo>
                  <a:cubicBezTo>
                    <a:pt x="3946" y="1"/>
                    <a:pt x="3936" y="2"/>
                    <a:pt x="3926" y="3"/>
                  </a:cubicBezTo>
                  <a:cubicBezTo>
                    <a:pt x="2616" y="233"/>
                    <a:pt x="1339" y="618"/>
                    <a:pt x="122" y="1146"/>
                  </a:cubicBezTo>
                  <a:cubicBezTo>
                    <a:pt x="0" y="1198"/>
                    <a:pt x="0" y="1377"/>
                    <a:pt x="118" y="1429"/>
                  </a:cubicBezTo>
                  <a:cubicBezTo>
                    <a:pt x="525" y="1607"/>
                    <a:pt x="961" y="1697"/>
                    <a:pt x="1399" y="1697"/>
                  </a:cubicBezTo>
                  <a:cubicBezTo>
                    <a:pt x="1699" y="1697"/>
                    <a:pt x="2000" y="1655"/>
                    <a:pt x="2293" y="1569"/>
                  </a:cubicBezTo>
                  <a:cubicBezTo>
                    <a:pt x="3055" y="1352"/>
                    <a:pt x="3699" y="882"/>
                    <a:pt x="4107" y="246"/>
                  </a:cubicBezTo>
                  <a:cubicBezTo>
                    <a:pt x="4173" y="142"/>
                    <a:pt x="4079" y="1"/>
                    <a:pt x="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 flipH="1">
              <a:off x="3527032" y="1687022"/>
              <a:ext cx="137497" cy="112846"/>
            </a:xfrm>
            <a:custGeom>
              <a:avLst/>
              <a:gdLst/>
              <a:ahLst/>
              <a:cxnLst/>
              <a:rect l="l" t="t" r="r" b="b"/>
              <a:pathLst>
                <a:path w="3488" h="2781" extrusionOk="0">
                  <a:moveTo>
                    <a:pt x="193" y="1"/>
                  </a:moveTo>
                  <a:cubicBezTo>
                    <a:pt x="94" y="1"/>
                    <a:pt x="1" y="84"/>
                    <a:pt x="18" y="184"/>
                  </a:cubicBezTo>
                  <a:cubicBezTo>
                    <a:pt x="149" y="930"/>
                    <a:pt x="573" y="1608"/>
                    <a:pt x="1207" y="2095"/>
                  </a:cubicBezTo>
                  <a:cubicBezTo>
                    <a:pt x="1778" y="2540"/>
                    <a:pt x="2480" y="2780"/>
                    <a:pt x="3203" y="2780"/>
                  </a:cubicBezTo>
                  <a:cubicBezTo>
                    <a:pt x="3233" y="2780"/>
                    <a:pt x="3264" y="2780"/>
                    <a:pt x="3295" y="2779"/>
                  </a:cubicBezTo>
                  <a:cubicBezTo>
                    <a:pt x="3424" y="2775"/>
                    <a:pt x="3487" y="2607"/>
                    <a:pt x="3395" y="2513"/>
                  </a:cubicBezTo>
                  <a:cubicBezTo>
                    <a:pt x="2457" y="1567"/>
                    <a:pt x="1413" y="733"/>
                    <a:pt x="282" y="26"/>
                  </a:cubicBezTo>
                  <a:cubicBezTo>
                    <a:pt x="254" y="9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 flipH="1">
              <a:off x="3476614" y="1906952"/>
              <a:ext cx="94135" cy="92070"/>
            </a:xfrm>
            <a:custGeom>
              <a:avLst/>
              <a:gdLst/>
              <a:ahLst/>
              <a:cxnLst/>
              <a:rect l="l" t="t" r="r" b="b"/>
              <a:pathLst>
                <a:path w="2388" h="2269" extrusionOk="0">
                  <a:moveTo>
                    <a:pt x="1215" y="1"/>
                  </a:moveTo>
                  <a:cubicBezTo>
                    <a:pt x="1072" y="1"/>
                    <a:pt x="927" y="28"/>
                    <a:pt x="789" y="84"/>
                  </a:cubicBezTo>
                  <a:cubicBezTo>
                    <a:pt x="288" y="289"/>
                    <a:pt x="1" y="818"/>
                    <a:pt x="103" y="1348"/>
                  </a:cubicBezTo>
                  <a:cubicBezTo>
                    <a:pt x="205" y="1880"/>
                    <a:pt x="667" y="2265"/>
                    <a:pt x="1208" y="2269"/>
                  </a:cubicBezTo>
                  <a:cubicBezTo>
                    <a:pt x="1211" y="2269"/>
                    <a:pt x="1214" y="2269"/>
                    <a:pt x="1217" y="2269"/>
                  </a:cubicBezTo>
                  <a:cubicBezTo>
                    <a:pt x="1754" y="2269"/>
                    <a:pt x="2218" y="1890"/>
                    <a:pt x="2328" y="1363"/>
                  </a:cubicBezTo>
                  <a:cubicBezTo>
                    <a:pt x="2387" y="1069"/>
                    <a:pt x="2330" y="762"/>
                    <a:pt x="2164" y="512"/>
                  </a:cubicBezTo>
                  <a:cubicBezTo>
                    <a:pt x="1948" y="185"/>
                    <a:pt x="1587" y="1"/>
                    <a:pt x="1215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 flipH="1">
              <a:off x="3431833" y="1885770"/>
              <a:ext cx="179598" cy="78193"/>
            </a:xfrm>
            <a:custGeom>
              <a:avLst/>
              <a:gdLst/>
              <a:ahLst/>
              <a:cxnLst/>
              <a:rect l="l" t="t" r="r" b="b"/>
              <a:pathLst>
                <a:path w="4556" h="1927" extrusionOk="0">
                  <a:moveTo>
                    <a:pt x="235" y="1"/>
                  </a:moveTo>
                  <a:cubicBezTo>
                    <a:pt x="207" y="1"/>
                    <a:pt x="178" y="7"/>
                    <a:pt x="151" y="19"/>
                  </a:cubicBezTo>
                  <a:cubicBezTo>
                    <a:pt x="47" y="67"/>
                    <a:pt x="0" y="188"/>
                    <a:pt x="47" y="292"/>
                  </a:cubicBezTo>
                  <a:cubicBezTo>
                    <a:pt x="397" y="1067"/>
                    <a:pt x="1083" y="1639"/>
                    <a:pt x="1907" y="1843"/>
                  </a:cubicBezTo>
                  <a:cubicBezTo>
                    <a:pt x="1926" y="1847"/>
                    <a:pt x="1946" y="1853"/>
                    <a:pt x="1965" y="1856"/>
                  </a:cubicBezTo>
                  <a:cubicBezTo>
                    <a:pt x="1986" y="1862"/>
                    <a:pt x="2005" y="1866"/>
                    <a:pt x="2025" y="1870"/>
                  </a:cubicBezTo>
                  <a:cubicBezTo>
                    <a:pt x="2211" y="1908"/>
                    <a:pt x="2399" y="1927"/>
                    <a:pt x="2586" y="1927"/>
                  </a:cubicBezTo>
                  <a:cubicBezTo>
                    <a:pt x="3275" y="1927"/>
                    <a:pt x="3947" y="1672"/>
                    <a:pt x="4465" y="1198"/>
                  </a:cubicBezTo>
                  <a:cubicBezTo>
                    <a:pt x="4550" y="1121"/>
                    <a:pt x="4556" y="990"/>
                    <a:pt x="4479" y="905"/>
                  </a:cubicBezTo>
                  <a:cubicBezTo>
                    <a:pt x="4438" y="860"/>
                    <a:pt x="4382" y="837"/>
                    <a:pt x="4326" y="837"/>
                  </a:cubicBezTo>
                  <a:cubicBezTo>
                    <a:pt x="4276" y="837"/>
                    <a:pt x="4226" y="855"/>
                    <a:pt x="4186" y="891"/>
                  </a:cubicBezTo>
                  <a:cubicBezTo>
                    <a:pt x="3745" y="1296"/>
                    <a:pt x="3172" y="1514"/>
                    <a:pt x="2585" y="1514"/>
                  </a:cubicBezTo>
                  <a:cubicBezTo>
                    <a:pt x="2426" y="1514"/>
                    <a:pt x="2266" y="1498"/>
                    <a:pt x="2108" y="1465"/>
                  </a:cubicBezTo>
                  <a:cubicBezTo>
                    <a:pt x="1364" y="1313"/>
                    <a:pt x="738" y="814"/>
                    <a:pt x="424" y="121"/>
                  </a:cubicBezTo>
                  <a:cubicBezTo>
                    <a:pt x="389" y="45"/>
                    <a:pt x="313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 flipH="1">
              <a:off x="3174815" y="1375752"/>
              <a:ext cx="620234" cy="345558"/>
            </a:xfrm>
            <a:custGeom>
              <a:avLst/>
              <a:gdLst/>
              <a:ahLst/>
              <a:cxnLst/>
              <a:rect l="l" t="t" r="r" b="b"/>
              <a:pathLst>
                <a:path w="15734" h="8516" extrusionOk="0">
                  <a:moveTo>
                    <a:pt x="7612" y="1"/>
                  </a:moveTo>
                  <a:cubicBezTo>
                    <a:pt x="1427" y="1"/>
                    <a:pt x="1093" y="4576"/>
                    <a:pt x="1" y="7761"/>
                  </a:cubicBezTo>
                  <a:cubicBezTo>
                    <a:pt x="1" y="7761"/>
                    <a:pt x="3626" y="7522"/>
                    <a:pt x="7211" y="3673"/>
                  </a:cubicBezTo>
                  <a:cubicBezTo>
                    <a:pt x="7211" y="3673"/>
                    <a:pt x="9455" y="7998"/>
                    <a:pt x="14443" y="8516"/>
                  </a:cubicBezTo>
                  <a:cubicBezTo>
                    <a:pt x="14443" y="8516"/>
                    <a:pt x="15734" y="540"/>
                    <a:pt x="8597" y="37"/>
                  </a:cubicBezTo>
                  <a:cubicBezTo>
                    <a:pt x="8253" y="13"/>
                    <a:pt x="7925" y="1"/>
                    <a:pt x="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 flipH="1">
              <a:off x="3230397" y="1471799"/>
              <a:ext cx="319617" cy="322997"/>
            </a:xfrm>
            <a:custGeom>
              <a:avLst/>
              <a:gdLst/>
              <a:ahLst/>
              <a:cxnLst/>
              <a:rect l="l" t="t" r="r" b="b"/>
              <a:pathLst>
                <a:path w="8108" h="7960" extrusionOk="0">
                  <a:moveTo>
                    <a:pt x="440" y="0"/>
                  </a:moveTo>
                  <a:lnTo>
                    <a:pt x="1" y="83"/>
                  </a:lnTo>
                  <a:cubicBezTo>
                    <a:pt x="1" y="83"/>
                    <a:pt x="1915" y="5095"/>
                    <a:pt x="7786" y="7960"/>
                  </a:cubicBezTo>
                  <a:lnTo>
                    <a:pt x="8108" y="6835"/>
                  </a:lnTo>
                  <a:lnTo>
                    <a:pt x="8108" y="6835"/>
                  </a:lnTo>
                  <a:cubicBezTo>
                    <a:pt x="8108" y="6835"/>
                    <a:pt x="8083" y="6837"/>
                    <a:pt x="8036" y="6837"/>
                  </a:cubicBezTo>
                  <a:cubicBezTo>
                    <a:pt x="7519" y="6837"/>
                    <a:pt x="4306" y="6559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 flipH="1">
              <a:off x="2900373" y="2456696"/>
              <a:ext cx="105527" cy="94221"/>
            </a:xfrm>
            <a:custGeom>
              <a:avLst/>
              <a:gdLst/>
              <a:ahLst/>
              <a:cxnLst/>
              <a:rect l="l" t="t" r="r" b="b"/>
              <a:pathLst>
                <a:path w="2677" h="2322" extrusionOk="0">
                  <a:moveTo>
                    <a:pt x="1064" y="1"/>
                  </a:moveTo>
                  <a:cubicBezTo>
                    <a:pt x="600" y="1"/>
                    <a:pt x="166" y="293"/>
                    <a:pt x="1" y="781"/>
                  </a:cubicBezTo>
                  <a:lnTo>
                    <a:pt x="1305" y="2092"/>
                  </a:lnTo>
                  <a:cubicBezTo>
                    <a:pt x="1452" y="2245"/>
                    <a:pt x="1648" y="2322"/>
                    <a:pt x="1844" y="2322"/>
                  </a:cubicBezTo>
                  <a:cubicBezTo>
                    <a:pt x="2032" y="2322"/>
                    <a:pt x="2220" y="2252"/>
                    <a:pt x="2366" y="2112"/>
                  </a:cubicBezTo>
                  <a:cubicBezTo>
                    <a:pt x="2667" y="1825"/>
                    <a:pt x="2676" y="1351"/>
                    <a:pt x="2391" y="1050"/>
                  </a:cubicBezTo>
                  <a:lnTo>
                    <a:pt x="1542" y="108"/>
                  </a:lnTo>
                  <a:cubicBezTo>
                    <a:pt x="1386" y="35"/>
                    <a:pt x="1223" y="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 flipH="1">
              <a:off x="2995848" y="1344223"/>
              <a:ext cx="396368" cy="346085"/>
            </a:xfrm>
            <a:custGeom>
              <a:avLst/>
              <a:gdLst/>
              <a:ahLst/>
              <a:cxnLst/>
              <a:rect l="l" t="t" r="r" b="b"/>
              <a:pathLst>
                <a:path w="10055" h="8529" extrusionOk="0">
                  <a:moveTo>
                    <a:pt x="3459" y="0"/>
                  </a:moveTo>
                  <a:cubicBezTo>
                    <a:pt x="2479" y="0"/>
                    <a:pt x="1509" y="494"/>
                    <a:pt x="959" y="1428"/>
                  </a:cubicBezTo>
                  <a:cubicBezTo>
                    <a:pt x="0" y="3060"/>
                    <a:pt x="838" y="5157"/>
                    <a:pt x="2656" y="5679"/>
                  </a:cubicBezTo>
                  <a:cubicBezTo>
                    <a:pt x="2680" y="7234"/>
                    <a:pt x="3928" y="8492"/>
                    <a:pt x="5482" y="8528"/>
                  </a:cubicBezTo>
                  <a:cubicBezTo>
                    <a:pt x="5505" y="8529"/>
                    <a:pt x="5528" y="8529"/>
                    <a:pt x="5551" y="8529"/>
                  </a:cubicBezTo>
                  <a:cubicBezTo>
                    <a:pt x="7075" y="8529"/>
                    <a:pt x="8344" y="7342"/>
                    <a:pt x="8437" y="5812"/>
                  </a:cubicBezTo>
                  <a:cubicBezTo>
                    <a:pt x="9427" y="5325"/>
                    <a:pt x="10055" y="4318"/>
                    <a:pt x="10055" y="3216"/>
                  </a:cubicBezTo>
                  <a:cubicBezTo>
                    <a:pt x="10055" y="2135"/>
                    <a:pt x="9454" y="1145"/>
                    <a:pt x="8497" y="648"/>
                  </a:cubicBezTo>
                  <a:cubicBezTo>
                    <a:pt x="8076" y="429"/>
                    <a:pt x="7617" y="321"/>
                    <a:pt x="7160" y="321"/>
                  </a:cubicBezTo>
                  <a:cubicBezTo>
                    <a:pt x="6576" y="321"/>
                    <a:pt x="5995" y="497"/>
                    <a:pt x="5500" y="845"/>
                  </a:cubicBezTo>
                  <a:cubicBezTo>
                    <a:pt x="4927" y="274"/>
                    <a:pt x="4190" y="0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 flipH="1">
              <a:off x="3547767" y="1226954"/>
              <a:ext cx="375357" cy="352781"/>
            </a:xfrm>
            <a:custGeom>
              <a:avLst/>
              <a:gdLst/>
              <a:ahLst/>
              <a:cxnLst/>
              <a:rect l="l" t="t" r="r" b="b"/>
              <a:pathLst>
                <a:path w="9522" h="8694" extrusionOk="0">
                  <a:moveTo>
                    <a:pt x="3241" y="0"/>
                  </a:moveTo>
                  <a:cubicBezTo>
                    <a:pt x="2584" y="0"/>
                    <a:pt x="1921" y="223"/>
                    <a:pt x="1374" y="685"/>
                  </a:cubicBezTo>
                  <a:cubicBezTo>
                    <a:pt x="50" y="1803"/>
                    <a:pt x="0" y="3825"/>
                    <a:pt x="1264" y="5010"/>
                  </a:cubicBezTo>
                  <a:cubicBezTo>
                    <a:pt x="848" y="6483"/>
                    <a:pt x="1651" y="8026"/>
                    <a:pt x="3096" y="8531"/>
                  </a:cubicBezTo>
                  <a:cubicBezTo>
                    <a:pt x="3411" y="8641"/>
                    <a:pt x="3733" y="8693"/>
                    <a:pt x="4050" y="8693"/>
                  </a:cubicBezTo>
                  <a:cubicBezTo>
                    <a:pt x="5187" y="8693"/>
                    <a:pt x="6259" y="8019"/>
                    <a:pt x="6723" y="6915"/>
                  </a:cubicBezTo>
                  <a:cubicBezTo>
                    <a:pt x="8283" y="6863"/>
                    <a:pt x="9521" y="5584"/>
                    <a:pt x="9521" y="4022"/>
                  </a:cubicBezTo>
                  <a:cubicBezTo>
                    <a:pt x="9521" y="3080"/>
                    <a:pt x="9065" y="2197"/>
                    <a:pt x="8296" y="1654"/>
                  </a:cubicBezTo>
                  <a:cubicBezTo>
                    <a:pt x="7803" y="1306"/>
                    <a:pt x="7220" y="1126"/>
                    <a:pt x="6632" y="1126"/>
                  </a:cubicBezTo>
                  <a:cubicBezTo>
                    <a:pt x="6303" y="1126"/>
                    <a:pt x="5973" y="1182"/>
                    <a:pt x="5656" y="1296"/>
                  </a:cubicBezTo>
                  <a:cubicBezTo>
                    <a:pt x="5094" y="449"/>
                    <a:pt x="4173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B11698-D9D7-4426-B1D9-BEE417D80C40}"/>
              </a:ext>
            </a:extLst>
          </p:cNvPr>
          <p:cNvSpPr txBox="1"/>
          <p:nvPr/>
        </p:nvSpPr>
        <p:spPr>
          <a:xfrm>
            <a:off x="3876443" y="1241966"/>
            <a:ext cx="457618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 2 – note down all the important words and phrases that you think may be useful when you rewrite the passage </a:t>
            </a:r>
            <a:r>
              <a:rPr lang="en-US" sz="2400">
                <a:solidFill>
                  <a:schemeClr val="bg1"/>
                </a:solidFill>
              </a:rPr>
              <a:t>in your own words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However, in your rewrite it is not necessary to use all the words and phrases selected </a:t>
            </a:r>
          </a:p>
        </p:txBody>
      </p:sp>
    </p:spTree>
    <p:extLst>
      <p:ext uri="{BB962C8B-B14F-4D97-AF65-F5344CB8AC3E}">
        <p14:creationId xmlns:p14="http://schemas.microsoft.com/office/powerpoint/2010/main" val="2226397694"/>
      </p:ext>
    </p:extLst>
  </p:cSld>
  <p:clrMapOvr>
    <a:masterClrMapping/>
  </p:clrMapOvr>
</p:sld>
</file>

<file path=ppt/theme/theme1.xml><?xml version="1.0" encoding="utf-8"?>
<a:theme xmlns:a="http://schemas.openxmlformats.org/drawingml/2006/main" name="Be a Superhero by Slidesgo">
  <a:themeElements>
    <a:clrScheme name="Simple Light">
      <a:dk1>
        <a:srgbClr val="20093A"/>
      </a:dk1>
      <a:lt1>
        <a:srgbClr val="FFFFFF"/>
      </a:lt1>
      <a:dk2>
        <a:srgbClr val="C283FF"/>
      </a:dk2>
      <a:lt2>
        <a:srgbClr val="801941"/>
      </a:lt2>
      <a:accent1>
        <a:srgbClr val="07E2B8"/>
      </a:accent1>
      <a:accent2>
        <a:srgbClr val="FFD31A"/>
      </a:accent2>
      <a:accent3>
        <a:srgbClr val="862EED"/>
      </a:accent3>
      <a:accent4>
        <a:srgbClr val="FF1A72"/>
      </a:accent4>
      <a:accent5>
        <a:srgbClr val="D00553"/>
      </a:accent5>
      <a:accent6>
        <a:srgbClr val="580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 a Superhero by Slidesgo</vt:lpstr>
      <vt:lpstr>And a hero comes along</vt:lpstr>
      <vt:lpstr>— Bob Riley</vt:lpstr>
      <vt:lpstr>Call to action</vt:lpstr>
      <vt:lpstr>Heroic tales from girls around the world who didn't give up their dreams, even when everything seemed against ... </vt:lpstr>
      <vt:lpstr>Summarise the important points in one of the stories by answering the following questions using your own words:  Why is this person a hero?  What called her to take on the challenge?  What obstacles, problems or difficulties did she need to overcome?  What are her future dreams to continue to make the world a better place?  </vt:lpstr>
      <vt:lpstr>Paraphrasing information – a 4 step approach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You've got this!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SHERO!</dc:title>
  <cp:revision>438</cp:revision>
  <dcterms:modified xsi:type="dcterms:W3CDTF">2021-11-30T04:52:34Z</dcterms:modified>
</cp:coreProperties>
</file>