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5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1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And the winners are ...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FE09F5C-2A8D-4306-BEFD-A3AC5EC39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1143944" y="643467"/>
            <a:ext cx="99041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64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2655985-D3B8-4F54-A5D2-BABF26862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"/>
          <a:stretch/>
        </p:blipFill>
        <p:spPr>
          <a:xfrm>
            <a:off x="1143913" y="643467"/>
            <a:ext cx="99041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D9C2291-B077-4224-A7D8-EED8D086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91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21C09A5B-918E-420C-9DEA-4720CE4B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1DD8AF-F396-48DA-A670-A4C89809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" r="1" b="466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5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B75539-BE6B-47C6-80E7-E1E5DE9E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468AFAB-1E7E-42F5-B454-E36FF461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4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890AC25-E05C-4C08-A27F-10FC4B8C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Atlas</vt:lpstr>
      <vt:lpstr>And the winners are 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57</cp:revision>
  <dcterms:created xsi:type="dcterms:W3CDTF">2013-07-15T20:26:40Z</dcterms:created>
  <dcterms:modified xsi:type="dcterms:W3CDTF">2019-05-06T02:25:19Z</dcterms:modified>
</cp:coreProperties>
</file>