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8" r:id="rId2"/>
    <p:sldId id="257" r:id="rId3"/>
    <p:sldId id="269" r:id="rId4"/>
    <p:sldId id="258" r:id="rId5"/>
    <p:sldId id="259" r:id="rId6"/>
    <p:sldId id="271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4A8C7-4F58-C1D5-1971-6CAC6225CBE7}" v="1" dt="2023-02-14T04:02:15.630"/>
    <p1510:client id="{8A435A1F-B7B3-6141-A074-E24BF5308BB5}" v="1" dt="2021-11-24T02:43:35.035"/>
    <p1510:client id="{E868F11F-FF95-B6A7-D127-35384B56DC7E}" v="1" dt="2021-11-24T02:43:0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54" autoAdjust="0"/>
    <p:restoredTop sz="94660"/>
  </p:normalViewPr>
  <p:slideViewPr>
    <p:cSldViewPr snapToGrid="0">
      <p:cViewPr varScale="1">
        <p:scale>
          <a:sx n="79" d="100"/>
          <a:sy n="79" d="100"/>
        </p:scale>
        <p:origin x="208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ary SAMUELS (DCSG)" userId="S::hilary.samuels@dulwich.org::eb52c60c-93d2-4afc-a105-335f3a92dc9b" providerId="AD" clId="Web-{0AC9C5CB-7F5F-68D7-6C1F-EED2F0CAF6E3}"/>
    <pc:docChg chg="modSld">
      <pc:chgData name="Hilary SAMUELS (DCSG)" userId="S::hilary.samuels@dulwich.org::eb52c60c-93d2-4afc-a105-335f3a92dc9b" providerId="AD" clId="Web-{0AC9C5CB-7F5F-68D7-6C1F-EED2F0CAF6E3}" dt="2021-08-17T03:06:14.648" v="3" actId="20577"/>
      <pc:docMkLst>
        <pc:docMk/>
      </pc:docMkLst>
      <pc:sldChg chg="modSp">
        <pc:chgData name="Hilary SAMUELS (DCSG)" userId="S::hilary.samuels@dulwich.org::eb52c60c-93d2-4afc-a105-335f3a92dc9b" providerId="AD" clId="Web-{0AC9C5CB-7F5F-68D7-6C1F-EED2F0CAF6E3}" dt="2021-08-17T03:06:14.648" v="3" actId="20577"/>
        <pc:sldMkLst>
          <pc:docMk/>
          <pc:sldMk cId="3470484921" sldId="259"/>
        </pc:sldMkLst>
        <pc:spChg chg="mod">
          <ac:chgData name="Hilary SAMUELS (DCSG)" userId="S::hilary.samuels@dulwich.org::eb52c60c-93d2-4afc-a105-335f3a92dc9b" providerId="AD" clId="Web-{0AC9C5CB-7F5F-68D7-6C1F-EED2F0CAF6E3}" dt="2021-08-17T03:06:14.648" v="3" actId="20577"/>
          <ac:spMkLst>
            <pc:docMk/>
            <pc:sldMk cId="3470484921" sldId="259"/>
            <ac:spMk id="3" creationId="{E65CDF5C-F6E5-4AB3-9B5D-A2659BB733EC}"/>
          </ac:spMkLst>
        </pc:spChg>
      </pc:sldChg>
    </pc:docChg>
  </pc:docChgLst>
  <pc:docChgLst>
    <pc:chgData name="Hilary Samuels (DCSG)" userId="S::hilary.samuels@dulwich.org::eb52c60c-93d2-4afc-a105-335f3a92dc9b" providerId="AD" clId="Web-{2294A8C7-4F58-C1D5-1971-6CAC6225CBE7}"/>
    <pc:docChg chg="sldOrd">
      <pc:chgData name="Hilary Samuels (DCSG)" userId="S::hilary.samuels@dulwich.org::eb52c60c-93d2-4afc-a105-335f3a92dc9b" providerId="AD" clId="Web-{2294A8C7-4F58-C1D5-1971-6CAC6225CBE7}" dt="2023-02-14T04:02:15.630" v="0"/>
      <pc:docMkLst>
        <pc:docMk/>
      </pc:docMkLst>
      <pc:sldChg chg="ord">
        <pc:chgData name="Hilary Samuels (DCSG)" userId="S::hilary.samuels@dulwich.org::eb52c60c-93d2-4afc-a105-335f3a92dc9b" providerId="AD" clId="Web-{2294A8C7-4F58-C1D5-1971-6CAC6225CBE7}" dt="2023-02-14T04:02:15.630" v="0"/>
        <pc:sldMkLst>
          <pc:docMk/>
          <pc:sldMk cId="1823501431" sldId="268"/>
        </pc:sldMkLst>
      </pc:sldChg>
    </pc:docChg>
  </pc:docChgLst>
  <pc:docChgLst>
    <pc:chgData name="Hilary SAMUELS (DCSG)" userId="S::hilary.samuels@dulwich.org::eb52c60c-93d2-4afc-a105-335f3a92dc9b" providerId="AD" clId="Web-{282C6C43-5651-412E-1D65-D15994CACF15}"/>
    <pc:docChg chg="modSld">
      <pc:chgData name="Hilary SAMUELS (DCSG)" userId="S::hilary.samuels@dulwich.org::eb52c60c-93d2-4afc-a105-335f3a92dc9b" providerId="AD" clId="Web-{282C6C43-5651-412E-1D65-D15994CACF15}" dt="2021-09-13T02:46:15.903" v="12" actId="20577"/>
      <pc:docMkLst>
        <pc:docMk/>
      </pc:docMkLst>
      <pc:sldChg chg="modSp">
        <pc:chgData name="Hilary SAMUELS (DCSG)" userId="S::hilary.samuels@dulwich.org::eb52c60c-93d2-4afc-a105-335f3a92dc9b" providerId="AD" clId="Web-{282C6C43-5651-412E-1D65-D15994CACF15}" dt="2021-09-13T02:46:15.903" v="12" actId="20577"/>
        <pc:sldMkLst>
          <pc:docMk/>
          <pc:sldMk cId="3470484921" sldId="259"/>
        </pc:sldMkLst>
        <pc:spChg chg="mod">
          <ac:chgData name="Hilary SAMUELS (DCSG)" userId="S::hilary.samuels@dulwich.org::eb52c60c-93d2-4afc-a105-335f3a92dc9b" providerId="AD" clId="Web-{282C6C43-5651-412E-1D65-D15994CACF15}" dt="2021-09-13T02:46:15.903" v="12" actId="20577"/>
          <ac:spMkLst>
            <pc:docMk/>
            <pc:sldMk cId="3470484921" sldId="259"/>
            <ac:spMk id="3" creationId="{E65CDF5C-F6E5-4AB3-9B5D-A2659BB733EC}"/>
          </ac:spMkLst>
        </pc:spChg>
      </pc:sldChg>
    </pc:docChg>
  </pc:docChgLst>
  <pc:docChgLst>
    <pc:chgData clId="Web-{4A57DB0C-34A0-5C40-D2D5-6B3E9A7520FE}"/>
    <pc:docChg chg="modSld">
      <pc:chgData name="" userId="" providerId="" clId="Web-{4A57DB0C-34A0-5C40-D2D5-6B3E9A7520FE}" dt="2021-09-22T01:23:37.323" v="1" actId="20577"/>
      <pc:docMkLst>
        <pc:docMk/>
      </pc:docMkLst>
      <pc:sldChg chg="modSp">
        <pc:chgData name="" userId="" providerId="" clId="Web-{4A57DB0C-34A0-5C40-D2D5-6B3E9A7520FE}" dt="2021-09-22T01:23:37.323" v="1" actId="20577"/>
        <pc:sldMkLst>
          <pc:docMk/>
          <pc:sldMk cId="1962012049" sldId="257"/>
        </pc:sldMkLst>
        <pc:spChg chg="mod">
          <ac:chgData name="" userId="" providerId="" clId="Web-{4A57DB0C-34A0-5C40-D2D5-6B3E9A7520FE}" dt="2021-09-22T01:23:35.698" v="0" actId="20577"/>
          <ac:spMkLst>
            <pc:docMk/>
            <pc:sldMk cId="1962012049" sldId="257"/>
            <ac:spMk id="2" creationId="{77F9BA35-6886-4AEC-9CA3-FEF225706143}"/>
          </ac:spMkLst>
        </pc:spChg>
        <pc:spChg chg="mod">
          <ac:chgData name="" userId="" providerId="" clId="Web-{4A57DB0C-34A0-5C40-D2D5-6B3E9A7520FE}" dt="2021-09-22T01:23:37.323" v="1" actId="20577"/>
          <ac:spMkLst>
            <pc:docMk/>
            <pc:sldMk cId="1962012049" sldId="257"/>
            <ac:spMk id="3" creationId="{9E873A7F-F46F-497B-980E-C44D5726CB73}"/>
          </ac:spMkLst>
        </pc:spChg>
      </pc:sldChg>
    </pc:docChg>
  </pc:docChgLst>
  <pc:docChgLst>
    <pc:chgData name="Hilary SAMUELS (DCSG)" userId="S::hilary.samuels@dulwich.org::eb52c60c-93d2-4afc-a105-335f3a92dc9b" providerId="AD" clId="Web-{4A57DB0C-34A0-5C40-D2D5-6B3E9A7520FE}"/>
    <pc:docChg chg="addSld modSld sldOrd">
      <pc:chgData name="Hilary SAMUELS (DCSG)" userId="S::hilary.samuels@dulwich.org::eb52c60c-93d2-4afc-a105-335f3a92dc9b" providerId="AD" clId="Web-{4A57DB0C-34A0-5C40-D2D5-6B3E9A7520FE}" dt="2021-09-22T01:30:38.739" v="387" actId="14100"/>
      <pc:docMkLst>
        <pc:docMk/>
      </pc:docMkLst>
      <pc:sldChg chg="modSp">
        <pc:chgData name="Hilary SAMUELS (DCSG)" userId="S::hilary.samuels@dulwich.org::eb52c60c-93d2-4afc-a105-335f3a92dc9b" providerId="AD" clId="Web-{4A57DB0C-34A0-5C40-D2D5-6B3E9A7520FE}" dt="2021-09-22T01:23:47.792" v="5" actId="20577"/>
        <pc:sldMkLst>
          <pc:docMk/>
          <pc:sldMk cId="1962012049" sldId="257"/>
        </pc:sldMkLst>
        <pc:spChg chg="mod">
          <ac:chgData name="Hilary SAMUELS (DCSG)" userId="S::hilary.samuels@dulwich.org::eb52c60c-93d2-4afc-a105-335f3a92dc9b" providerId="AD" clId="Web-{4A57DB0C-34A0-5C40-D2D5-6B3E9A7520FE}" dt="2021-09-22T01:23:47.792" v="5" actId="20577"/>
          <ac:spMkLst>
            <pc:docMk/>
            <pc:sldMk cId="1962012049" sldId="257"/>
            <ac:spMk id="2" creationId="{77F9BA35-6886-4AEC-9CA3-FEF225706143}"/>
          </ac:spMkLst>
        </pc:spChg>
        <pc:spChg chg="mod">
          <ac:chgData name="Hilary SAMUELS (DCSG)" userId="S::hilary.samuels@dulwich.org::eb52c60c-93d2-4afc-a105-335f3a92dc9b" providerId="AD" clId="Web-{4A57DB0C-34A0-5C40-D2D5-6B3E9A7520FE}" dt="2021-09-22T01:23:45.495" v="2" actId="20577"/>
          <ac:spMkLst>
            <pc:docMk/>
            <pc:sldMk cId="1962012049" sldId="257"/>
            <ac:spMk id="3" creationId="{9E873A7F-F46F-497B-980E-C44D5726CB73}"/>
          </ac:spMkLst>
        </pc:spChg>
      </pc:sldChg>
      <pc:sldChg chg="modSp">
        <pc:chgData name="Hilary SAMUELS (DCSG)" userId="S::hilary.samuels@dulwich.org::eb52c60c-93d2-4afc-a105-335f3a92dc9b" providerId="AD" clId="Web-{4A57DB0C-34A0-5C40-D2D5-6B3E9A7520FE}" dt="2021-09-22T01:24:07.261" v="14" actId="20577"/>
        <pc:sldMkLst>
          <pc:docMk/>
          <pc:sldMk cId="3470484921" sldId="259"/>
        </pc:sldMkLst>
        <pc:spChg chg="mod">
          <ac:chgData name="Hilary SAMUELS (DCSG)" userId="S::hilary.samuels@dulwich.org::eb52c60c-93d2-4afc-a105-335f3a92dc9b" providerId="AD" clId="Web-{4A57DB0C-34A0-5C40-D2D5-6B3E9A7520FE}" dt="2021-09-22T01:24:07.261" v="14" actId="20577"/>
          <ac:spMkLst>
            <pc:docMk/>
            <pc:sldMk cId="3470484921" sldId="259"/>
            <ac:spMk id="3" creationId="{E65CDF5C-F6E5-4AB3-9B5D-A2659BB733EC}"/>
          </ac:spMkLst>
        </pc:spChg>
      </pc:sldChg>
      <pc:sldChg chg="ord">
        <pc:chgData name="Hilary SAMUELS (DCSG)" userId="S::hilary.samuels@dulwich.org::eb52c60c-93d2-4afc-a105-335f3a92dc9b" providerId="AD" clId="Web-{4A57DB0C-34A0-5C40-D2D5-6B3E9A7520FE}" dt="2021-09-22T01:24:01.152" v="12"/>
        <pc:sldMkLst>
          <pc:docMk/>
          <pc:sldMk cId="1823501431" sldId="268"/>
        </pc:sldMkLst>
      </pc:sldChg>
      <pc:sldChg chg="modSp add replId modNotes">
        <pc:chgData name="Hilary SAMUELS (DCSG)" userId="S::hilary.samuels@dulwich.org::eb52c60c-93d2-4afc-a105-335f3a92dc9b" providerId="AD" clId="Web-{4A57DB0C-34A0-5C40-D2D5-6B3E9A7520FE}" dt="2021-09-22T01:28:43.705" v="347" actId="20577"/>
        <pc:sldMkLst>
          <pc:docMk/>
          <pc:sldMk cId="1965335152" sldId="269"/>
        </pc:sldMkLst>
        <pc:spChg chg="mod">
          <ac:chgData name="Hilary SAMUELS (DCSG)" userId="S::hilary.samuels@dulwich.org::eb52c60c-93d2-4afc-a105-335f3a92dc9b" providerId="AD" clId="Web-{4A57DB0C-34A0-5C40-D2D5-6B3E9A7520FE}" dt="2021-09-22T01:23:51.167" v="6" actId="20577"/>
          <ac:spMkLst>
            <pc:docMk/>
            <pc:sldMk cId="1965335152" sldId="269"/>
            <ac:spMk id="2" creationId="{77F9BA35-6886-4AEC-9CA3-FEF225706143}"/>
          </ac:spMkLst>
        </pc:spChg>
        <pc:spChg chg="mod">
          <ac:chgData name="Hilary SAMUELS (DCSG)" userId="S::hilary.samuels@dulwich.org::eb52c60c-93d2-4afc-a105-335f3a92dc9b" providerId="AD" clId="Web-{4A57DB0C-34A0-5C40-D2D5-6B3E9A7520FE}" dt="2021-09-22T01:28:43.705" v="347" actId="20577"/>
          <ac:spMkLst>
            <pc:docMk/>
            <pc:sldMk cId="1965335152" sldId="269"/>
            <ac:spMk id="3" creationId="{9E873A7F-F46F-497B-980E-C44D5726CB73}"/>
          </ac:spMkLst>
        </pc:spChg>
      </pc:sldChg>
      <pc:sldChg chg="modSp new">
        <pc:chgData name="Hilary SAMUELS (DCSG)" userId="S::hilary.samuels@dulwich.org::eb52c60c-93d2-4afc-a105-335f3a92dc9b" providerId="AD" clId="Web-{4A57DB0C-34A0-5C40-D2D5-6B3E9A7520FE}" dt="2021-09-22T01:30:38.739" v="387" actId="14100"/>
        <pc:sldMkLst>
          <pc:docMk/>
          <pc:sldMk cId="3614717965" sldId="270"/>
        </pc:sldMkLst>
        <pc:spChg chg="mod">
          <ac:chgData name="Hilary SAMUELS (DCSG)" userId="S::hilary.samuels@dulwich.org::eb52c60c-93d2-4afc-a105-335f3a92dc9b" providerId="AD" clId="Web-{4A57DB0C-34A0-5C40-D2D5-6B3E9A7520FE}" dt="2021-09-22T01:29:36.315" v="354" actId="20577"/>
          <ac:spMkLst>
            <pc:docMk/>
            <pc:sldMk cId="3614717965" sldId="270"/>
            <ac:spMk id="2" creationId="{60CD79D5-32FC-4F95-9AEE-8D889A742462}"/>
          </ac:spMkLst>
        </pc:spChg>
        <pc:spChg chg="mod">
          <ac:chgData name="Hilary SAMUELS (DCSG)" userId="S::hilary.samuels@dulwich.org::eb52c60c-93d2-4afc-a105-335f3a92dc9b" providerId="AD" clId="Web-{4A57DB0C-34A0-5C40-D2D5-6B3E9A7520FE}" dt="2021-09-22T01:30:38.739" v="387" actId="14100"/>
          <ac:spMkLst>
            <pc:docMk/>
            <pc:sldMk cId="3614717965" sldId="270"/>
            <ac:spMk id="3" creationId="{DFBF76FE-B5A7-4036-9E48-E365DD1EF245}"/>
          </ac:spMkLst>
        </pc:spChg>
      </pc:sldChg>
    </pc:docChg>
  </pc:docChgLst>
  <pc:docChgLst>
    <pc:chgData name="Hilary SAMUELS (DCSG)" userId="S::hilary.samuels@dulwich.org::eb52c60c-93d2-4afc-a105-335f3a92dc9b" providerId="AD" clId="Web-{F7A39549-D9B1-B7D3-7635-7E816721061C}"/>
    <pc:docChg chg="modSld">
      <pc:chgData name="Hilary SAMUELS (DCSG)" userId="S::hilary.samuels@dulwich.org::eb52c60c-93d2-4afc-a105-335f3a92dc9b" providerId="AD" clId="Web-{F7A39549-D9B1-B7D3-7635-7E816721061C}" dt="2021-08-31T07:29:31.208" v="6" actId="1076"/>
      <pc:docMkLst>
        <pc:docMk/>
      </pc:docMkLst>
      <pc:sldChg chg="addSp delSp modSp">
        <pc:chgData name="Hilary SAMUELS (DCSG)" userId="S::hilary.samuels@dulwich.org::eb52c60c-93d2-4afc-a105-335f3a92dc9b" providerId="AD" clId="Web-{F7A39549-D9B1-B7D3-7635-7E816721061C}" dt="2021-08-31T07:29:31.208" v="6" actId="1076"/>
        <pc:sldMkLst>
          <pc:docMk/>
          <pc:sldMk cId="2715382419" sldId="261"/>
        </pc:sldMkLst>
        <pc:spChg chg="add del mod">
          <ac:chgData name="Hilary SAMUELS (DCSG)" userId="S::hilary.samuels@dulwich.org::eb52c60c-93d2-4afc-a105-335f3a92dc9b" providerId="AD" clId="Web-{F7A39549-D9B1-B7D3-7635-7E816721061C}" dt="2021-08-31T07:29:19.833" v="2"/>
          <ac:spMkLst>
            <pc:docMk/>
            <pc:sldMk cId="2715382419" sldId="261"/>
            <ac:spMk id="4" creationId="{02B56B11-593B-4797-9C8B-BA1EA904B4B7}"/>
          </ac:spMkLst>
        </pc:spChg>
        <pc:spChg chg="add del">
          <ac:chgData name="Hilary SAMUELS (DCSG)" userId="S::hilary.samuels@dulwich.org::eb52c60c-93d2-4afc-a105-335f3a92dc9b" providerId="AD" clId="Web-{F7A39549-D9B1-B7D3-7635-7E816721061C}" dt="2021-08-31T07:29:24.427" v="4"/>
          <ac:spMkLst>
            <pc:docMk/>
            <pc:sldMk cId="2715382419" sldId="261"/>
            <ac:spMk id="5" creationId="{02B56B11-593B-4797-9C8B-BA1EA904B4B7}"/>
          </ac:spMkLst>
        </pc:spChg>
        <pc:spChg chg="add mod">
          <ac:chgData name="Hilary SAMUELS (DCSG)" userId="S::hilary.samuels@dulwich.org::eb52c60c-93d2-4afc-a105-335f3a92dc9b" providerId="AD" clId="Web-{F7A39549-D9B1-B7D3-7635-7E816721061C}" dt="2021-08-31T07:29:31.208" v="6" actId="1076"/>
          <ac:spMkLst>
            <pc:docMk/>
            <pc:sldMk cId="2715382419" sldId="261"/>
            <ac:spMk id="6" creationId="{D3E88037-149B-4B11-A253-4C5CBEEEDDA7}"/>
          </ac:spMkLst>
        </pc:spChg>
      </pc:sldChg>
    </pc:docChg>
  </pc:docChgLst>
  <pc:docChgLst>
    <pc:chgData name="Hilary SAMUELS (DCSG)" userId="eb52c60c-93d2-4afc-a105-335f3a92dc9b" providerId="ADAL" clId="{8A435A1F-B7B3-6141-A074-E24BF5308BB5}"/>
    <pc:docChg chg="modSld">
      <pc:chgData name="Hilary SAMUELS (DCSG)" userId="eb52c60c-93d2-4afc-a105-335f3a92dc9b" providerId="ADAL" clId="{8A435A1F-B7B3-6141-A074-E24BF5308BB5}" dt="2021-11-24T02:43:44.700" v="3" actId="1076"/>
      <pc:docMkLst>
        <pc:docMk/>
      </pc:docMkLst>
      <pc:sldChg chg="addSp delSp modSp mod">
        <pc:chgData name="Hilary SAMUELS (DCSG)" userId="eb52c60c-93d2-4afc-a105-335f3a92dc9b" providerId="ADAL" clId="{8A435A1F-B7B3-6141-A074-E24BF5308BB5}" dt="2021-11-24T02:43:44.700" v="3" actId="1076"/>
        <pc:sldMkLst>
          <pc:docMk/>
          <pc:sldMk cId="3232008131" sldId="271"/>
        </pc:sldMkLst>
        <pc:spChg chg="del">
          <ac:chgData name="Hilary SAMUELS (DCSG)" userId="eb52c60c-93d2-4afc-a105-335f3a92dc9b" providerId="ADAL" clId="{8A435A1F-B7B3-6141-A074-E24BF5308BB5}" dt="2021-11-24T02:43:35.034" v="0"/>
          <ac:spMkLst>
            <pc:docMk/>
            <pc:sldMk cId="3232008131" sldId="271"/>
            <ac:spMk id="3" creationId="{9DC9DFE3-7E92-45E4-ABCB-6653853E6C05}"/>
          </ac:spMkLst>
        </pc:spChg>
        <pc:picChg chg="add mod">
          <ac:chgData name="Hilary SAMUELS (DCSG)" userId="eb52c60c-93d2-4afc-a105-335f3a92dc9b" providerId="ADAL" clId="{8A435A1F-B7B3-6141-A074-E24BF5308BB5}" dt="2021-11-24T02:43:44.700" v="3" actId="1076"/>
          <ac:picMkLst>
            <pc:docMk/>
            <pc:sldMk cId="3232008131" sldId="271"/>
            <ac:picMk id="5" creationId="{E9E3E260-7EDE-224A-8C79-1CBA7732AE54}"/>
          </ac:picMkLst>
        </pc:picChg>
      </pc:sldChg>
    </pc:docChg>
  </pc:docChgLst>
  <pc:docChgLst>
    <pc:chgData name="Hilary SAMUELS" userId="S::hilary.samuels@dulwich-singapore.edu.sg::19684f48-8169-4d78-99fb-b1c7c4d8e10f" providerId="AD" clId="Web-{2BD301C3-9A75-9F13-FE5C-B21C32FD1691}"/>
    <pc:docChg chg="addSld delSld modSld modMainMaster">
      <pc:chgData name="Hilary SAMUELS" userId="S::hilary.samuels@dulwich-singapore.edu.sg::19684f48-8169-4d78-99fb-b1c7c4d8e10f" providerId="AD" clId="Web-{2BD301C3-9A75-9F13-FE5C-B21C32FD1691}" dt="2020-01-20T07:30:36.228" v="1673"/>
      <pc:docMkLst>
        <pc:docMk/>
      </pc:docMkLst>
      <pc:sldChg chg="del mod setBg">
        <pc:chgData name="Hilary SAMUELS" userId="S::hilary.samuels@dulwich-singapore.edu.sg::19684f48-8169-4d78-99fb-b1c7c4d8e10f" providerId="AD" clId="Web-{2BD301C3-9A75-9F13-FE5C-B21C32FD1691}" dt="2020-01-20T06:53:46.626" v="3"/>
        <pc:sldMkLst>
          <pc:docMk/>
          <pc:sldMk cId="109857222" sldId="256"/>
        </pc:sldMkLst>
      </pc:sldChg>
      <pc:sldChg chg="addSp modSp new">
        <pc:chgData name="Hilary SAMUELS" userId="S::hilary.samuels@dulwich-singapore.edu.sg::19684f48-8169-4d78-99fb-b1c7c4d8e10f" providerId="AD" clId="Web-{2BD301C3-9A75-9F13-FE5C-B21C32FD1691}" dt="2020-01-20T06:56:28.142" v="431" actId="1076"/>
        <pc:sldMkLst>
          <pc:docMk/>
          <pc:sldMk cId="1962012049" sldId="257"/>
        </pc:sldMkLst>
        <pc:spChg chg="mod">
          <ac:chgData name="Hilary SAMUELS" userId="S::hilary.samuels@dulwich-singapore.edu.sg::19684f48-8169-4d78-99fb-b1c7c4d8e10f" providerId="AD" clId="Web-{2BD301C3-9A75-9F13-FE5C-B21C32FD1691}" dt="2020-01-20T06:54:15.095" v="50" actId="20577"/>
          <ac:spMkLst>
            <pc:docMk/>
            <pc:sldMk cId="1962012049" sldId="257"/>
            <ac:spMk id="2" creationId="{77F9BA35-6886-4AEC-9CA3-FEF225706143}"/>
          </ac:spMkLst>
        </pc:spChg>
        <pc:spChg chg="mod">
          <ac:chgData name="Hilary SAMUELS" userId="S::hilary.samuels@dulwich-singapore.edu.sg::19684f48-8169-4d78-99fb-b1c7c4d8e10f" providerId="AD" clId="Web-{2BD301C3-9A75-9F13-FE5C-B21C32FD1691}" dt="2020-01-20T06:55:54.814" v="427" actId="14100"/>
          <ac:spMkLst>
            <pc:docMk/>
            <pc:sldMk cId="1962012049" sldId="257"/>
            <ac:spMk id="3" creationId="{9E873A7F-F46F-497B-980E-C44D5726CB73}"/>
          </ac:spMkLst>
        </pc:spChg>
        <pc:picChg chg="add mod">
          <ac:chgData name="Hilary SAMUELS" userId="S::hilary.samuels@dulwich-singapore.edu.sg::19684f48-8169-4d78-99fb-b1c7c4d8e10f" providerId="AD" clId="Web-{2BD301C3-9A75-9F13-FE5C-B21C32FD1691}" dt="2020-01-20T06:56:28.142" v="431" actId="1076"/>
          <ac:picMkLst>
            <pc:docMk/>
            <pc:sldMk cId="1962012049" sldId="257"/>
            <ac:picMk id="4" creationId="{AF49D8E4-68D3-4927-8F45-4470DD8F2560}"/>
          </ac:picMkLst>
        </pc:picChg>
      </pc:sldChg>
      <pc:sldChg chg="modSp new">
        <pc:chgData name="Hilary SAMUELS" userId="S::hilary.samuels@dulwich-singapore.edu.sg::19684f48-8169-4d78-99fb-b1c7c4d8e10f" providerId="AD" clId="Web-{2BD301C3-9A75-9F13-FE5C-B21C32FD1691}" dt="2020-01-20T06:58:05.221" v="524" actId="20577"/>
        <pc:sldMkLst>
          <pc:docMk/>
          <pc:sldMk cId="3827945959" sldId="258"/>
        </pc:sldMkLst>
        <pc:spChg chg="mod">
          <ac:chgData name="Hilary SAMUELS" userId="S::hilary.samuels@dulwich-singapore.edu.sg::19684f48-8169-4d78-99fb-b1c7c4d8e10f" providerId="AD" clId="Web-{2BD301C3-9A75-9F13-FE5C-B21C32FD1691}" dt="2020-01-20T06:56:33.908" v="435" actId="20577"/>
          <ac:spMkLst>
            <pc:docMk/>
            <pc:sldMk cId="3827945959" sldId="258"/>
            <ac:spMk id="2" creationId="{74002C4E-4AD8-4F00-8C0D-F7937480DF82}"/>
          </ac:spMkLst>
        </pc:spChg>
        <pc:spChg chg="mod">
          <ac:chgData name="Hilary SAMUELS" userId="S::hilary.samuels@dulwich-singapore.edu.sg::19684f48-8169-4d78-99fb-b1c7c4d8e10f" providerId="AD" clId="Web-{2BD301C3-9A75-9F13-FE5C-B21C32FD1691}" dt="2020-01-20T06:58:05.221" v="524" actId="20577"/>
          <ac:spMkLst>
            <pc:docMk/>
            <pc:sldMk cId="3827945959" sldId="258"/>
            <ac:spMk id="3" creationId="{C33AFE4F-63DC-456B-BA49-34CE2730B9AC}"/>
          </ac:spMkLst>
        </pc:spChg>
      </pc:sldChg>
      <pc:sldChg chg="modSp new addAnim modAnim">
        <pc:chgData name="Hilary SAMUELS" userId="S::hilary.samuels@dulwich-singapore.edu.sg::19684f48-8169-4d78-99fb-b1c7c4d8e10f" providerId="AD" clId="Web-{2BD301C3-9A75-9F13-FE5C-B21C32FD1691}" dt="2020-01-20T07:15:09.318" v="1104"/>
        <pc:sldMkLst>
          <pc:docMk/>
          <pc:sldMk cId="3470484921" sldId="259"/>
        </pc:sldMkLst>
        <pc:spChg chg="mod">
          <ac:chgData name="Hilary SAMUELS" userId="S::hilary.samuels@dulwich-singapore.edu.sg::19684f48-8169-4d78-99fb-b1c7c4d8e10f" providerId="AD" clId="Web-{2BD301C3-9A75-9F13-FE5C-B21C32FD1691}" dt="2020-01-20T06:58:29.705" v="545" actId="20577"/>
          <ac:spMkLst>
            <pc:docMk/>
            <pc:sldMk cId="3470484921" sldId="259"/>
            <ac:spMk id="2" creationId="{71AB78B1-5DB9-41DB-98AD-B4CC9E636E35}"/>
          </ac:spMkLst>
        </pc:spChg>
        <pc:spChg chg="mod">
          <ac:chgData name="Hilary SAMUELS" userId="S::hilary.samuels@dulwich-singapore.edu.sg::19684f48-8169-4d78-99fb-b1c7c4d8e10f" providerId="AD" clId="Web-{2BD301C3-9A75-9F13-FE5C-B21C32FD1691}" dt="2020-01-20T07:14:59.537" v="1099" actId="20577"/>
          <ac:spMkLst>
            <pc:docMk/>
            <pc:sldMk cId="3470484921" sldId="259"/>
            <ac:spMk id="3" creationId="{E65CDF5C-F6E5-4AB3-9B5D-A2659BB733EC}"/>
          </ac:spMkLst>
        </pc:spChg>
      </pc:sldChg>
      <pc:sldChg chg="addSp delSp modSp new">
        <pc:chgData name="Hilary SAMUELS" userId="S::hilary.samuels@dulwich-singapore.edu.sg::19684f48-8169-4d78-99fb-b1c7c4d8e10f" providerId="AD" clId="Web-{2BD301C3-9A75-9F13-FE5C-B21C32FD1691}" dt="2020-01-20T07:01:24.284" v="701" actId="14100"/>
        <pc:sldMkLst>
          <pc:docMk/>
          <pc:sldMk cId="4025250473" sldId="260"/>
        </pc:sldMkLst>
        <pc:spChg chg="mod">
          <ac:chgData name="Hilary SAMUELS" userId="S::hilary.samuels@dulwich-singapore.edu.sg::19684f48-8169-4d78-99fb-b1c7c4d8e10f" providerId="AD" clId="Web-{2BD301C3-9A75-9F13-FE5C-B21C32FD1691}" dt="2020-01-20T06:58:47.018" v="569" actId="20577"/>
          <ac:spMkLst>
            <pc:docMk/>
            <pc:sldMk cId="4025250473" sldId="260"/>
            <ac:spMk id="2" creationId="{5367268B-4D40-45FB-AF95-F2D6720E0C8B}"/>
          </ac:spMkLst>
        </pc:spChg>
        <pc:spChg chg="del">
          <ac:chgData name="Hilary SAMUELS" userId="S::hilary.samuels@dulwich-singapore.edu.sg::19684f48-8169-4d78-99fb-b1c7c4d8e10f" providerId="AD" clId="Web-{2BD301C3-9A75-9F13-FE5C-B21C32FD1691}" dt="2020-01-20T07:01:20.143" v="699"/>
          <ac:spMkLst>
            <pc:docMk/>
            <pc:sldMk cId="4025250473" sldId="260"/>
            <ac:spMk id="3" creationId="{AC6D367E-96A4-48DC-BAC7-2F381A246E1A}"/>
          </ac:spMkLst>
        </pc:spChg>
        <pc:picChg chg="add mod ord">
          <ac:chgData name="Hilary SAMUELS" userId="S::hilary.samuels@dulwich-singapore.edu.sg::19684f48-8169-4d78-99fb-b1c7c4d8e10f" providerId="AD" clId="Web-{2BD301C3-9A75-9F13-FE5C-B21C32FD1691}" dt="2020-01-20T07:01:24.284" v="701" actId="14100"/>
          <ac:picMkLst>
            <pc:docMk/>
            <pc:sldMk cId="4025250473" sldId="260"/>
            <ac:picMk id="4" creationId="{B47FCB34-26E3-4D74-931F-FAF261DA05B3}"/>
          </ac:picMkLst>
        </pc:picChg>
      </pc:sldChg>
      <pc:sldChg chg="modSp new addAnim modAnim">
        <pc:chgData name="Hilary SAMUELS" userId="S::hilary.samuels@dulwich-singapore.edu.sg::19684f48-8169-4d78-99fb-b1c7c4d8e10f" providerId="AD" clId="Web-{2BD301C3-9A75-9F13-FE5C-B21C32FD1691}" dt="2020-01-20T07:16:01.100" v="1253"/>
        <pc:sldMkLst>
          <pc:docMk/>
          <pc:sldMk cId="2715382419" sldId="261"/>
        </pc:sldMkLst>
        <pc:spChg chg="mod">
          <ac:chgData name="Hilary SAMUELS" userId="S::hilary.samuels@dulwich-singapore.edu.sg::19684f48-8169-4d78-99fb-b1c7c4d8e10f" providerId="AD" clId="Web-{2BD301C3-9A75-9F13-FE5C-B21C32FD1691}" dt="2020-01-20T07:03:20.706" v="719" actId="20577"/>
          <ac:spMkLst>
            <pc:docMk/>
            <pc:sldMk cId="2715382419" sldId="261"/>
            <ac:spMk id="2" creationId="{C61EAA03-18FF-449C-A37F-F2A192A6B82F}"/>
          </ac:spMkLst>
        </pc:spChg>
        <pc:spChg chg="mod">
          <ac:chgData name="Hilary SAMUELS" userId="S::hilary.samuels@dulwich-singapore.edu.sg::19684f48-8169-4d78-99fb-b1c7c4d8e10f" providerId="AD" clId="Web-{2BD301C3-9A75-9F13-FE5C-B21C32FD1691}" dt="2020-01-20T07:16:00.022" v="1249" actId="20577"/>
          <ac:spMkLst>
            <pc:docMk/>
            <pc:sldMk cId="2715382419" sldId="261"/>
            <ac:spMk id="3" creationId="{7D7FF094-5DA8-48A6-A686-A7CDDD3DB9E0}"/>
          </ac:spMkLst>
        </pc:spChg>
      </pc:sldChg>
      <pc:sldChg chg="addSp delSp modSp new">
        <pc:chgData name="Hilary SAMUELS" userId="S::hilary.samuels@dulwich-singapore.edu.sg::19684f48-8169-4d78-99fb-b1c7c4d8e10f" providerId="AD" clId="Web-{2BD301C3-9A75-9F13-FE5C-B21C32FD1691}" dt="2020-01-20T07:01:39.175" v="703" actId="1076"/>
        <pc:sldMkLst>
          <pc:docMk/>
          <pc:sldMk cId="547088061" sldId="262"/>
        </pc:sldMkLst>
        <pc:spChg chg="mod">
          <ac:chgData name="Hilary SAMUELS" userId="S::hilary.samuels@dulwich-singapore.edu.sg::19684f48-8169-4d78-99fb-b1c7c4d8e10f" providerId="AD" clId="Web-{2BD301C3-9A75-9F13-FE5C-B21C32FD1691}" dt="2020-01-20T06:59:01.580" v="589" actId="20577"/>
          <ac:spMkLst>
            <pc:docMk/>
            <pc:sldMk cId="547088061" sldId="262"/>
            <ac:spMk id="2" creationId="{95546CD9-12C4-4187-9B79-2606A22DD40A}"/>
          </ac:spMkLst>
        </pc:spChg>
        <pc:spChg chg="del">
          <ac:chgData name="Hilary SAMUELS" userId="S::hilary.samuels@dulwich-singapore.edu.sg::19684f48-8169-4d78-99fb-b1c7c4d8e10f" providerId="AD" clId="Web-{2BD301C3-9A75-9F13-FE5C-B21C32FD1691}" dt="2020-01-20T07:01:36.550" v="702"/>
          <ac:spMkLst>
            <pc:docMk/>
            <pc:sldMk cId="547088061" sldId="262"/>
            <ac:spMk id="3" creationId="{AD7231AE-D8D9-4200-9D48-69E31DDD5784}"/>
          </ac:spMkLst>
        </pc:spChg>
        <pc:picChg chg="add mod ord">
          <ac:chgData name="Hilary SAMUELS" userId="S::hilary.samuels@dulwich-singapore.edu.sg::19684f48-8169-4d78-99fb-b1c7c4d8e10f" providerId="AD" clId="Web-{2BD301C3-9A75-9F13-FE5C-B21C32FD1691}" dt="2020-01-20T07:01:39.175" v="703" actId="1076"/>
          <ac:picMkLst>
            <pc:docMk/>
            <pc:sldMk cId="547088061" sldId="262"/>
            <ac:picMk id="4" creationId="{6D86B1F5-FB9D-49F6-8890-750FC18C8605}"/>
          </ac:picMkLst>
        </pc:picChg>
      </pc:sldChg>
      <pc:sldChg chg="addSp delSp modSp new">
        <pc:chgData name="Hilary SAMUELS" userId="S::hilary.samuels@dulwich-singapore.edu.sg::19684f48-8169-4d78-99fb-b1c7c4d8e10f" providerId="AD" clId="Web-{2BD301C3-9A75-9F13-FE5C-B21C32FD1691}" dt="2020-01-20T07:06:27.207" v="765"/>
        <pc:sldMkLst>
          <pc:docMk/>
          <pc:sldMk cId="3509153562" sldId="263"/>
        </pc:sldMkLst>
        <pc:spChg chg="mod">
          <ac:chgData name="Hilary SAMUELS" userId="S::hilary.samuels@dulwich-singapore.edu.sg::19684f48-8169-4d78-99fb-b1c7c4d8e10f" providerId="AD" clId="Web-{2BD301C3-9A75-9F13-FE5C-B21C32FD1691}" dt="2020-01-20T06:59:09.862" v="605" actId="20577"/>
          <ac:spMkLst>
            <pc:docMk/>
            <pc:sldMk cId="3509153562" sldId="263"/>
            <ac:spMk id="2" creationId="{5ADA8FFB-C74E-4F03-BD32-93236CAF88DF}"/>
          </ac:spMkLst>
        </pc:spChg>
        <pc:spChg chg="del">
          <ac:chgData name="Hilary SAMUELS" userId="S::hilary.samuels@dulwich-singapore.edu.sg::19684f48-8169-4d78-99fb-b1c7c4d8e10f" providerId="AD" clId="Web-{2BD301C3-9A75-9F13-FE5C-B21C32FD1691}" dt="2020-01-20T07:05:41.552" v="762"/>
          <ac:spMkLst>
            <pc:docMk/>
            <pc:sldMk cId="3509153562" sldId="263"/>
            <ac:spMk id="3" creationId="{87BAD323-4660-40E3-9B98-468A9C3015DE}"/>
          </ac:spMkLst>
        </pc:spChg>
        <pc:spChg chg="add del mod">
          <ac:chgData name="Hilary SAMUELS" userId="S::hilary.samuels@dulwich-singapore.edu.sg::19684f48-8169-4d78-99fb-b1c7c4d8e10f" providerId="AD" clId="Web-{2BD301C3-9A75-9F13-FE5C-B21C32FD1691}" dt="2020-01-20T07:06:27.207" v="765"/>
          <ac:spMkLst>
            <pc:docMk/>
            <pc:sldMk cId="3509153562" sldId="263"/>
            <ac:spMk id="7" creationId="{A402676E-6456-4B61-B0E8-2B910553218C}"/>
          </ac:spMkLst>
        </pc:spChg>
        <pc:picChg chg="add del mod ord">
          <ac:chgData name="Hilary SAMUELS" userId="S::hilary.samuels@dulwich-singapore.edu.sg::19684f48-8169-4d78-99fb-b1c7c4d8e10f" providerId="AD" clId="Web-{2BD301C3-9A75-9F13-FE5C-B21C32FD1691}" dt="2020-01-20T07:06:19.223" v="764"/>
          <ac:picMkLst>
            <pc:docMk/>
            <pc:sldMk cId="3509153562" sldId="263"/>
            <ac:picMk id="4" creationId="{0F04EE91-8FDA-42DF-AD9B-81DC19F17571}"/>
          </ac:picMkLst>
        </pc:picChg>
        <pc:picChg chg="add mod ord">
          <ac:chgData name="Hilary SAMUELS" userId="S::hilary.samuels@dulwich-singapore.edu.sg::19684f48-8169-4d78-99fb-b1c7c4d8e10f" providerId="AD" clId="Web-{2BD301C3-9A75-9F13-FE5C-B21C32FD1691}" dt="2020-01-20T07:06:27.207" v="765"/>
          <ac:picMkLst>
            <pc:docMk/>
            <pc:sldMk cId="3509153562" sldId="263"/>
            <ac:picMk id="8" creationId="{0007A3F3-E2E6-4C32-B9EE-FED5A83FA503}"/>
          </ac:picMkLst>
        </pc:picChg>
      </pc:sldChg>
      <pc:sldChg chg="addSp delSp modSp new">
        <pc:chgData name="Hilary SAMUELS" userId="S::hilary.samuels@dulwich-singapore.edu.sg::19684f48-8169-4d78-99fb-b1c7c4d8e10f" providerId="AD" clId="Web-{2BD301C3-9A75-9F13-FE5C-B21C32FD1691}" dt="2020-01-20T07:06:01.176" v="763"/>
        <pc:sldMkLst>
          <pc:docMk/>
          <pc:sldMk cId="1244173306" sldId="264"/>
        </pc:sldMkLst>
        <pc:spChg chg="mod">
          <ac:chgData name="Hilary SAMUELS" userId="S::hilary.samuels@dulwich-singapore.edu.sg::19684f48-8169-4d78-99fb-b1c7c4d8e10f" providerId="AD" clId="Web-{2BD301C3-9A75-9F13-FE5C-B21C32FD1691}" dt="2020-01-20T06:59:19.112" v="638" actId="20577"/>
          <ac:spMkLst>
            <pc:docMk/>
            <pc:sldMk cId="1244173306" sldId="264"/>
            <ac:spMk id="2" creationId="{3923CECC-72E6-4D8F-AF4C-F1F049712BDC}"/>
          </ac:spMkLst>
        </pc:spChg>
        <pc:spChg chg="del">
          <ac:chgData name="Hilary SAMUELS" userId="S::hilary.samuels@dulwich-singapore.edu.sg::19684f48-8169-4d78-99fb-b1c7c4d8e10f" providerId="AD" clId="Web-{2BD301C3-9A75-9F13-FE5C-B21C32FD1691}" dt="2020-01-20T07:06:01.176" v="763"/>
          <ac:spMkLst>
            <pc:docMk/>
            <pc:sldMk cId="1244173306" sldId="264"/>
            <ac:spMk id="3" creationId="{AA5AF4C1-FFBF-4EE0-8483-FB686A60710F}"/>
          </ac:spMkLst>
        </pc:spChg>
        <pc:picChg chg="add mod ord">
          <ac:chgData name="Hilary SAMUELS" userId="S::hilary.samuels@dulwich-singapore.edu.sg::19684f48-8169-4d78-99fb-b1c7c4d8e10f" providerId="AD" clId="Web-{2BD301C3-9A75-9F13-FE5C-B21C32FD1691}" dt="2020-01-20T07:06:01.176" v="763"/>
          <ac:picMkLst>
            <pc:docMk/>
            <pc:sldMk cId="1244173306" sldId="264"/>
            <ac:picMk id="4" creationId="{13081764-FF9A-40A6-B736-AA3A66121E98}"/>
          </ac:picMkLst>
        </pc:picChg>
      </pc:sldChg>
      <pc:sldChg chg="modSp new addAnim modAnim">
        <pc:chgData name="Hilary SAMUELS" userId="S::hilary.samuels@dulwich-singapore.edu.sg::19684f48-8169-4d78-99fb-b1c7c4d8e10f" providerId="AD" clId="Web-{2BD301C3-9A75-9F13-FE5C-B21C32FD1691}" dt="2020-01-20T07:30:36.228" v="1673"/>
        <pc:sldMkLst>
          <pc:docMk/>
          <pc:sldMk cId="1173653253" sldId="265"/>
        </pc:sldMkLst>
        <pc:spChg chg="mod">
          <ac:chgData name="Hilary SAMUELS" userId="S::hilary.samuels@dulwich-singapore.edu.sg::19684f48-8169-4d78-99fb-b1c7c4d8e10f" providerId="AD" clId="Web-{2BD301C3-9A75-9F13-FE5C-B21C32FD1691}" dt="2020-01-20T07:03:35.206" v="760" actId="20577"/>
          <ac:spMkLst>
            <pc:docMk/>
            <pc:sldMk cId="1173653253" sldId="265"/>
            <ac:spMk id="2" creationId="{43AB4484-52C2-4300-8282-DE2C363334F8}"/>
          </ac:spMkLst>
        </pc:spChg>
        <pc:spChg chg="mod">
          <ac:chgData name="Hilary SAMUELS" userId="S::hilary.samuels@dulwich-singapore.edu.sg::19684f48-8169-4d78-99fb-b1c7c4d8e10f" providerId="AD" clId="Web-{2BD301C3-9A75-9F13-FE5C-B21C32FD1691}" dt="2020-01-20T07:30:27.338" v="1669" actId="20577"/>
          <ac:spMkLst>
            <pc:docMk/>
            <pc:sldMk cId="1173653253" sldId="265"/>
            <ac:spMk id="3" creationId="{88EF6E79-428E-4ED0-914B-9927860F9711}"/>
          </ac:spMkLst>
        </pc:spChg>
      </pc:sldChg>
      <pc:sldChg chg="addSp delSp modSp new">
        <pc:chgData name="Hilary SAMUELS" userId="S::hilary.samuels@dulwich-singapore.edu.sg::19684f48-8169-4d78-99fb-b1c7c4d8e10f" providerId="AD" clId="Web-{2BD301C3-9A75-9F13-FE5C-B21C32FD1691}" dt="2020-01-20T07:01:49.909" v="704"/>
        <pc:sldMkLst>
          <pc:docMk/>
          <pc:sldMk cId="537584323" sldId="266"/>
        </pc:sldMkLst>
        <pc:spChg chg="mod">
          <ac:chgData name="Hilary SAMUELS" userId="S::hilary.samuels@dulwich-singapore.edu.sg::19684f48-8169-4d78-99fb-b1c7c4d8e10f" providerId="AD" clId="Web-{2BD301C3-9A75-9F13-FE5C-B21C32FD1691}" dt="2020-01-20T06:59:33.955" v="676" actId="20577"/>
          <ac:spMkLst>
            <pc:docMk/>
            <pc:sldMk cId="537584323" sldId="266"/>
            <ac:spMk id="2" creationId="{DBA4DE24-50A7-4D54-82D0-31BF085981E3}"/>
          </ac:spMkLst>
        </pc:spChg>
        <pc:spChg chg="del">
          <ac:chgData name="Hilary SAMUELS" userId="S::hilary.samuels@dulwich-singapore.edu.sg::19684f48-8169-4d78-99fb-b1c7c4d8e10f" providerId="AD" clId="Web-{2BD301C3-9A75-9F13-FE5C-B21C32FD1691}" dt="2020-01-20T07:01:49.909" v="704"/>
          <ac:spMkLst>
            <pc:docMk/>
            <pc:sldMk cId="537584323" sldId="266"/>
            <ac:spMk id="3" creationId="{84415F38-BAD6-47B5-9813-5FC352F326CA}"/>
          </ac:spMkLst>
        </pc:spChg>
        <pc:picChg chg="add mod ord">
          <ac:chgData name="Hilary SAMUELS" userId="S::hilary.samuels@dulwich-singapore.edu.sg::19684f48-8169-4d78-99fb-b1c7c4d8e10f" providerId="AD" clId="Web-{2BD301C3-9A75-9F13-FE5C-B21C32FD1691}" dt="2020-01-20T07:01:49.909" v="704"/>
          <ac:picMkLst>
            <pc:docMk/>
            <pc:sldMk cId="537584323" sldId="266"/>
            <ac:picMk id="4" creationId="{94E26CF1-22DA-41CD-AF2A-2854289F007E}"/>
          </ac:picMkLst>
        </pc:picChg>
      </pc:sldChg>
      <pc:sldChg chg="addSp delSp modSp new">
        <pc:chgData name="Hilary SAMUELS" userId="S::hilary.samuels@dulwich-singapore.edu.sg::19684f48-8169-4d78-99fb-b1c7c4d8e10f" providerId="AD" clId="Web-{2BD301C3-9A75-9F13-FE5C-B21C32FD1691}" dt="2020-01-20T07:07:00.035" v="772" actId="1076"/>
        <pc:sldMkLst>
          <pc:docMk/>
          <pc:sldMk cId="614550228" sldId="267"/>
        </pc:sldMkLst>
        <pc:spChg chg="mod">
          <ac:chgData name="Hilary SAMUELS" userId="S::hilary.samuels@dulwich-singapore.edu.sg::19684f48-8169-4d78-99fb-b1c7c4d8e10f" providerId="AD" clId="Web-{2BD301C3-9A75-9F13-FE5C-B21C32FD1691}" dt="2020-01-20T07:01:08.378" v="697" actId="20577"/>
          <ac:spMkLst>
            <pc:docMk/>
            <pc:sldMk cId="614550228" sldId="267"/>
            <ac:spMk id="2" creationId="{27991A06-8F5B-4353-9CDD-643C3211AFB2}"/>
          </ac:spMkLst>
        </pc:spChg>
        <pc:spChg chg="del">
          <ac:chgData name="Hilary SAMUELS" userId="S::hilary.samuels@dulwich-singapore.edu.sg::19684f48-8169-4d78-99fb-b1c7c4d8e10f" providerId="AD" clId="Web-{2BD301C3-9A75-9F13-FE5C-B21C32FD1691}" dt="2020-01-20T07:06:39.551" v="766"/>
          <ac:spMkLst>
            <pc:docMk/>
            <pc:sldMk cId="614550228" sldId="267"/>
            <ac:spMk id="3" creationId="{DCBB2F46-3519-4DE7-8B7B-32E12638C951}"/>
          </ac:spMkLst>
        </pc:spChg>
        <pc:picChg chg="add mod ord">
          <ac:chgData name="Hilary SAMUELS" userId="S::hilary.samuels@dulwich-singapore.edu.sg::19684f48-8169-4d78-99fb-b1c7c4d8e10f" providerId="AD" clId="Web-{2BD301C3-9A75-9F13-FE5C-B21C32FD1691}" dt="2020-01-20T07:06:59.957" v="771" actId="1076"/>
          <ac:picMkLst>
            <pc:docMk/>
            <pc:sldMk cId="614550228" sldId="267"/>
            <ac:picMk id="4" creationId="{EF309351-40FC-405D-BE81-A136AF01542A}"/>
          </ac:picMkLst>
        </pc:picChg>
        <pc:picChg chg="add mod">
          <ac:chgData name="Hilary SAMUELS" userId="S::hilary.samuels@dulwich-singapore.edu.sg::19684f48-8169-4d78-99fb-b1c7c4d8e10f" providerId="AD" clId="Web-{2BD301C3-9A75-9F13-FE5C-B21C32FD1691}" dt="2020-01-20T07:07:00.035" v="772" actId="1076"/>
          <ac:picMkLst>
            <pc:docMk/>
            <pc:sldMk cId="614550228" sldId="267"/>
            <ac:picMk id="6" creationId="{0A35E4C0-B5E3-45AD-A61C-11D0F5DDC88F}"/>
          </ac:picMkLst>
        </pc:picChg>
      </pc:sldChg>
      <pc:sldMasterChg chg="mod setBg modSldLayout">
        <pc:chgData name="Hilary SAMUELS" userId="S::hilary.samuels@dulwich-singapore.edu.sg::19684f48-8169-4d78-99fb-b1c7c4d8e10f" providerId="AD" clId="Web-{2BD301C3-9A75-9F13-FE5C-B21C32FD1691}" dt="2020-01-20T06:53:44.735" v="1"/>
        <pc:sldMasterMkLst>
          <pc:docMk/>
          <pc:sldMasterMk cId="2460954070" sldId="2147483660"/>
        </pc:sldMasterMkLst>
        <pc:sldLayoutChg chg="mod setBg">
          <pc:chgData name="Hilary SAMUELS" userId="S::hilary.samuels@dulwich-singapore.edu.sg::19684f48-8169-4d78-99fb-b1c7c4d8e10f" providerId="AD" clId="Web-{2BD301C3-9A75-9F13-FE5C-B21C32FD1691}" dt="2020-01-20T06:53:44.735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 setBg">
          <pc:chgData name="Hilary SAMUELS" userId="S::hilary.samuels@dulwich-singapore.edu.sg::19684f48-8169-4d78-99fb-b1c7c4d8e10f" providerId="AD" clId="Web-{2BD301C3-9A75-9F13-FE5C-B21C32FD1691}" dt="2020-01-20T06:53:44.735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 setBg">
          <pc:chgData name="Hilary SAMUELS" userId="S::hilary.samuels@dulwich-singapore.edu.sg::19684f48-8169-4d78-99fb-b1c7c4d8e10f" providerId="AD" clId="Web-{2BD301C3-9A75-9F13-FE5C-B21C32FD1691}" dt="2020-01-20T06:53:44.735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 setBg">
          <pc:chgData name="Hilary SAMUELS" userId="S::hilary.samuels@dulwich-singapore.edu.sg::19684f48-8169-4d78-99fb-b1c7c4d8e10f" providerId="AD" clId="Web-{2BD301C3-9A75-9F13-FE5C-B21C32FD1691}" dt="2020-01-20T06:53:44.735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 setBg">
          <pc:chgData name="Hilary SAMUELS" userId="S::hilary.samuels@dulwich-singapore.edu.sg::19684f48-8169-4d78-99fb-b1c7c4d8e10f" providerId="AD" clId="Web-{2BD301C3-9A75-9F13-FE5C-B21C32FD1691}" dt="2020-01-20T06:53:44.735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 setBg">
          <pc:chgData name="Hilary SAMUELS" userId="S::hilary.samuels@dulwich-singapore.edu.sg::19684f48-8169-4d78-99fb-b1c7c4d8e10f" providerId="AD" clId="Web-{2BD301C3-9A75-9F13-FE5C-B21C32FD1691}" dt="2020-01-20T06:53:44.735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 setBg">
          <pc:chgData name="Hilary SAMUELS" userId="S::hilary.samuels@dulwich-singapore.edu.sg::19684f48-8169-4d78-99fb-b1c7c4d8e10f" providerId="AD" clId="Web-{2BD301C3-9A75-9F13-FE5C-B21C32FD1691}" dt="2020-01-20T06:53:44.735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 setBg">
          <pc:chgData name="Hilary SAMUELS" userId="S::hilary.samuels@dulwich-singapore.edu.sg::19684f48-8169-4d78-99fb-b1c7c4d8e10f" providerId="AD" clId="Web-{2BD301C3-9A75-9F13-FE5C-B21C32FD1691}" dt="2020-01-20T06:53:44.735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 setBg">
          <pc:chgData name="Hilary SAMUELS" userId="S::hilary.samuels@dulwich-singapore.edu.sg::19684f48-8169-4d78-99fb-b1c7c4d8e10f" providerId="AD" clId="Web-{2BD301C3-9A75-9F13-FE5C-B21C32FD1691}" dt="2020-01-20T06:53:44.735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 setBg">
          <pc:chgData name="Hilary SAMUELS" userId="S::hilary.samuels@dulwich-singapore.edu.sg::19684f48-8169-4d78-99fb-b1c7c4d8e10f" providerId="AD" clId="Web-{2BD301C3-9A75-9F13-FE5C-B21C32FD1691}" dt="2020-01-20T06:53:44.735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 setBg">
          <pc:chgData name="Hilary SAMUELS" userId="S::hilary.samuels@dulwich-singapore.edu.sg::19684f48-8169-4d78-99fb-b1c7c4d8e10f" providerId="AD" clId="Web-{2BD301C3-9A75-9F13-FE5C-B21C32FD1691}" dt="2020-01-20T06:53:44.735" v="1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Hilary SAMUELS" userId="S::hilary.samuels@dulwich-singapore.edu.sg::19684f48-8169-4d78-99fb-b1c7c4d8e10f" providerId="AD" clId="Web-{A4C7B741-AE0B-6F1A-5755-861233979FD1}"/>
    <pc:docChg chg="addSld modSld">
      <pc:chgData name="Hilary SAMUELS" userId="S::hilary.samuels@dulwich-singapore.edu.sg::19684f48-8169-4d78-99fb-b1c7c4d8e10f" providerId="AD" clId="Web-{A4C7B741-AE0B-6F1A-5755-861233979FD1}" dt="2020-01-21T02:52:20.876" v="45" actId="20577"/>
      <pc:docMkLst>
        <pc:docMk/>
      </pc:docMkLst>
      <pc:sldChg chg="modSp new">
        <pc:chgData name="Hilary SAMUELS" userId="S::hilary.samuels@dulwich-singapore.edu.sg::19684f48-8169-4d78-99fb-b1c7c4d8e10f" providerId="AD" clId="Web-{A4C7B741-AE0B-6F1A-5755-861233979FD1}" dt="2020-01-21T02:52:20.298" v="42" actId="20577"/>
        <pc:sldMkLst>
          <pc:docMk/>
          <pc:sldMk cId="1823501431" sldId="268"/>
        </pc:sldMkLst>
        <pc:spChg chg="mod">
          <ac:chgData name="Hilary SAMUELS" userId="S::hilary.samuels@dulwich-singapore.edu.sg::19684f48-8169-4d78-99fb-b1c7c4d8e10f" providerId="AD" clId="Web-{A4C7B741-AE0B-6F1A-5755-861233979FD1}" dt="2020-01-21T02:52:20.298" v="42" actId="20577"/>
          <ac:spMkLst>
            <pc:docMk/>
            <pc:sldMk cId="1823501431" sldId="268"/>
            <ac:spMk id="2" creationId="{74B0364C-6070-4298-960E-FAEF220ADD7F}"/>
          </ac:spMkLst>
        </pc:spChg>
        <pc:spChg chg="mod">
          <ac:chgData name="Hilary SAMUELS" userId="S::hilary.samuels@dulwich-singapore.edu.sg::19684f48-8169-4d78-99fb-b1c7c4d8e10f" providerId="AD" clId="Web-{A4C7B741-AE0B-6F1A-5755-861233979FD1}" dt="2020-01-21T02:52:17.157" v="27" actId="20577"/>
          <ac:spMkLst>
            <pc:docMk/>
            <pc:sldMk cId="1823501431" sldId="268"/>
            <ac:spMk id="3" creationId="{B9761ED1-9C7B-45D0-85CD-396292080740}"/>
          </ac:spMkLst>
        </pc:spChg>
      </pc:sldChg>
    </pc:docChg>
  </pc:docChgLst>
  <pc:docChgLst>
    <pc:chgData name="Hilary SAMUELS" userId="eb52c60c-93d2-4afc-a105-335f3a92dc9b" providerId="ADAL" clId="{2CD735B9-0F7A-0C49-80CA-392B28118946}"/>
    <pc:docChg chg="modSld">
      <pc:chgData name="Hilary SAMUELS" userId="eb52c60c-93d2-4afc-a105-335f3a92dc9b" providerId="ADAL" clId="{2CD735B9-0F7A-0C49-80CA-392B28118946}" dt="2021-08-30T02:11:48.617" v="3"/>
      <pc:docMkLst>
        <pc:docMk/>
      </pc:docMkLst>
      <pc:sldChg chg="addSp delSp modSp mod">
        <pc:chgData name="Hilary SAMUELS" userId="eb52c60c-93d2-4afc-a105-335f3a92dc9b" providerId="ADAL" clId="{2CD735B9-0F7A-0C49-80CA-392B28118946}" dt="2021-08-30T02:11:48.617" v="3"/>
        <pc:sldMkLst>
          <pc:docMk/>
          <pc:sldMk cId="2715382419" sldId="261"/>
        </pc:sldMkLst>
        <pc:spChg chg="mod">
          <ac:chgData name="Hilary SAMUELS" userId="eb52c60c-93d2-4afc-a105-335f3a92dc9b" providerId="ADAL" clId="{2CD735B9-0F7A-0C49-80CA-392B28118946}" dt="2021-08-30T02:11:25.218" v="0" actId="14100"/>
          <ac:spMkLst>
            <pc:docMk/>
            <pc:sldMk cId="2715382419" sldId="261"/>
            <ac:spMk id="3" creationId="{7D7FF094-5DA8-48A6-A686-A7CDDD3DB9E0}"/>
          </ac:spMkLst>
        </pc:spChg>
        <pc:spChg chg="add del mod">
          <ac:chgData name="Hilary SAMUELS" userId="eb52c60c-93d2-4afc-a105-335f3a92dc9b" providerId="ADAL" clId="{2CD735B9-0F7A-0C49-80CA-392B28118946}" dt="2021-08-30T02:11:48.617" v="3"/>
          <ac:spMkLst>
            <pc:docMk/>
            <pc:sldMk cId="2715382419" sldId="261"/>
            <ac:spMk id="4" creationId="{26E0F5E6-A6AE-824A-9356-671E065C37A3}"/>
          </ac:spMkLst>
        </pc:spChg>
      </pc:sldChg>
    </pc:docChg>
  </pc:docChgLst>
  <pc:docChgLst>
    <pc:chgData name="Hilary SAMUELS (DCSG)" userId="S::hilary.samuels@dulwich.org::eb52c60c-93d2-4afc-a105-335f3a92dc9b" providerId="AD" clId="Web-{E868F11F-FF95-B6A7-D127-35384B56DC7E}"/>
    <pc:docChg chg="addSld">
      <pc:chgData name="Hilary SAMUELS (DCSG)" userId="S::hilary.samuels@dulwich.org::eb52c60c-93d2-4afc-a105-335f3a92dc9b" providerId="AD" clId="Web-{E868F11F-FF95-B6A7-D127-35384B56DC7E}" dt="2021-11-24T02:43:07.371" v="0"/>
      <pc:docMkLst>
        <pc:docMk/>
      </pc:docMkLst>
      <pc:sldChg chg="new">
        <pc:chgData name="Hilary SAMUELS (DCSG)" userId="S::hilary.samuels@dulwich.org::eb52c60c-93d2-4afc-a105-335f3a92dc9b" providerId="AD" clId="Web-{E868F11F-FF95-B6A7-D127-35384B56DC7E}" dt="2021-11-24T02:43:07.371" v="0"/>
        <pc:sldMkLst>
          <pc:docMk/>
          <pc:sldMk cId="3232008131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CE4D4-EC24-474B-8139-3BAAC8ECAB02}" type="datetimeFigureOut">
              <a:rPr lang="en-GB"/>
              <a:t>13/02/2023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80C98-20C2-4C36-B091-4AA9FA5D2849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88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1. August 1974</a:t>
            </a:r>
          </a:p>
          <a:p>
            <a:r>
              <a:rPr lang="en-US" dirty="0">
                <a:cs typeface="Calibri"/>
              </a:rPr>
              <a:t>2. Montgomery Bus Boycott</a:t>
            </a:r>
          </a:p>
          <a:p>
            <a:r>
              <a:rPr lang="en-US" dirty="0">
                <a:cs typeface="Calibri"/>
              </a:rPr>
              <a:t>3. SCLC – Southern Christian Leadership Conference</a:t>
            </a:r>
          </a:p>
          <a:p>
            <a:r>
              <a:rPr lang="en-US" dirty="0">
                <a:cs typeface="Calibri"/>
              </a:rPr>
              <a:t>4. Red Scare</a:t>
            </a:r>
          </a:p>
          <a:p>
            <a:r>
              <a:rPr lang="en-US" dirty="0">
                <a:cs typeface="Calibri"/>
              </a:rPr>
              <a:t>5. Vietnam War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80C98-20C2-4C36-B091-4AA9FA5D2849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7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izz.com/admin/quiz/5f9780d8d35cf7001be1b98b/igcse-history-usa-overview" TargetMode="External"/><Relationship Id="rId3" Type="http://schemas.openxmlformats.org/officeDocument/2006/relationships/hyperlink" Target="https://quizizz.com/admin/quiz/601ccd975b51ea0020db9d07/usa-recap-up-to-montgomery" TargetMode="External"/><Relationship Id="rId7" Type="http://schemas.openxmlformats.org/officeDocument/2006/relationships/hyperlink" Target="https://quizizz.com/admin/quiz/5f8ea383e90617001b8fd6c6/the-other-protest-movements" TargetMode="External"/><Relationship Id="rId2" Type="http://schemas.openxmlformats.org/officeDocument/2006/relationships/hyperlink" Target="https://quizizz.com/admin/quiz/5f7ea85412b8c6001e42cace/igcse-paper-exam-techniq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zizz.com/admin/quiz/5e9967cb719106001e90e3c3/igcse-history-usa-s" TargetMode="External"/><Relationship Id="rId5" Type="http://schemas.openxmlformats.org/officeDocument/2006/relationships/hyperlink" Target="https://quizizz.com/admin/quiz/5eb7a94968dc16001b7e919c/igcse-history-usa-s" TargetMode="External"/><Relationship Id="rId4" Type="http://schemas.openxmlformats.org/officeDocument/2006/relationships/hyperlink" Target="https://quizizz.com/admin/quiz/5f4cba18a21296001b2dfa5a/usa-recap-topic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0364C-6070-4298-960E-FAEF220A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cs typeface="Calibri Light"/>
              </a:rPr>
              <a:t>Religion – FYI!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1ED1-9C7B-45D0-85CD-396292080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The historian Richard J Evans wrote that, by 1939, 95% of Germans still called themselves either Protestant or Catholic, while 3.5% identified as "</a:t>
            </a:r>
            <a:r>
              <a:rPr lang="en-US" i="1" dirty="0" err="1">
                <a:ea typeface="+mn-lt"/>
                <a:cs typeface="+mn-lt"/>
              </a:rPr>
              <a:t>gottgläubig</a:t>
            </a:r>
            <a:r>
              <a:rPr lang="en-US" dirty="0">
                <a:ea typeface="+mn-lt"/>
                <a:cs typeface="+mn-lt"/>
              </a:rPr>
              <a:t>" ("believers in god", a non-denominational nazified outlook on god beliefs, often described as predominately based on creationist and deistic views) and 1.5% atheist.</a:t>
            </a:r>
            <a:endParaRPr lang="en-US" baseline="30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501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6CD9-12C4-4187-9B79-2606A22D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examiner is looking for...</a:t>
            </a:r>
            <a:endParaRPr lang="en-US" dirty="0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6D86B1F5-FB9D-49F6-8890-750FC18C8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220" y="1823152"/>
            <a:ext cx="10515600" cy="2718245"/>
          </a:xfrm>
        </p:spPr>
      </p:pic>
    </p:spTree>
    <p:extLst>
      <p:ext uri="{BB962C8B-B14F-4D97-AF65-F5344CB8AC3E}">
        <p14:creationId xmlns:p14="http://schemas.microsoft.com/office/powerpoint/2010/main" val="54708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CECC-72E6-4D8F-AF4C-F1F04971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 full marks answer looks like this:</a:t>
            </a:r>
            <a:endParaRPr lang="en-US" dirty="0"/>
          </a:p>
        </p:txBody>
      </p:sp>
      <p:pic>
        <p:nvPicPr>
          <p:cNvPr id="4" name="Picture 4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13081764-FF9A-40A6-B736-AA3A66121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5276" y="1825625"/>
            <a:ext cx="3401447" cy="4351338"/>
          </a:xfrm>
        </p:spPr>
      </p:pic>
    </p:spTree>
    <p:extLst>
      <p:ext uri="{BB962C8B-B14F-4D97-AF65-F5344CB8AC3E}">
        <p14:creationId xmlns:p14="http://schemas.microsoft.com/office/powerpoint/2010/main" val="124417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4484-52C2-4300-8282-DE2C3633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Q1c – 16 marks, 24 minutes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'Statement'. How far do you agree?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F6E79-428E-4ED0-914B-9927860F9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Short introduction – overall opinion, criteria, points to discuss</a:t>
            </a:r>
          </a:p>
          <a:p>
            <a:r>
              <a:rPr lang="en-US" dirty="0">
                <a:cs typeface="Calibri"/>
              </a:rPr>
              <a:t>Paragraph 1 – stimulus point 1 (link to Q and criteria)</a:t>
            </a:r>
          </a:p>
          <a:p>
            <a:r>
              <a:rPr lang="en-US" dirty="0">
                <a:cs typeface="Calibri"/>
              </a:rPr>
              <a:t>Paragraph 2 – stimulus point 2 (link to Q and criteria)</a:t>
            </a:r>
          </a:p>
          <a:p>
            <a:r>
              <a:rPr lang="en-US" dirty="0">
                <a:cs typeface="Calibri"/>
              </a:rPr>
              <a:t>Paragraph 3 – own knowledge point (link to Q and criteria)</a:t>
            </a:r>
          </a:p>
          <a:p>
            <a:r>
              <a:rPr lang="en-US" dirty="0">
                <a:cs typeface="Calibri"/>
              </a:rPr>
              <a:t>Conclusion – link to criteria, make overall judgement clear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Include specific evidence – dates, names, places, policies etc.</a:t>
            </a:r>
          </a:p>
          <a:p>
            <a:r>
              <a:rPr lang="en-US" dirty="0">
                <a:cs typeface="Calibri"/>
              </a:rPr>
              <a:t>Focus on developing judgements and linking to the QUESTION!</a:t>
            </a:r>
          </a:p>
        </p:txBody>
      </p:sp>
    </p:spTree>
    <p:extLst>
      <p:ext uri="{BB962C8B-B14F-4D97-AF65-F5344CB8AC3E}">
        <p14:creationId xmlns:p14="http://schemas.microsoft.com/office/powerpoint/2010/main" val="117365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DE24-50A7-4D54-82D0-31BF0859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examiner is looking for...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4E26CF1-22DA-41CD-AF2A-2854289F0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1968"/>
            <a:ext cx="10515600" cy="4058653"/>
          </a:xfrm>
        </p:spPr>
      </p:pic>
    </p:spTree>
    <p:extLst>
      <p:ext uri="{BB962C8B-B14F-4D97-AF65-F5344CB8AC3E}">
        <p14:creationId xmlns:p14="http://schemas.microsoft.com/office/powerpoint/2010/main" val="53758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1A06-8F5B-4353-9CDD-643C3211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 full marks answer looks like this:</a:t>
            </a:r>
            <a:endParaRPr lang="en-US" dirty="0"/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EF309351-40FC-405D-BE81-A136AF015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036" y="1706401"/>
            <a:ext cx="3125886" cy="4351338"/>
          </a:xfrm>
        </p:spPr>
      </p:pic>
      <p:pic>
        <p:nvPicPr>
          <p:cNvPr id="6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0A35E4C0-B5E3-45AD-A61C-11D0F5DDC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4" y="1703781"/>
            <a:ext cx="3209730" cy="43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D79D5-32FC-4F95-9AEE-8D889A74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cs typeface="Calibri Light"/>
              </a:rPr>
              <a:t>Quizizz:</a:t>
            </a: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F76FE-B5A7-4036-9E48-E365DD1E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441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>
                <a:ea typeface="+mn-lt"/>
                <a:cs typeface="+mn-lt"/>
                <a:hlinkClick r:id="rId2"/>
              </a:rPr>
              <a:t>https://quizizz.com/admin/quiz/5f7ea85412b8c6001e42cace/igcse-paper-exam-technique</a:t>
            </a:r>
            <a:r>
              <a:rPr lang="en-GB" dirty="0">
                <a:ea typeface="+mn-lt"/>
                <a:cs typeface="+mn-lt"/>
              </a:rPr>
              <a:t> </a:t>
            </a:r>
          </a:p>
          <a:p>
            <a:r>
              <a:rPr lang="en-GB" dirty="0">
                <a:ea typeface="+mn-lt"/>
                <a:cs typeface="+mn-lt"/>
                <a:hlinkClick r:id="rId3"/>
              </a:rPr>
              <a:t>https://quizizz.com/admin/quiz/601ccd975b51ea0020db9d07/usa-recap-up-to-montgomery</a:t>
            </a:r>
            <a:r>
              <a:rPr lang="en-GB" dirty="0">
                <a:ea typeface="+mn-lt"/>
                <a:cs typeface="+mn-lt"/>
              </a:rPr>
              <a:t> </a:t>
            </a:r>
            <a:endParaRPr lang="en-GB"/>
          </a:p>
          <a:p>
            <a:r>
              <a:rPr lang="en-GB" dirty="0">
                <a:ea typeface="+mn-lt"/>
                <a:cs typeface="+mn-lt"/>
                <a:hlinkClick r:id="rId4"/>
              </a:rPr>
              <a:t>https://quizizz.com/admin/quiz/5f4cba18a21296001b2dfa5a/usa-recap-topics</a:t>
            </a:r>
            <a:r>
              <a:rPr lang="en-GB" dirty="0">
                <a:ea typeface="+mn-lt"/>
                <a:cs typeface="+mn-lt"/>
              </a:rPr>
              <a:t> </a:t>
            </a:r>
          </a:p>
          <a:p>
            <a:r>
              <a:rPr lang="en-GB" dirty="0">
                <a:ea typeface="+mn-lt"/>
                <a:cs typeface="+mn-lt"/>
                <a:hlinkClick r:id="rId5"/>
              </a:rPr>
              <a:t>https://quizizz.com/admin/quiz/5eb7a94968dc16001b7e919c/igcse-history-usa-s</a:t>
            </a:r>
            <a:r>
              <a:rPr lang="en-GB" dirty="0">
                <a:ea typeface="+mn-lt"/>
                <a:cs typeface="+mn-lt"/>
              </a:rPr>
              <a:t> </a:t>
            </a:r>
          </a:p>
          <a:p>
            <a:r>
              <a:rPr lang="en-GB" dirty="0">
                <a:ea typeface="+mn-lt"/>
                <a:cs typeface="+mn-lt"/>
                <a:hlinkClick r:id="rId6"/>
              </a:rPr>
              <a:t>https://quizizz.com/admin/quiz/5e9967cb719106001e90e3c3/igcse-history-usa-s</a:t>
            </a:r>
            <a:r>
              <a:rPr lang="en-GB" dirty="0">
                <a:ea typeface="+mn-lt"/>
                <a:cs typeface="+mn-lt"/>
              </a:rPr>
              <a:t> </a:t>
            </a:r>
          </a:p>
          <a:p>
            <a:r>
              <a:rPr lang="en-GB" dirty="0">
                <a:ea typeface="+mn-lt"/>
                <a:cs typeface="+mn-lt"/>
                <a:hlinkClick r:id="rId7"/>
              </a:rPr>
              <a:t>https://quizizz.com/admin/quiz/5f8ea383e90617001b8fd6c6/the-other-protest-movements</a:t>
            </a:r>
            <a:r>
              <a:rPr lang="en-GB" dirty="0">
                <a:ea typeface="+mn-lt"/>
                <a:cs typeface="+mn-lt"/>
              </a:rPr>
              <a:t> </a:t>
            </a:r>
          </a:p>
          <a:p>
            <a:r>
              <a:rPr lang="en-GB" dirty="0">
                <a:ea typeface="+mn-lt"/>
                <a:cs typeface="+mn-lt"/>
                <a:hlinkClick r:id="rId8"/>
              </a:rPr>
              <a:t>https://quizizz.com/admin/quiz/5f9780d8d35cf7001be1b98b/igcse-history-usa-overview</a:t>
            </a:r>
            <a:r>
              <a:rPr lang="en-GB" dirty="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471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BA35-6886-4AEC-9CA3-FEF22570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cs typeface="Calibri Light"/>
              </a:rPr>
              <a:t>Title – How do I answer Germany exam-style questions?</a:t>
            </a:r>
            <a:endParaRPr lang="en-US" sz="36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73A7F-F46F-497B-980E-C44D5726C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4" y="1835992"/>
            <a:ext cx="6793723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>
                <a:cs typeface="Calibri" panose="020F0502020204030204"/>
              </a:rPr>
              <a:t>Starter questions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When did WWII begin?</a:t>
            </a:r>
            <a:endParaRPr lang="en-US" u="sng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Who were the 'November criminals'?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Which agreement involved seven treaties to accept the new western borders of Germany?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When was the Wall Street Crash?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Name one opposition group to the Nazi regime.</a:t>
            </a:r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u="sng" dirty="0">
                <a:cs typeface="Calibri" panose="020F0502020204030204"/>
              </a:rPr>
              <a:t>Challenge</a:t>
            </a:r>
            <a:r>
              <a:rPr lang="en-US" dirty="0">
                <a:cs typeface="Calibri" panose="020F0502020204030204"/>
              </a:rPr>
              <a:t> - When was the Night of the Long Knives and how did it help Hitler to consolidate his power?</a:t>
            </a: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F49D8E4-68D3-4927-8F45-4470DD8F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075" y="2140696"/>
            <a:ext cx="3503839" cy="35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1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BA35-6886-4AEC-9CA3-FEF22570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cs typeface="Calibri Light"/>
              </a:rPr>
              <a:t>Title – How do I answer USA exam-style questions?</a:t>
            </a:r>
            <a:endParaRPr lang="en-US" sz="36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73A7F-F46F-497B-980E-C44D5726C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4" y="1835992"/>
            <a:ext cx="6793723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cs typeface="Calibri" panose="020F0502020204030204"/>
              </a:rPr>
              <a:t>Starter questions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When did Nixon resign?</a:t>
            </a:r>
            <a:endParaRPr lang="en-US" u="sng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Which protest led to the emergence of Martin Luther King as a leader?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What was MLK's group called?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What did Joseph McCarthy do?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 panose="020F0502020204030204"/>
              </a:rPr>
              <a:t>Which war did the student movement oppose?</a:t>
            </a:r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u="sng" dirty="0">
                <a:cs typeface="Calibri" panose="020F0502020204030204"/>
              </a:rPr>
              <a:t>Challenge</a:t>
            </a:r>
            <a:r>
              <a:rPr lang="en-US" dirty="0">
                <a:cs typeface="Calibri" panose="020F0502020204030204"/>
              </a:rPr>
              <a:t> - What was, in your opinion, the most significant outcome of the Watergate scandal?</a:t>
            </a: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F49D8E4-68D3-4927-8F45-4470DD8F2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075" y="2140696"/>
            <a:ext cx="3503839" cy="35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3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C4E-4AD8-4F00-8C0D-F7937480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TIMING!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AFE4F-63DC-456B-BA49-34CE2730B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45 minutes in total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Q1a – 6 marks, 9 minutes</a:t>
            </a:r>
          </a:p>
          <a:p>
            <a:r>
              <a:rPr lang="en-US" dirty="0">
                <a:cs typeface="Calibri"/>
              </a:rPr>
              <a:t>Q1b – 8 marks, 12 minutes</a:t>
            </a:r>
          </a:p>
          <a:p>
            <a:r>
              <a:rPr lang="en-US" dirty="0">
                <a:cs typeface="Calibri"/>
              </a:rPr>
              <a:t>Q1c – 16 marks, 24 minutes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794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78B1-5DB9-41DB-98AD-B4CC9E63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Q1a – 6 marks, 9 minutes</a:t>
            </a:r>
            <a:br>
              <a:rPr lang="en-US" dirty="0">
                <a:cs typeface="Calibri Light"/>
              </a:rPr>
            </a:br>
            <a:r>
              <a:rPr lang="en-GB" dirty="0">
                <a:ea typeface="+mj-lt"/>
                <a:cs typeface="+mj-lt"/>
              </a:rPr>
              <a:t>Analyse and evaluate a historical interpretation. 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CDF5C-F6E5-4AB3-9B5D-A2659BB73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>
                <a:ea typeface="+mn-lt"/>
                <a:cs typeface="+mn-lt"/>
              </a:rPr>
              <a:t>Two paragraphs</a:t>
            </a:r>
            <a:endParaRPr lang="en-US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u="sng" dirty="0">
                <a:ea typeface="+mn-lt"/>
                <a:cs typeface="+mn-lt"/>
              </a:rPr>
              <a:t>Paragraph 1 – </a:t>
            </a:r>
            <a:r>
              <a:rPr lang="en-US" b="1" u="sng" dirty="0">
                <a:ea typeface="+mn-lt"/>
                <a:cs typeface="+mn-lt"/>
              </a:rPr>
              <a:t>what is the impression?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ea typeface="+mn-lt"/>
                <a:cs typeface="+mn-lt"/>
              </a:rPr>
              <a:t>Sum up what the author is trying to say in one sentence</a:t>
            </a:r>
            <a:r>
              <a:rPr lang="en-US" dirty="0">
                <a:ea typeface="+mn-lt"/>
                <a:cs typeface="+mn-lt"/>
              </a:rPr>
              <a:t> - </a:t>
            </a:r>
            <a:r>
              <a:rPr lang="en-US" i="1" dirty="0">
                <a:ea typeface="+mn-lt"/>
                <a:cs typeface="+mn-lt"/>
              </a:rPr>
              <a:t>The impression the author gives of X is…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ea typeface="+mn-lt"/>
                <a:cs typeface="+mn-lt"/>
              </a:rPr>
              <a:t>State any key points or sub-points IN YOUR OWN WORDS – use small quotes to show where the points are made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u="sng" dirty="0">
                <a:ea typeface="+mn-lt"/>
                <a:cs typeface="+mn-lt"/>
              </a:rPr>
              <a:t>Paragraph 2 – how has the impression been made?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GB" b="1" u="sng" dirty="0">
                <a:ea typeface="+mn-lt"/>
                <a:cs typeface="+mn-lt"/>
              </a:rPr>
              <a:t>How </a:t>
            </a:r>
            <a:r>
              <a:rPr lang="en-GB" dirty="0">
                <a:ea typeface="+mn-lt"/>
                <a:cs typeface="+mn-lt"/>
              </a:rPr>
              <a:t>has the author made the impression? Mention the tone and language used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ea typeface="+mn-lt"/>
                <a:cs typeface="+mn-lt"/>
              </a:rPr>
              <a:t>Comment on content (What has the author chosen to emphasise or leave out? Why? How does that affect the impression?)</a:t>
            </a:r>
            <a:r>
              <a:rPr lang="en-US" dirty="0">
                <a:ea typeface="+mn-lt"/>
                <a:cs typeface="+mn-lt"/>
              </a:rPr>
              <a:t> </a:t>
            </a:r>
            <a:endParaRPr lang="en-GB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ea typeface="+mn-lt"/>
                <a:cs typeface="+mn-lt"/>
              </a:rPr>
              <a:t>You can include own knowledge here to support your point</a:t>
            </a:r>
            <a:r>
              <a:rPr lang="en-US" dirty="0">
                <a:ea typeface="+mn-lt"/>
                <a:cs typeface="+mn-lt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4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D74D-BCF2-4A78-A553-64FC2173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E3E260-7EDE-224A-8C79-1CBA7732A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6" y="144009"/>
            <a:ext cx="11679968" cy="6569982"/>
          </a:xfrm>
        </p:spPr>
      </p:pic>
    </p:spTree>
    <p:extLst>
      <p:ext uri="{BB962C8B-B14F-4D97-AF65-F5344CB8AC3E}">
        <p14:creationId xmlns:p14="http://schemas.microsoft.com/office/powerpoint/2010/main" val="323200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268B-4D40-45FB-AF95-F2D6720E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examiner is looking for...</a:t>
            </a:r>
            <a:endParaRPr lang="en-US" dirty="0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47FCB34-26E3-4D74-931F-FAF261DA0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159" y="1920493"/>
            <a:ext cx="10862906" cy="1160255"/>
          </a:xfrm>
        </p:spPr>
      </p:pic>
    </p:spTree>
    <p:extLst>
      <p:ext uri="{BB962C8B-B14F-4D97-AF65-F5344CB8AC3E}">
        <p14:creationId xmlns:p14="http://schemas.microsoft.com/office/powerpoint/2010/main" val="402525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8FFB-C74E-4F03-BD32-93236CAF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 full marks answer looks like this:</a:t>
            </a:r>
            <a:endParaRPr lang="en-US" dirty="0"/>
          </a:p>
        </p:txBody>
      </p:sp>
      <p:pic>
        <p:nvPicPr>
          <p:cNvPr id="8" name="Picture 8" descr="A close up of a document&#10;&#10;Description generated with high confidence">
            <a:extLst>
              <a:ext uri="{FF2B5EF4-FFF2-40B4-BE49-F238E27FC236}">
                <a16:creationId xmlns:a16="http://schemas.microsoft.com/office/drawing/2014/main" id="{0007A3F3-E2E6-4C32-B9EE-FED5A83FA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717" y="1825625"/>
            <a:ext cx="5632565" cy="4351338"/>
          </a:xfrm>
        </p:spPr>
      </p:pic>
    </p:spTree>
    <p:extLst>
      <p:ext uri="{BB962C8B-B14F-4D97-AF65-F5344CB8AC3E}">
        <p14:creationId xmlns:p14="http://schemas.microsoft.com/office/powerpoint/2010/main" val="350915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AA03-18FF-449C-A37F-F2A192A6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Q1b – 8 marks, 12 minutes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Explain </a:t>
            </a:r>
            <a:r>
              <a:rPr lang="en-US" b="1" dirty="0">
                <a:cs typeface="Calibri Light"/>
              </a:rPr>
              <a:t>two</a:t>
            </a:r>
            <a:r>
              <a:rPr lang="en-US" dirty="0">
                <a:cs typeface="Calibri Light"/>
              </a:rPr>
              <a:t> effects of ... on 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F094-5DA8-48A6-A686-A7CDDD3DB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981"/>
            <a:ext cx="10515600" cy="4092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Two paragraphs</a:t>
            </a:r>
          </a:p>
          <a:p>
            <a:r>
              <a:rPr lang="en-US" dirty="0">
                <a:cs typeface="Calibri"/>
              </a:rPr>
              <a:t>EXPLAIN AND DEVELOP each effect</a:t>
            </a:r>
          </a:p>
          <a:p>
            <a:r>
              <a:rPr lang="en-US" dirty="0">
                <a:cs typeface="Calibri"/>
              </a:rPr>
              <a:t>Focus on the LINKS</a:t>
            </a:r>
          </a:p>
          <a:p>
            <a:r>
              <a:rPr lang="en-US" dirty="0">
                <a:cs typeface="Calibri"/>
              </a:rPr>
              <a:t>Use 'because'</a:t>
            </a:r>
          </a:p>
          <a:p>
            <a:r>
              <a:rPr lang="en-US" dirty="0">
                <a:cs typeface="Calibri"/>
              </a:rPr>
              <a:t>The effects must be DIFFERENT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88037-149B-4B11-A253-4C5CBEEEDDA7}"/>
              </a:ext>
            </a:extLst>
          </p:cNvPr>
          <p:cNvSpPr/>
          <p:nvPr/>
        </p:nvSpPr>
        <p:spPr>
          <a:xfrm>
            <a:off x="8215086" y="2082801"/>
            <a:ext cx="3344332" cy="4045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u="sng" dirty="0">
                <a:cs typeface="Calibri"/>
              </a:rPr>
              <a:t>Useful Vocab:</a:t>
            </a:r>
            <a:endParaRPr lang="en-GB" dirty="0"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Calibri"/>
              </a:rPr>
              <a:t>Led to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Calibri"/>
              </a:rPr>
              <a:t>Due to this,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Calibri"/>
              </a:rPr>
              <a:t>Resulted in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Calibri"/>
              </a:rPr>
              <a:t>Consequently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Calibri"/>
              </a:rPr>
              <a:t>This meant that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Calibri"/>
              </a:rPr>
              <a:t>As a result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Calibri"/>
              </a:rPr>
              <a:t>This was because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Calibri"/>
              </a:rPr>
              <a:t>Following on from this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Calibri"/>
              </a:rPr>
              <a:t>The effect of this was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Calibri"/>
              </a:rPr>
              <a:t>The impact of this was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Calibri"/>
              </a:rPr>
              <a:t>Hence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Calibri"/>
              </a:rPr>
              <a:t>Subsequently</a:t>
            </a:r>
          </a:p>
        </p:txBody>
      </p:sp>
    </p:spTree>
    <p:extLst>
      <p:ext uri="{BB962C8B-B14F-4D97-AF65-F5344CB8AC3E}">
        <p14:creationId xmlns:p14="http://schemas.microsoft.com/office/powerpoint/2010/main" val="27153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691</Words>
  <Application>Microsoft Office PowerPoint</Application>
  <PresentationFormat>Widescreen</PresentationFormat>
  <Paragraphs>85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Religion – FYI!</vt:lpstr>
      <vt:lpstr>Title – How do I answer Germany exam-style questions?</vt:lpstr>
      <vt:lpstr>Title – How do I answer USA exam-style questions?</vt:lpstr>
      <vt:lpstr>TIMING!</vt:lpstr>
      <vt:lpstr>Q1a – 6 marks, 9 minutes Analyse and evaluate a historical interpretation. </vt:lpstr>
      <vt:lpstr>PowerPoint Presentation</vt:lpstr>
      <vt:lpstr>The examiner is looking for...</vt:lpstr>
      <vt:lpstr>A full marks answer looks like this:</vt:lpstr>
      <vt:lpstr>Q1b – 8 marks, 12 minutes Explain two effects of ... on ...</vt:lpstr>
      <vt:lpstr>The examiner is looking for...</vt:lpstr>
      <vt:lpstr>A full marks answer looks like this:</vt:lpstr>
      <vt:lpstr>Q1c – 16 marks, 24 minutes 'Statement'. How far do you agree?</vt:lpstr>
      <vt:lpstr>The examiner is looking for...</vt:lpstr>
      <vt:lpstr>A full marks answer looks like this:</vt:lpstr>
      <vt:lpstr>Quizizz: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Hilary SAMUELS (DCSG)</cp:lastModifiedBy>
  <cp:revision>190</cp:revision>
  <dcterms:created xsi:type="dcterms:W3CDTF">2020-01-20T06:47:40Z</dcterms:created>
  <dcterms:modified xsi:type="dcterms:W3CDTF">2023-02-14T04:02:15Z</dcterms:modified>
</cp:coreProperties>
</file>