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7"/>
    <p:restoredTop sz="94674"/>
  </p:normalViewPr>
  <p:slideViewPr>
    <p:cSldViewPr snapToGrid="0" snapToObjects="1" showGuides="1">
      <p:cViewPr>
        <p:scale>
          <a:sx n="90" d="100"/>
          <a:sy n="90" d="100"/>
        </p:scale>
        <p:origin x="360" y="-1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1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0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1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3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9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16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9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6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8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5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7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AE0C8-F428-7F46-B003-11DB0791D9FC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A74D-A2B3-C449-A353-C5399656A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C58C5-B93E-3041-B50C-00CBDEE49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05"/>
          <a:stretch/>
        </p:blipFill>
        <p:spPr>
          <a:xfrm rot="16200000">
            <a:off x="-1524000" y="1524000"/>
            <a:ext cx="9906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A4AB79-1986-BA4D-BCD5-F99363552C3B}"/>
              </a:ext>
            </a:extLst>
          </p:cNvPr>
          <p:cNvSpPr txBox="1"/>
          <p:nvPr/>
        </p:nvSpPr>
        <p:spPr>
          <a:xfrm>
            <a:off x="-1" y="213241"/>
            <a:ext cx="6858001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YEAR 10 (MINI EE) &amp; YEAR 12 (IB EE)</a:t>
            </a:r>
          </a:p>
          <a:p>
            <a:pPr algn="ctr"/>
            <a:endParaRPr lang="en-GB" dirty="0"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CREDIT WHERE CREDIT IS DUE,</a:t>
            </a:r>
          </a:p>
          <a:p>
            <a:pPr algn="ctr"/>
            <a:r>
              <a:rPr lang="en-GB" sz="1600" dirty="0">
                <a:latin typeface="Century Gothic" panose="020B0502020202020204" pitchFamily="34" charset="0"/>
              </a:rPr>
              <a:t>(OH YES, WE’RE MAKING ACADEMIC HONESTYJOKES NOW)</a:t>
            </a:r>
            <a:endParaRPr lang="en-GB" dirty="0"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latin typeface="Century Gothic" panose="020B0502020202020204" pitchFamily="34" charset="0"/>
              </a:rPr>
              <a:t>SOME OF YOU ARE A LITTLE BIT </a:t>
            </a:r>
            <a:r>
              <a:rPr lang="en-GB" sz="3200" b="1" dirty="0">
                <a:latin typeface="Century Gothic" panose="020B0502020202020204" pitchFamily="34" charset="0"/>
              </a:rPr>
              <a:t>AWESOME</a:t>
            </a:r>
          </a:p>
          <a:p>
            <a:pPr algn="ctr"/>
            <a:endParaRPr lang="en-GB" sz="3200" dirty="0"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latin typeface="Century Gothic" panose="020B0502020202020204" pitchFamily="34" charset="0"/>
              </a:rPr>
              <a:t>AND WE WOULD LIKE TO REWARD </a:t>
            </a:r>
          </a:p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THE GO-GETTERS, THE ORGANISED, THE PRO-ACTIVE</a:t>
            </a:r>
          </a:p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&amp; THE ENTHUSIASTIC</a:t>
            </a:r>
          </a:p>
          <a:p>
            <a:pPr algn="ctr"/>
            <a:endParaRPr lang="en-GB" sz="3200" dirty="0"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latin typeface="Century Gothic" panose="020B0502020202020204" pitchFamily="34" charset="0"/>
              </a:rPr>
              <a:t>SO, IF YOU GO AND SEE </a:t>
            </a:r>
          </a:p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MRS HAYES IN THE LIBRARY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3200" dirty="0">
                <a:latin typeface="Century Gothic" panose="020B0502020202020204" pitchFamily="34" charset="0"/>
              </a:rPr>
              <a:t>FOR ASSISTANCE </a:t>
            </a:r>
          </a:p>
          <a:p>
            <a:pPr algn="ctr"/>
            <a:r>
              <a:rPr lang="en-GB" sz="1600" dirty="0">
                <a:latin typeface="Century Gothic" panose="020B0502020202020204" pitchFamily="34" charset="0"/>
              </a:rPr>
              <a:t>WITH:</a:t>
            </a:r>
          </a:p>
          <a:p>
            <a:pPr algn="ctr"/>
            <a:r>
              <a:rPr lang="en-GB" sz="1600" dirty="0">
                <a:latin typeface="Century Gothic" panose="020B0502020202020204" pitchFamily="34" charset="0"/>
              </a:rPr>
              <a:t>NOODLETOOLS</a:t>
            </a:r>
          </a:p>
          <a:p>
            <a:pPr algn="ctr"/>
            <a:r>
              <a:rPr lang="en-GB" sz="1600" dirty="0">
                <a:latin typeface="Century Gothic" panose="020B0502020202020204" pitchFamily="34" charset="0"/>
              </a:rPr>
              <a:t>MLA REFERENCING</a:t>
            </a:r>
          </a:p>
          <a:p>
            <a:pPr algn="ctr"/>
            <a:r>
              <a:rPr lang="en-GB" sz="1600" dirty="0">
                <a:latin typeface="Century Gothic" panose="020B0502020202020204" pitchFamily="34" charset="0"/>
              </a:rPr>
              <a:t>IN-TEXT CITATION</a:t>
            </a:r>
          </a:p>
          <a:p>
            <a:pPr algn="ctr"/>
            <a:r>
              <a:rPr lang="en-GB" sz="1600" dirty="0">
                <a:latin typeface="Century Gothic" panose="020B0502020202020204" pitchFamily="34" charset="0"/>
              </a:rPr>
              <a:t>USING DATABASES SUCH AS JSTOR</a:t>
            </a:r>
          </a:p>
          <a:p>
            <a:pPr algn="ctr"/>
            <a:endParaRPr lang="en-GB" sz="3200" dirty="0"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latin typeface="Century Gothic" panose="020B0502020202020204" pitchFamily="34" charset="0"/>
              </a:rPr>
              <a:t>YOU WILL BE REWARDED WITH A </a:t>
            </a:r>
            <a:r>
              <a:rPr lang="en-GB" sz="3200" b="1" dirty="0">
                <a:latin typeface="Century Gothic" panose="020B0502020202020204" pitchFamily="34" charset="0"/>
              </a:rPr>
              <a:t>SUGARY TREAT</a:t>
            </a:r>
          </a:p>
          <a:p>
            <a:pPr algn="ctr"/>
            <a:r>
              <a:rPr lang="en-GB" sz="1600" dirty="0">
                <a:latin typeface="Century Gothic" panose="020B0502020202020204" pitchFamily="34" charset="0"/>
              </a:rPr>
              <a:t>(HOW SWEET A DEAL IS THAT!)</a:t>
            </a:r>
          </a:p>
        </p:txBody>
      </p:sp>
    </p:spTree>
    <p:extLst>
      <p:ext uri="{BB962C8B-B14F-4D97-AF65-F5344CB8AC3E}">
        <p14:creationId xmlns:p14="http://schemas.microsoft.com/office/powerpoint/2010/main" val="340967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C58C5-B93E-3041-B50C-00CBDEE49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05"/>
          <a:stretch/>
        </p:blipFill>
        <p:spPr>
          <a:xfrm rot="16200000">
            <a:off x="-762000" y="762000"/>
            <a:ext cx="4953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A4AB79-1986-BA4D-BCD5-F99363552C3B}"/>
              </a:ext>
            </a:extLst>
          </p:cNvPr>
          <p:cNvSpPr txBox="1"/>
          <p:nvPr/>
        </p:nvSpPr>
        <p:spPr>
          <a:xfrm>
            <a:off x="0" y="4352836"/>
            <a:ext cx="342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Century Gothic" panose="020B0502020202020204" pitchFamily="34" charset="0"/>
              </a:rPr>
              <a:t>YEAR 10 (MINI EE) &amp; YEAR 12 (IB EE)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</a:rPr>
              <a:t>ACADEMIC HONESTY TREATS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69E4E-7C4A-FF45-9B76-D6C102E9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95" y="576424"/>
            <a:ext cx="2588409" cy="270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F4E647-7923-2A4B-AD88-14F52AC0E995}"/>
              </a:ext>
            </a:extLst>
          </p:cNvPr>
          <p:cNvSpPr txBox="1"/>
          <p:nvPr/>
        </p:nvSpPr>
        <p:spPr>
          <a:xfrm>
            <a:off x="-834189" y="520775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42C4F-9E9E-884E-A50F-5BDE68403254}"/>
              </a:ext>
            </a:extLst>
          </p:cNvPr>
          <p:cNvSpPr txBox="1"/>
          <p:nvPr/>
        </p:nvSpPr>
        <p:spPr>
          <a:xfrm>
            <a:off x="512945" y="1928974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MLA</a:t>
            </a:r>
          </a:p>
        </p:txBody>
      </p:sp>
    </p:spTree>
    <p:extLst>
      <p:ext uri="{BB962C8B-B14F-4D97-AF65-F5344CB8AC3E}">
        <p14:creationId xmlns:p14="http://schemas.microsoft.com/office/powerpoint/2010/main" val="350905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114</Words>
  <Application>Microsoft Macintosh PowerPoint</Application>
  <PresentationFormat>A4 Paper (210x297 mm)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Sparks</dc:creator>
  <cp:lastModifiedBy>Sophie Sparks</cp:lastModifiedBy>
  <cp:revision>4</cp:revision>
  <dcterms:created xsi:type="dcterms:W3CDTF">2019-01-16T12:23:25Z</dcterms:created>
  <dcterms:modified xsi:type="dcterms:W3CDTF">2019-01-16T12:52:42Z</dcterms:modified>
</cp:coreProperties>
</file>