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119" d="100"/>
          <a:sy n="119" d="100"/>
        </p:scale>
        <p:origin x="96" y="3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2/27/2019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2/27/2019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C5F79084-E805-48DA-8EAC-CD5FD493EE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4A85BE3-3B3E-4498-ADEE-32EEED073F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88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826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logo&#10;&#10;Description generated with very high confidence">
            <a:extLst>
              <a:ext uri="{FF2B5EF4-FFF2-40B4-BE49-F238E27FC236}">
                <a16:creationId xmlns:a16="http://schemas.microsoft.com/office/drawing/2014/main" id="{5AA2C0A8-9B38-4C38-8343-26136335D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4363" y="1313972"/>
            <a:ext cx="11513387" cy="451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3453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EC29D4E9-C177-4A99-B319-DD8D220111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3894" y="800100"/>
            <a:ext cx="9224213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8486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4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7FB63B2F-0AE7-4697-B8B3-5AE33FAF7A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3577" y="800100"/>
            <a:ext cx="9264847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62736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1ECFD166-D57A-4732-9198-D52B9B238AA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3078" y="800100"/>
            <a:ext cx="9305844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61049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sign&#10;&#10;Description generated with high confidence">
            <a:extLst>
              <a:ext uri="{FF2B5EF4-FFF2-40B4-BE49-F238E27FC236}">
                <a16:creationId xmlns:a16="http://schemas.microsoft.com/office/drawing/2014/main" id="{ECED2911-80D9-499A-BE06-4FB91FD30D1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9986" y="1699956"/>
            <a:ext cx="11642784" cy="23941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5519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screenshot of text&#10;&#10;Description generated with very high confidence">
            <a:extLst>
              <a:ext uri="{FF2B5EF4-FFF2-40B4-BE49-F238E27FC236}">
                <a16:creationId xmlns:a16="http://schemas.microsoft.com/office/drawing/2014/main" id="{DF78BEFA-E74A-4B02-A4F8-5A58299A64B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0966" y="5131"/>
            <a:ext cx="6653840" cy="6847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63124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F06AF1D4-B6EF-4A45-8072-376DBB034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97834" y="-3251"/>
            <a:ext cx="6610709" cy="68645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7333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a sign&#10;&#10;Description generated with very high confidence">
            <a:extLst>
              <a:ext uri="{FF2B5EF4-FFF2-40B4-BE49-F238E27FC236}">
                <a16:creationId xmlns:a16="http://schemas.microsoft.com/office/drawing/2014/main" id="{B84A974D-D2C0-49C2-90CF-E429168C5B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2286" y="2336"/>
            <a:ext cx="6251274" cy="6853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791463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 close up of text on a black background&#10;&#10;Description generated with very high confidence">
            <a:extLst>
              <a:ext uri="{FF2B5EF4-FFF2-40B4-BE49-F238E27FC236}">
                <a16:creationId xmlns:a16="http://schemas.microsoft.com/office/drawing/2014/main" id="{8A3C99CA-176C-4C01-A5A0-1BDD4F1993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6589" y="911"/>
            <a:ext cx="6538822" cy="6856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007182"/>
      </p:ext>
    </p:extLst>
  </p:cSld>
  <p:clrMapOvr>
    <a:masterClrMapping/>
  </p:clrMapOvr>
</p:sld>
</file>

<file path=ppt/theme/theme1.xml><?xml version="1.0" encoding="utf-8"?>
<a:theme xmlns:a="http://schemas.openxmlformats.org/drawingml/2006/main" name="Crop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TF00001241</Template>
  <TotalTime>0</TotalTime>
  <Words>0</Words>
  <Application>Microsoft Office PowerPoint</Application>
  <PresentationFormat>Widescreen</PresentationFormat>
  <Paragraphs>0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Crop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 </dc:creator>
  <cp:lastModifiedBy> </cp:lastModifiedBy>
  <cp:revision>61</cp:revision>
  <dcterms:created xsi:type="dcterms:W3CDTF">2015-09-21T23:24:45Z</dcterms:created>
  <dcterms:modified xsi:type="dcterms:W3CDTF">2019-02-28T02:55:13Z</dcterms:modified>
</cp:coreProperties>
</file>