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82"/>
    <p:restoredTop sz="94521"/>
  </p:normalViewPr>
  <p:slideViewPr>
    <p:cSldViewPr snapToGrid="0" snapToObjects="1">
      <p:cViewPr varScale="1">
        <p:scale>
          <a:sx n="91" d="100"/>
          <a:sy n="91" d="100"/>
        </p:scale>
        <p:origin x="216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DDAF2D-AB0B-994F-9C59-42D9FA75AFF6}" type="datetimeFigureOut">
              <a:rPr lang="en-US" smtClean="0"/>
              <a:t>2/23/21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82B962-7C96-A84C-B82A-A676BDECB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717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C80E4-DF23-D74D-B624-72451DB495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44B9BA-A0E8-BC4B-AD65-EB2C8F61D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99A43F-4C43-8946-96CE-CDF6F5DC0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9A4DA-AB48-BD45-BEE3-9D9AA6F65CF3}" type="datetimeFigureOut">
              <a:rPr lang="en-US" smtClean="0"/>
              <a:t>2/23/21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BB9328-C33B-B948-96F9-83DA6CD2E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787D34-DD2D-B143-AA04-1B60AA550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32947-AF66-1943-B892-8DF049C72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545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53AB6-357F-9146-B61E-10F2EFAF7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B6C87B-32CF-1749-875B-189D9E5DD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C5C198-2B08-7043-BE54-F5F02265A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9A4DA-AB48-BD45-BEE3-9D9AA6F65CF3}" type="datetimeFigureOut">
              <a:rPr lang="en-US" smtClean="0"/>
              <a:t>2/23/21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17DE68-42F6-7343-8340-FBE9BAF74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E0EBF-B474-1140-925D-DF55E0A64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32947-AF66-1943-B892-8DF049C72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130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176570-28E0-354C-AF8B-9F0B2AFE95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02139D-82F6-E443-9285-2A803F8DC8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8331E-7222-124E-B16D-CACD3585A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9A4DA-AB48-BD45-BEE3-9D9AA6F65CF3}" type="datetimeFigureOut">
              <a:rPr lang="en-US" smtClean="0"/>
              <a:t>2/23/21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B2D51B-60BB-9B48-BD63-109888F7D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68524C-3A06-E942-ACDC-F95232F8E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32947-AF66-1943-B892-8DF049C72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967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AEF22-9AF2-1042-8E15-00ABF16C9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A736E7-38F1-154B-8B63-66520C8C6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48BB1F-9EE2-F141-A2B1-B74DDA1B0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9A4DA-AB48-BD45-BEE3-9D9AA6F65CF3}" type="datetimeFigureOut">
              <a:rPr lang="en-US" smtClean="0"/>
              <a:t>2/23/21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F3ABCB-B034-2249-ABFE-0A1B29D6C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B4F2E7-8717-1341-85BE-889558A99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32947-AF66-1943-B892-8DF049C72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743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49017-3C0B-9046-A728-8EBCA63A9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E70760-084D-E440-A457-622190F0A4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0B3512-AF6A-2544-A437-230704E0A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9A4DA-AB48-BD45-BEE3-9D9AA6F65CF3}" type="datetimeFigureOut">
              <a:rPr lang="en-US" smtClean="0"/>
              <a:t>2/23/21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6170C5-4218-4642-8D11-180B5E49B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E6893-31C9-7642-889E-F0ACFCE64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32947-AF66-1943-B892-8DF049C72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787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3627D-AD32-774F-AA5C-46E71F8C0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01083-62DF-9D4D-99A2-72F7B8631E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9D9260-5E27-994A-AB78-56E31D818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FB31D5-2A7D-244F-BDE5-FB59D5CB5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9A4DA-AB48-BD45-BEE3-9D9AA6F65CF3}" type="datetimeFigureOut">
              <a:rPr lang="en-US" smtClean="0"/>
              <a:t>2/23/21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BECEDF-6AAD-C34F-AEEB-4E7D8C8DD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ACCC82-DAF0-3542-A426-AC4297844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32947-AF66-1943-B892-8DF049C72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10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FB353-A818-E340-B9E7-EE1F6825C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7B0B47-2BF4-1E4D-8931-F13E70EABA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547CB5-3971-0E46-B79D-D7E438F810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E17012-8C98-1B40-A7D1-3559C9FF6A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904753-E55C-084F-A97A-D784597365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05D26C-11CE-5F49-AA26-4016F106F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9A4DA-AB48-BD45-BEE3-9D9AA6F65CF3}" type="datetimeFigureOut">
              <a:rPr lang="en-US" smtClean="0"/>
              <a:t>2/23/21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A572BC-6F25-9149-AD85-E67C25D37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8DABA6-49B6-6E4E-8DC0-081C1F557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32947-AF66-1943-B892-8DF049C72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87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65603-5B40-C04D-B112-9E892E43B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D09DF6-2713-0D4E-9E02-1E82ECA75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9A4DA-AB48-BD45-BEE3-9D9AA6F65CF3}" type="datetimeFigureOut">
              <a:rPr lang="en-US" smtClean="0"/>
              <a:t>2/23/21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B0800F-B7C3-A740-AEB4-4F873D1C0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E196F7-86D5-FC4F-A623-7DE6D19C7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32947-AF66-1943-B892-8DF049C72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015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B8BD3F-5081-D442-8BBA-9AB00630E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9A4DA-AB48-BD45-BEE3-9D9AA6F65CF3}" type="datetimeFigureOut">
              <a:rPr lang="en-US" smtClean="0"/>
              <a:t>2/23/21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E83BDC-3D81-D941-A2C7-6E4D04917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213B4A-1DCB-424A-B5F8-C1ACFF3BB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32947-AF66-1943-B892-8DF049C72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285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8A3F9-ED26-014C-A224-AE5D514F0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3129B5-3BA1-E048-9F26-769E88F2E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5AA2A5-D78F-DE41-B783-70785DCD73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9A4299-F80F-1844-A509-15DF5318D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9A4DA-AB48-BD45-BEE3-9D9AA6F65CF3}" type="datetimeFigureOut">
              <a:rPr lang="en-US" smtClean="0"/>
              <a:t>2/23/21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0684AC-E44D-F14B-A458-A37C9812E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48987D-644A-E54A-A930-18291E5A6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32947-AF66-1943-B892-8DF049C72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679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B3DF8-2F58-7841-943C-DBCCB4149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CB3D07-BE1D-A546-B19B-D8A9C8BF88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5C0519-5DB2-5B4C-B1DB-600A5C4FD8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3627A4-858F-724C-8B9A-1C01AD2E1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9A4DA-AB48-BD45-BEE3-9D9AA6F65CF3}" type="datetimeFigureOut">
              <a:rPr lang="en-US" smtClean="0"/>
              <a:t>2/23/21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C13E06-149A-8142-A2DE-5AE5E6736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530FE1-FD59-314D-9491-0DDF56E9A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32947-AF66-1943-B892-8DF049C72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075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D3954F-C3E7-E249-968A-454668B4D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AB06C5-9BB0-F44C-9041-F738AC512E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0BF59B-75F2-FE4C-8758-1318451444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9A4DA-AB48-BD45-BEE3-9D9AA6F65CF3}" type="datetimeFigureOut">
              <a:rPr lang="en-US" smtClean="0"/>
              <a:t>2/23/21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501E73-4073-C241-B5EA-3888CCB5EB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83AA17-A88A-E640-9873-9E81D449E5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32947-AF66-1943-B892-8DF049C72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33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EBA8AF3-8489-8647-B1C7-79D369195EF0}"/>
              </a:ext>
            </a:extLst>
          </p:cNvPr>
          <p:cNvSpPr txBox="1"/>
          <p:nvPr/>
        </p:nvSpPr>
        <p:spPr>
          <a:xfrm>
            <a:off x="469900" y="622300"/>
            <a:ext cx="16891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173841-FC5A-7C4C-9369-0AF97B257B64}"/>
              </a:ext>
            </a:extLst>
          </p:cNvPr>
          <p:cNvSpPr txBox="1"/>
          <p:nvPr/>
        </p:nvSpPr>
        <p:spPr>
          <a:xfrm>
            <a:off x="622300" y="774700"/>
            <a:ext cx="16891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F7BE17-E0EB-5940-AC26-3D61E9C52980}"/>
              </a:ext>
            </a:extLst>
          </p:cNvPr>
          <p:cNvSpPr txBox="1"/>
          <p:nvPr/>
        </p:nvSpPr>
        <p:spPr>
          <a:xfrm>
            <a:off x="774700" y="927100"/>
            <a:ext cx="16891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D8C1F82-36D2-1A4A-AD09-1649EB730D7B}"/>
              </a:ext>
            </a:extLst>
          </p:cNvPr>
          <p:cNvSpPr>
            <a:spLocks noChangeAspect="1"/>
          </p:cNvSpPr>
          <p:nvPr/>
        </p:nvSpPr>
        <p:spPr>
          <a:xfrm>
            <a:off x="143049" y="101696"/>
            <a:ext cx="2883184" cy="665259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D4CBC-4CE9-3749-B322-A30B3376A2FF}"/>
              </a:ext>
            </a:extLst>
          </p:cNvPr>
          <p:cNvSpPr>
            <a:spLocks noChangeAspect="1"/>
          </p:cNvSpPr>
          <p:nvPr/>
        </p:nvSpPr>
        <p:spPr>
          <a:xfrm>
            <a:off x="3123810" y="101696"/>
            <a:ext cx="2883184" cy="665259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/>
              <a:t>2019-2020</a:t>
            </a:r>
            <a:r>
              <a:rPr lang="en-US" b="1" dirty="0">
                <a:solidFill>
                  <a:srgbClr val="FF0000"/>
                </a:solidFill>
              </a:rPr>
              <a:t>     </a:t>
            </a:r>
          </a:p>
          <a:p>
            <a:r>
              <a:rPr lang="en-US" b="1" dirty="0"/>
              <a:t>Book Award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BE4D0D3-714E-D74E-8255-35FEC1725A4C}"/>
              </a:ext>
            </a:extLst>
          </p:cNvPr>
          <p:cNvSpPr>
            <a:spLocks noChangeAspect="1"/>
          </p:cNvSpPr>
          <p:nvPr/>
        </p:nvSpPr>
        <p:spPr>
          <a:xfrm>
            <a:off x="6176342" y="126060"/>
            <a:ext cx="2883184" cy="665259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blipFill>
                <a:blip r:embed="rId2"/>
                <a:stretch>
                  <a:fillRect/>
                </a:stretch>
              </a:blip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0B949F-D8CE-E34C-8A5A-2A4D9B8F70F4}"/>
              </a:ext>
            </a:extLst>
          </p:cNvPr>
          <p:cNvSpPr>
            <a:spLocks noChangeAspect="1"/>
          </p:cNvSpPr>
          <p:nvPr/>
        </p:nvSpPr>
        <p:spPr>
          <a:xfrm>
            <a:off x="9204878" y="126060"/>
            <a:ext cx="2883184" cy="665259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blipFill>
                <a:blip r:embed="rId2"/>
                <a:stretch>
                  <a:fillRect/>
                </a:stretch>
              </a:blipFill>
            </a:endParaRPr>
          </a:p>
        </p:txBody>
      </p:sp>
      <p:pic>
        <p:nvPicPr>
          <p:cNvPr id="15" name="Picture 14" descr="Logo&#10;&#10;Description automatically generated">
            <a:extLst>
              <a:ext uri="{FF2B5EF4-FFF2-40B4-BE49-F238E27FC236}">
                <a16:creationId xmlns:a16="http://schemas.microsoft.com/office/drawing/2014/main" id="{E23840E2-BEEE-D541-9C7C-7EBE952423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162" y="5580896"/>
            <a:ext cx="2523372" cy="964816"/>
          </a:xfrm>
          <a:prstGeom prst="rect">
            <a:avLst/>
          </a:prstGeom>
        </p:spPr>
      </p:pic>
      <p:pic>
        <p:nvPicPr>
          <p:cNvPr id="19" name="Picture 18" descr="Qr code&#10;&#10;Description automatically generated">
            <a:extLst>
              <a:ext uri="{FF2B5EF4-FFF2-40B4-BE49-F238E27FC236}">
                <a16:creationId xmlns:a16="http://schemas.microsoft.com/office/drawing/2014/main" id="{34B1CE98-CBD0-1D44-A7FE-BE33450B7E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715" y="1374319"/>
            <a:ext cx="2739851" cy="1659522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527005B3-303C-CF4F-B79F-BF540865A5BB}"/>
              </a:ext>
            </a:extLst>
          </p:cNvPr>
          <p:cNvSpPr txBox="1"/>
          <p:nvPr/>
        </p:nvSpPr>
        <p:spPr>
          <a:xfrm>
            <a:off x="227508" y="727988"/>
            <a:ext cx="2845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Dulwich College Singapore</a:t>
            </a:r>
          </a:p>
          <a:p>
            <a:r>
              <a:rPr lang="en-US" b="1" dirty="0">
                <a:solidFill>
                  <a:srgbClr val="FF0000"/>
                </a:solidFill>
              </a:rPr>
              <a:t>      - Online Book Fair  </a:t>
            </a:r>
          </a:p>
        </p:txBody>
      </p:sp>
      <p:pic>
        <p:nvPicPr>
          <p:cNvPr id="29" name="Picture 2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6DCD2D30-2E7E-2448-8212-BF76D90B65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2873" y="253897"/>
            <a:ext cx="2665314" cy="365358"/>
          </a:xfrm>
          <a:prstGeom prst="rect">
            <a:avLst/>
          </a:prstGeom>
        </p:spPr>
      </p:pic>
      <p:pic>
        <p:nvPicPr>
          <p:cNvPr id="35" name="Picture 34" descr="Shape, circle&#10;&#10;Description automatically generated">
            <a:extLst>
              <a:ext uri="{FF2B5EF4-FFF2-40B4-BE49-F238E27FC236}">
                <a16:creationId xmlns:a16="http://schemas.microsoft.com/office/drawing/2014/main" id="{5B1BB88A-5A30-944F-8987-D1540E4078F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4682" y="3150175"/>
            <a:ext cx="643654" cy="808840"/>
          </a:xfrm>
          <a:prstGeom prst="rect">
            <a:avLst/>
          </a:prstGeom>
        </p:spPr>
      </p:pic>
      <p:pic>
        <p:nvPicPr>
          <p:cNvPr id="37" name="Picture 36" descr="Shape, circle&#10;&#10;Description automatically generated">
            <a:extLst>
              <a:ext uri="{FF2B5EF4-FFF2-40B4-BE49-F238E27FC236}">
                <a16:creationId xmlns:a16="http://schemas.microsoft.com/office/drawing/2014/main" id="{A5E9D775-5FAC-8247-BEE6-575909B4E1C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49046" y="4064641"/>
            <a:ext cx="643654" cy="808840"/>
          </a:xfrm>
          <a:prstGeom prst="rect">
            <a:avLst/>
          </a:prstGeom>
        </p:spPr>
      </p:pic>
      <p:pic>
        <p:nvPicPr>
          <p:cNvPr id="38" name="Picture 37" descr="Shape, circle&#10;&#10;Description automatically generated">
            <a:extLst>
              <a:ext uri="{FF2B5EF4-FFF2-40B4-BE49-F238E27FC236}">
                <a16:creationId xmlns:a16="http://schemas.microsoft.com/office/drawing/2014/main" id="{B6B4069F-9BBF-C64F-BEC5-21FE509052A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23421" y="4511591"/>
            <a:ext cx="643654" cy="808840"/>
          </a:xfrm>
          <a:prstGeom prst="rect">
            <a:avLst/>
          </a:prstGeom>
        </p:spPr>
      </p:pic>
      <p:pic>
        <p:nvPicPr>
          <p:cNvPr id="42" name="Picture 41" descr="Shape, circle&#10;&#10;Description automatically generated">
            <a:extLst>
              <a:ext uri="{FF2B5EF4-FFF2-40B4-BE49-F238E27FC236}">
                <a16:creationId xmlns:a16="http://schemas.microsoft.com/office/drawing/2014/main" id="{EE63E446-4B5C-9447-A542-454906A0DF6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7572" y="3604756"/>
            <a:ext cx="643654" cy="808840"/>
          </a:xfrm>
          <a:prstGeom prst="rect">
            <a:avLst/>
          </a:prstGeom>
        </p:spPr>
      </p:pic>
      <p:pic>
        <p:nvPicPr>
          <p:cNvPr id="45" name="Picture 4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BD9A5380-54FC-6544-A1A6-D6FEC6DEC2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5038" y="263552"/>
            <a:ext cx="2665314" cy="365358"/>
          </a:xfrm>
          <a:prstGeom prst="rect">
            <a:avLst/>
          </a:prstGeom>
        </p:spPr>
      </p:pic>
      <p:pic>
        <p:nvPicPr>
          <p:cNvPr id="46" name="Picture 4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9260BA6-A535-5D4C-AE9F-23150DCBD4D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85277" y="253897"/>
            <a:ext cx="2665314" cy="365358"/>
          </a:xfrm>
          <a:prstGeom prst="rect">
            <a:avLst/>
          </a:prstGeom>
        </p:spPr>
      </p:pic>
      <p:pic>
        <p:nvPicPr>
          <p:cNvPr id="47" name="Picture 4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07143A0-D79D-2F4B-88FB-3592EAE661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13813" y="263552"/>
            <a:ext cx="2665314" cy="365358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0E9C12D8-A200-E84B-89B6-73D2B1568A4A}"/>
              </a:ext>
            </a:extLst>
          </p:cNvPr>
          <p:cNvSpPr txBox="1"/>
          <p:nvPr/>
        </p:nvSpPr>
        <p:spPr>
          <a:xfrm>
            <a:off x="3200820" y="759746"/>
            <a:ext cx="2845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Dulwich College Singapore</a:t>
            </a:r>
          </a:p>
          <a:p>
            <a:r>
              <a:rPr lang="en-US" b="1" dirty="0">
                <a:solidFill>
                  <a:srgbClr val="FF0000"/>
                </a:solidFill>
              </a:rPr>
              <a:t>      - Online Book Fair  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92C578C-E415-2D49-B271-93BC5F74B179}"/>
              </a:ext>
            </a:extLst>
          </p:cNvPr>
          <p:cNvSpPr txBox="1"/>
          <p:nvPr/>
        </p:nvSpPr>
        <p:spPr>
          <a:xfrm>
            <a:off x="6266470" y="746210"/>
            <a:ext cx="2845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Dulwich College Singapore</a:t>
            </a:r>
          </a:p>
          <a:p>
            <a:r>
              <a:rPr lang="en-US" b="1" dirty="0">
                <a:solidFill>
                  <a:srgbClr val="FF0000"/>
                </a:solidFill>
              </a:rPr>
              <a:t>      - Online Book Fair  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4DCF508-3EA5-5E46-8A42-452CDD0F412C}"/>
              </a:ext>
            </a:extLst>
          </p:cNvPr>
          <p:cNvSpPr txBox="1"/>
          <p:nvPr/>
        </p:nvSpPr>
        <p:spPr>
          <a:xfrm>
            <a:off x="9363748" y="774700"/>
            <a:ext cx="2845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Dulwich College Singapore</a:t>
            </a:r>
          </a:p>
          <a:p>
            <a:r>
              <a:rPr lang="en-US" b="1" dirty="0">
                <a:solidFill>
                  <a:srgbClr val="FF0000"/>
                </a:solidFill>
              </a:rPr>
              <a:t>      - Online Book Fair  </a:t>
            </a:r>
          </a:p>
        </p:txBody>
      </p:sp>
      <p:pic>
        <p:nvPicPr>
          <p:cNvPr id="52" name="Picture 51" descr="Shape, circle&#10;&#10;Description automatically generated">
            <a:extLst>
              <a:ext uri="{FF2B5EF4-FFF2-40B4-BE49-F238E27FC236}">
                <a16:creationId xmlns:a16="http://schemas.microsoft.com/office/drawing/2014/main" id="{5CB4E3AE-DE93-564B-90BC-74DE825EE2C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8601" y="3554595"/>
            <a:ext cx="643654" cy="808840"/>
          </a:xfrm>
          <a:prstGeom prst="rect">
            <a:avLst/>
          </a:prstGeom>
        </p:spPr>
      </p:pic>
      <p:pic>
        <p:nvPicPr>
          <p:cNvPr id="53" name="Picture 52" descr="Shape, circle&#10;&#10;Description automatically generated">
            <a:extLst>
              <a:ext uri="{FF2B5EF4-FFF2-40B4-BE49-F238E27FC236}">
                <a16:creationId xmlns:a16="http://schemas.microsoft.com/office/drawing/2014/main" id="{623A7092-8A48-A14D-938F-82324BCC41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25290" y="3200336"/>
            <a:ext cx="643654" cy="808840"/>
          </a:xfrm>
          <a:prstGeom prst="rect">
            <a:avLst/>
          </a:prstGeom>
        </p:spPr>
      </p:pic>
      <p:pic>
        <p:nvPicPr>
          <p:cNvPr id="54" name="Picture 53" descr="Shape, circle&#10;&#10;Description automatically generated">
            <a:extLst>
              <a:ext uri="{FF2B5EF4-FFF2-40B4-BE49-F238E27FC236}">
                <a16:creationId xmlns:a16="http://schemas.microsoft.com/office/drawing/2014/main" id="{DDDE2445-441D-9A49-BD33-374D093E583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663389" y="3959015"/>
            <a:ext cx="643654" cy="808840"/>
          </a:xfrm>
          <a:prstGeom prst="rect">
            <a:avLst/>
          </a:prstGeom>
        </p:spPr>
      </p:pic>
      <p:pic>
        <p:nvPicPr>
          <p:cNvPr id="55" name="Picture 54" descr="Shape, circle&#10;&#10;Description automatically generated">
            <a:extLst>
              <a:ext uri="{FF2B5EF4-FFF2-40B4-BE49-F238E27FC236}">
                <a16:creationId xmlns:a16="http://schemas.microsoft.com/office/drawing/2014/main" id="{C8B2CB84-8219-DD46-B17B-1D1FE0570BA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01486" y="3630975"/>
            <a:ext cx="643654" cy="808840"/>
          </a:xfrm>
          <a:prstGeom prst="rect">
            <a:avLst/>
          </a:prstGeom>
        </p:spPr>
      </p:pic>
      <p:pic>
        <p:nvPicPr>
          <p:cNvPr id="56" name="Picture 55" descr="Shape, circle&#10;&#10;Description automatically generated">
            <a:extLst>
              <a:ext uri="{FF2B5EF4-FFF2-40B4-BE49-F238E27FC236}">
                <a16:creationId xmlns:a16="http://schemas.microsoft.com/office/drawing/2014/main" id="{D0ADDCBC-06C0-4946-9808-32FE8840ECE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65329" y="4445822"/>
            <a:ext cx="643654" cy="808840"/>
          </a:xfrm>
          <a:prstGeom prst="rect">
            <a:avLst/>
          </a:prstGeom>
        </p:spPr>
      </p:pic>
      <p:pic>
        <p:nvPicPr>
          <p:cNvPr id="57" name="Picture 56" descr="Shape, circle&#10;&#10;Description automatically generated">
            <a:extLst>
              <a:ext uri="{FF2B5EF4-FFF2-40B4-BE49-F238E27FC236}">
                <a16:creationId xmlns:a16="http://schemas.microsoft.com/office/drawing/2014/main" id="{20678EC8-6338-E540-83EA-480E98395CB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7683" y="4059634"/>
            <a:ext cx="643654" cy="808840"/>
          </a:xfrm>
          <a:prstGeom prst="rect">
            <a:avLst/>
          </a:prstGeom>
        </p:spPr>
      </p:pic>
      <p:pic>
        <p:nvPicPr>
          <p:cNvPr id="58" name="Picture 57" descr="Shape, circle&#10;&#10;Description automatically generated">
            <a:extLst>
              <a:ext uri="{FF2B5EF4-FFF2-40B4-BE49-F238E27FC236}">
                <a16:creationId xmlns:a16="http://schemas.microsoft.com/office/drawing/2014/main" id="{011D8F2B-E3D7-4B49-9F0D-F1D4BA7DB55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13813" y="3150175"/>
            <a:ext cx="643654" cy="808840"/>
          </a:xfrm>
          <a:prstGeom prst="rect">
            <a:avLst/>
          </a:prstGeom>
        </p:spPr>
      </p:pic>
      <p:pic>
        <p:nvPicPr>
          <p:cNvPr id="59" name="Picture 58" descr="Qr code&#10;&#10;Description automatically generated">
            <a:extLst>
              <a:ext uri="{FF2B5EF4-FFF2-40B4-BE49-F238E27FC236}">
                <a16:creationId xmlns:a16="http://schemas.microsoft.com/office/drawing/2014/main" id="{3DDA6E10-A4DC-BD4F-AF69-34585F107D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4475" y="1407458"/>
            <a:ext cx="2739851" cy="1659522"/>
          </a:xfrm>
          <a:prstGeom prst="rect">
            <a:avLst/>
          </a:prstGeom>
        </p:spPr>
      </p:pic>
      <p:pic>
        <p:nvPicPr>
          <p:cNvPr id="60" name="Picture 59" descr="Qr code&#10;&#10;Description automatically generated">
            <a:extLst>
              <a:ext uri="{FF2B5EF4-FFF2-40B4-BE49-F238E27FC236}">
                <a16:creationId xmlns:a16="http://schemas.microsoft.com/office/drawing/2014/main" id="{E7B0E9EE-AB8D-214B-9F4B-883A9BEAE6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8008" y="1441597"/>
            <a:ext cx="2739851" cy="1659522"/>
          </a:xfrm>
          <a:prstGeom prst="rect">
            <a:avLst/>
          </a:prstGeom>
        </p:spPr>
      </p:pic>
      <p:pic>
        <p:nvPicPr>
          <p:cNvPr id="61" name="Picture 60" descr="Qr code&#10;&#10;Description automatically generated">
            <a:extLst>
              <a:ext uri="{FF2B5EF4-FFF2-40B4-BE49-F238E27FC236}">
                <a16:creationId xmlns:a16="http://schemas.microsoft.com/office/drawing/2014/main" id="{0DC55CA9-CD80-DA44-8550-C532CDDD40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28840" y="1421031"/>
            <a:ext cx="2635260" cy="1659522"/>
          </a:xfrm>
          <a:prstGeom prst="rect">
            <a:avLst/>
          </a:prstGeom>
        </p:spPr>
      </p:pic>
      <p:pic>
        <p:nvPicPr>
          <p:cNvPr id="62" name="Picture 61" descr="Logo&#10;&#10;Description automatically generated">
            <a:extLst>
              <a:ext uri="{FF2B5EF4-FFF2-40B4-BE49-F238E27FC236}">
                <a16:creationId xmlns:a16="http://schemas.microsoft.com/office/drawing/2014/main" id="{3A23D603-14D3-2940-A634-2A5762846D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8087" y="5495204"/>
            <a:ext cx="2523372" cy="964816"/>
          </a:xfrm>
          <a:prstGeom prst="rect">
            <a:avLst/>
          </a:prstGeom>
        </p:spPr>
      </p:pic>
      <p:pic>
        <p:nvPicPr>
          <p:cNvPr id="63" name="Picture 62" descr="Logo&#10;&#10;Description automatically generated">
            <a:extLst>
              <a:ext uri="{FF2B5EF4-FFF2-40B4-BE49-F238E27FC236}">
                <a16:creationId xmlns:a16="http://schemas.microsoft.com/office/drawing/2014/main" id="{7F99D43B-EAF6-FC40-B01D-DEAED9A4EA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2991" y="5535842"/>
            <a:ext cx="2523372" cy="964816"/>
          </a:xfrm>
          <a:prstGeom prst="rect">
            <a:avLst/>
          </a:prstGeom>
        </p:spPr>
      </p:pic>
      <p:pic>
        <p:nvPicPr>
          <p:cNvPr id="64" name="Picture 63" descr="Logo&#10;&#10;Description automatically generated">
            <a:extLst>
              <a:ext uri="{FF2B5EF4-FFF2-40B4-BE49-F238E27FC236}">
                <a16:creationId xmlns:a16="http://schemas.microsoft.com/office/drawing/2014/main" id="{C016F985-D128-4C4D-8085-F5A208E146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55755" y="5495204"/>
            <a:ext cx="2523372" cy="964816"/>
          </a:xfrm>
          <a:prstGeom prst="rect">
            <a:avLst/>
          </a:prstGeom>
        </p:spPr>
      </p:pic>
      <p:pic>
        <p:nvPicPr>
          <p:cNvPr id="65" name="Picture 64" descr="Shape, circle&#10;&#10;Description automatically generated">
            <a:extLst>
              <a:ext uri="{FF2B5EF4-FFF2-40B4-BE49-F238E27FC236}">
                <a16:creationId xmlns:a16="http://schemas.microsoft.com/office/drawing/2014/main" id="{64527FF3-221B-EA48-A8FD-0FE3AD7E179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73698" y="3150175"/>
            <a:ext cx="643654" cy="808840"/>
          </a:xfrm>
          <a:prstGeom prst="rect">
            <a:avLst/>
          </a:prstGeom>
        </p:spPr>
      </p:pic>
      <p:pic>
        <p:nvPicPr>
          <p:cNvPr id="66" name="Picture 65" descr="Shape, circle&#10;&#10;Description automatically generated">
            <a:extLst>
              <a:ext uri="{FF2B5EF4-FFF2-40B4-BE49-F238E27FC236}">
                <a16:creationId xmlns:a16="http://schemas.microsoft.com/office/drawing/2014/main" id="{6D4B76E1-E7A9-9C45-8188-D14C9F29CAC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06976" y="4521281"/>
            <a:ext cx="643654" cy="808840"/>
          </a:xfrm>
          <a:prstGeom prst="rect">
            <a:avLst/>
          </a:prstGeom>
        </p:spPr>
      </p:pic>
      <p:pic>
        <p:nvPicPr>
          <p:cNvPr id="67" name="Picture 66" descr="Shape, circle&#10;&#10;Description automatically generated">
            <a:extLst>
              <a:ext uri="{FF2B5EF4-FFF2-40B4-BE49-F238E27FC236}">
                <a16:creationId xmlns:a16="http://schemas.microsoft.com/office/drawing/2014/main" id="{4A8300D9-78D5-2C4E-B1D6-462878CD2E5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21900" y="4009176"/>
            <a:ext cx="643654" cy="808840"/>
          </a:xfrm>
          <a:prstGeom prst="rect">
            <a:avLst/>
          </a:prstGeom>
        </p:spPr>
      </p:pic>
      <p:pic>
        <p:nvPicPr>
          <p:cNvPr id="68" name="Picture 67" descr="Shape, circle&#10;&#10;Description automatically generated">
            <a:extLst>
              <a:ext uri="{FF2B5EF4-FFF2-40B4-BE49-F238E27FC236}">
                <a16:creationId xmlns:a16="http://schemas.microsoft.com/office/drawing/2014/main" id="{B93DD7D8-AF64-7C49-9E2C-F98BAC23419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36824" y="3598238"/>
            <a:ext cx="643654" cy="808840"/>
          </a:xfrm>
          <a:prstGeom prst="rect">
            <a:avLst/>
          </a:prstGeom>
        </p:spPr>
      </p:pic>
      <p:pic>
        <p:nvPicPr>
          <p:cNvPr id="69" name="Picture 68" descr="Shape, circle&#10;&#10;Description automatically generated">
            <a:extLst>
              <a:ext uri="{FF2B5EF4-FFF2-40B4-BE49-F238E27FC236}">
                <a16:creationId xmlns:a16="http://schemas.microsoft.com/office/drawing/2014/main" id="{5FB0D89A-F3DD-3E4E-9C2E-A99EA2320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335473" y="4363435"/>
            <a:ext cx="643654" cy="808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461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8FB7969-B9F6-EB4A-9C4A-D69159FE22F4}"/>
              </a:ext>
            </a:extLst>
          </p:cNvPr>
          <p:cNvSpPr>
            <a:spLocks noChangeAspect="1"/>
          </p:cNvSpPr>
          <p:nvPr/>
        </p:nvSpPr>
        <p:spPr>
          <a:xfrm>
            <a:off x="142175" y="102704"/>
            <a:ext cx="2883184" cy="665259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0FBF857-E512-4042-9238-48430390740D}"/>
              </a:ext>
            </a:extLst>
          </p:cNvPr>
          <p:cNvSpPr>
            <a:spLocks noChangeAspect="1"/>
          </p:cNvSpPr>
          <p:nvPr/>
        </p:nvSpPr>
        <p:spPr>
          <a:xfrm>
            <a:off x="3110692" y="101696"/>
            <a:ext cx="2883184" cy="665259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/>
              <a:t>2019-2020</a:t>
            </a:r>
            <a:r>
              <a:rPr lang="en-US" b="1" dirty="0">
                <a:solidFill>
                  <a:srgbClr val="FF0000"/>
                </a:solidFill>
              </a:rPr>
              <a:t>     </a:t>
            </a:r>
          </a:p>
          <a:p>
            <a:r>
              <a:rPr lang="en-US" b="1" dirty="0"/>
              <a:t>Book Award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DB3784A-F30C-D849-BA9C-0E0FF5E2CB06}"/>
              </a:ext>
            </a:extLst>
          </p:cNvPr>
          <p:cNvSpPr>
            <a:spLocks noChangeAspect="1"/>
          </p:cNvSpPr>
          <p:nvPr/>
        </p:nvSpPr>
        <p:spPr>
          <a:xfrm>
            <a:off x="6176342" y="126060"/>
            <a:ext cx="2883184" cy="665259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blipFill>
                <a:blip r:embed="rId2"/>
                <a:stretch>
                  <a:fillRect/>
                </a:stretch>
              </a:blip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033A421-DC44-BB42-87B5-57DDD5DC0FD2}"/>
              </a:ext>
            </a:extLst>
          </p:cNvPr>
          <p:cNvSpPr>
            <a:spLocks noChangeAspect="1"/>
          </p:cNvSpPr>
          <p:nvPr/>
        </p:nvSpPr>
        <p:spPr>
          <a:xfrm>
            <a:off x="9204878" y="126060"/>
            <a:ext cx="2883184" cy="665259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blipFill>
                <a:blip r:embed="rId2"/>
                <a:stretch>
                  <a:fillRect/>
                </a:stretch>
              </a:blipFill>
            </a:endParaRPr>
          </a:p>
        </p:txBody>
      </p:sp>
      <p:pic>
        <p:nvPicPr>
          <p:cNvPr id="17" name="Picture 16" descr="Table&#10;&#10;Description automatically generated with low confidence">
            <a:extLst>
              <a:ext uri="{FF2B5EF4-FFF2-40B4-BE49-F238E27FC236}">
                <a16:creationId xmlns:a16="http://schemas.microsoft.com/office/drawing/2014/main" id="{284F8393-C56B-CD4D-BC1A-D52A805B7D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3083" y="264236"/>
            <a:ext cx="2069179" cy="6330797"/>
          </a:xfrm>
          <a:prstGeom prst="rect">
            <a:avLst/>
          </a:prstGeom>
        </p:spPr>
      </p:pic>
      <p:pic>
        <p:nvPicPr>
          <p:cNvPr id="18" name="Picture 17" descr="Table&#10;&#10;Description automatically generated with low confidence">
            <a:extLst>
              <a:ext uri="{FF2B5EF4-FFF2-40B4-BE49-F238E27FC236}">
                <a16:creationId xmlns:a16="http://schemas.microsoft.com/office/drawing/2014/main" id="{ADD13D51-D8FE-3B41-9AA6-EC39E243B4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466" y="286957"/>
            <a:ext cx="2069179" cy="6330797"/>
          </a:xfrm>
          <a:prstGeom prst="rect">
            <a:avLst/>
          </a:prstGeom>
        </p:spPr>
      </p:pic>
      <p:pic>
        <p:nvPicPr>
          <p:cNvPr id="19" name="Picture 18" descr="Table&#10;&#10;Description automatically generated with low confidence">
            <a:extLst>
              <a:ext uri="{FF2B5EF4-FFF2-40B4-BE49-F238E27FC236}">
                <a16:creationId xmlns:a16="http://schemas.microsoft.com/office/drawing/2014/main" id="{51F3557C-8CA5-BA4F-88F5-3FDA14B7CC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7709" y="262593"/>
            <a:ext cx="2069179" cy="6330797"/>
          </a:xfrm>
          <a:prstGeom prst="rect">
            <a:avLst/>
          </a:prstGeom>
        </p:spPr>
      </p:pic>
      <p:pic>
        <p:nvPicPr>
          <p:cNvPr id="20" name="Picture 19" descr="Table&#10;&#10;Description automatically generated with low confidence">
            <a:extLst>
              <a:ext uri="{FF2B5EF4-FFF2-40B4-BE49-F238E27FC236}">
                <a16:creationId xmlns:a16="http://schemas.microsoft.com/office/drawing/2014/main" id="{40AD54F4-FE41-6146-8862-EF903EE722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8717" y="262592"/>
            <a:ext cx="2069179" cy="6330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29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38</Words>
  <Application>Microsoft Macintosh PowerPoint</Application>
  <PresentationFormat>Widescreen</PresentationFormat>
  <Paragraphs>63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Shirley YEO</dc:creator>
  <cp:lastModifiedBy>Shirley YEO</cp:lastModifiedBy>
  <cp:revision>21</cp:revision>
  <cp:lastPrinted>2019-11-18T06:58:55Z</cp:lastPrinted>
  <dcterms:created xsi:type="dcterms:W3CDTF">2019-11-08T22:50:52Z</dcterms:created>
  <dcterms:modified xsi:type="dcterms:W3CDTF">2021-02-23T08:15:05Z</dcterms:modified>
</cp:coreProperties>
</file>