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93" r:id="rId2"/>
    <p:sldId id="299" r:id="rId3"/>
    <p:sldId id="296" r:id="rId4"/>
    <p:sldId id="297" r:id="rId5"/>
    <p:sldId id="29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41"/>
    <p:restoredTop sz="91429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A8DA9-B2CD-428E-9057-C70C68DEE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1" y="1396999"/>
            <a:ext cx="8186944" cy="4472259"/>
          </a:xfrm>
          <a:noFill/>
          <a:ln>
            <a:noFill/>
          </a:ln>
        </p:spPr>
        <p:txBody>
          <a:bodyPr wrap="square" anchor="ctr">
            <a:normAutofit/>
          </a:bodyPr>
          <a:lstStyle/>
          <a:p>
            <a:pPr algn="l"/>
            <a:r>
              <a:rPr lang="en-GB" sz="4000" dirty="0"/>
              <a:t>Boolean Searching</a:t>
            </a:r>
            <a:endParaRPr lang="de-DE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66E5BAF-FBC7-9E4E-994B-0DC435E6DB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76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4C0E8-D903-406A-A7AB-9E48D2505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chemeClr val="accent1"/>
                </a:solidFill>
              </a:rPr>
              <a:t>What is Boolean searching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3ED4-B7CC-4839-9F56-7C7F6B504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/>
              <a:t>This is commonly used when searching through academic databases by combining different search words through different operators</a:t>
            </a:r>
          </a:p>
        </p:txBody>
      </p:sp>
    </p:spTree>
    <p:extLst>
      <p:ext uri="{BB962C8B-B14F-4D97-AF65-F5344CB8AC3E}">
        <p14:creationId xmlns:p14="http://schemas.microsoft.com/office/powerpoint/2010/main" val="2871073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EDDC-1474-4F1B-8310-F1BD98A7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1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AND</a:t>
            </a:r>
            <a:endParaRPr lang="de-DE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4EC002C-DE56-45BC-99F8-EB7F018EB2F1}"/>
              </a:ext>
            </a:extLst>
          </p:cNvPr>
          <p:cNvSpPr/>
          <p:nvPr/>
        </p:nvSpPr>
        <p:spPr>
          <a:xfrm>
            <a:off x="3147295" y="2120949"/>
            <a:ext cx="469067" cy="1174713"/>
          </a:xfrm>
          <a:custGeom>
            <a:avLst/>
            <a:gdLst>
              <a:gd name="connsiteX0" fmla="*/ 237247 w 469067"/>
              <a:gd name="connsiteY0" fmla="*/ 0 h 1174713"/>
              <a:gd name="connsiteX1" fmla="*/ 246159 w 469067"/>
              <a:gd name="connsiteY1" fmla="*/ 11918 h 1174713"/>
              <a:gd name="connsiteX2" fmla="*/ 469067 w 469067"/>
              <a:gd name="connsiteY2" fmla="*/ 741659 h 1174713"/>
              <a:gd name="connsiteX3" fmla="*/ 410388 w 469067"/>
              <a:gd name="connsiteY3" fmla="*/ 1129781 h 1174713"/>
              <a:gd name="connsiteX4" fmla="*/ 394551 w 469067"/>
              <a:gd name="connsiteY4" fmla="*/ 1173051 h 1174713"/>
              <a:gd name="connsiteX5" fmla="*/ 372405 w 469067"/>
              <a:gd name="connsiteY5" fmla="*/ 1169671 h 1174713"/>
              <a:gd name="connsiteX6" fmla="*/ 238956 w 469067"/>
              <a:gd name="connsiteY6" fmla="*/ 1162932 h 1174713"/>
              <a:gd name="connsiteX7" fmla="*/ 105507 w 469067"/>
              <a:gd name="connsiteY7" fmla="*/ 1169671 h 1174713"/>
              <a:gd name="connsiteX8" fmla="*/ 72469 w 469067"/>
              <a:gd name="connsiteY8" fmla="*/ 1174713 h 1174713"/>
              <a:gd name="connsiteX9" fmla="*/ 58679 w 469067"/>
              <a:gd name="connsiteY9" fmla="*/ 1137038 h 1174713"/>
              <a:gd name="connsiteX10" fmla="*/ 0 w 469067"/>
              <a:gd name="connsiteY10" fmla="*/ 748916 h 1174713"/>
              <a:gd name="connsiteX11" fmla="*/ 222908 w 469067"/>
              <a:gd name="connsiteY11" fmla="*/ 19175 h 1174713"/>
              <a:gd name="connsiteX12" fmla="*/ 237247 w 469067"/>
              <a:gd name="connsiteY12" fmla="*/ 0 h 117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9067" h="1174713">
                <a:moveTo>
                  <a:pt x="237247" y="0"/>
                </a:moveTo>
                <a:lnTo>
                  <a:pt x="246159" y="11918"/>
                </a:lnTo>
                <a:cubicBezTo>
                  <a:pt x="386892" y="220227"/>
                  <a:pt x="469067" y="471347"/>
                  <a:pt x="469067" y="741659"/>
                </a:cubicBezTo>
                <a:cubicBezTo>
                  <a:pt x="469067" y="876815"/>
                  <a:pt x="448523" y="1007173"/>
                  <a:pt x="410388" y="1129781"/>
                </a:cubicBezTo>
                <a:lnTo>
                  <a:pt x="394551" y="1173051"/>
                </a:lnTo>
                <a:lnTo>
                  <a:pt x="372405" y="1169671"/>
                </a:lnTo>
                <a:cubicBezTo>
                  <a:pt x="328528" y="1165215"/>
                  <a:pt x="284009" y="1162932"/>
                  <a:pt x="238956" y="1162932"/>
                </a:cubicBezTo>
                <a:cubicBezTo>
                  <a:pt x="193903" y="1162932"/>
                  <a:pt x="149384" y="1165215"/>
                  <a:pt x="105507" y="1169671"/>
                </a:cubicBezTo>
                <a:lnTo>
                  <a:pt x="72469" y="1174713"/>
                </a:lnTo>
                <a:lnTo>
                  <a:pt x="58679" y="1137038"/>
                </a:lnTo>
                <a:cubicBezTo>
                  <a:pt x="20544" y="1014430"/>
                  <a:pt x="0" y="884072"/>
                  <a:pt x="0" y="748916"/>
                </a:cubicBezTo>
                <a:cubicBezTo>
                  <a:pt x="0" y="478604"/>
                  <a:pt x="82176" y="227484"/>
                  <a:pt x="222908" y="19175"/>
                </a:cubicBezTo>
                <a:lnTo>
                  <a:pt x="237247" y="0"/>
                </a:lnTo>
                <a:close/>
              </a:path>
            </a:pathLst>
          </a:custGeom>
          <a:solidFill>
            <a:srgbClr val="C00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9C49223-31EE-43F8-A3FE-FC1C8CC364EB}"/>
              </a:ext>
            </a:extLst>
          </p:cNvPr>
          <p:cNvSpPr/>
          <p:nvPr/>
        </p:nvSpPr>
        <p:spPr>
          <a:xfrm>
            <a:off x="3379115" y="3294000"/>
            <a:ext cx="1239871" cy="881049"/>
          </a:xfrm>
          <a:custGeom>
            <a:avLst/>
            <a:gdLst>
              <a:gd name="connsiteX0" fmla="*/ 162731 w 1239871"/>
              <a:gd name="connsiteY0" fmla="*/ 0 h 881049"/>
              <a:gd name="connsiteX1" fmla="*/ 270180 w 1239871"/>
              <a:gd name="connsiteY1" fmla="*/ 16398 h 881049"/>
              <a:gd name="connsiteX2" fmla="*/ 1209770 w 1239871"/>
              <a:gd name="connsiteY2" fmla="*/ 787029 h 881049"/>
              <a:gd name="connsiteX3" fmla="*/ 1239871 w 1239871"/>
              <a:gd name="connsiteY3" fmla="*/ 869268 h 881049"/>
              <a:gd name="connsiteX4" fmla="*/ 1206832 w 1239871"/>
              <a:gd name="connsiteY4" fmla="*/ 874310 h 881049"/>
              <a:gd name="connsiteX5" fmla="*/ 1073383 w 1239871"/>
              <a:gd name="connsiteY5" fmla="*/ 881049 h 881049"/>
              <a:gd name="connsiteX6" fmla="*/ 66225 w 1239871"/>
              <a:gd name="connsiteY6" fmla="*/ 406083 h 881049"/>
              <a:gd name="connsiteX7" fmla="*/ 0 w 1239871"/>
              <a:gd name="connsiteY7" fmla="*/ 317524 h 881049"/>
              <a:gd name="connsiteX8" fmla="*/ 14339 w 1239871"/>
              <a:gd name="connsiteY8" fmla="*/ 298349 h 881049"/>
              <a:gd name="connsiteX9" fmla="*/ 134678 w 1239871"/>
              <a:gd name="connsiteY9" fmla="*/ 76644 h 881049"/>
              <a:gd name="connsiteX10" fmla="*/ 162731 w 1239871"/>
              <a:gd name="connsiteY10" fmla="*/ 0 h 881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9871" h="881049">
                <a:moveTo>
                  <a:pt x="162731" y="0"/>
                </a:moveTo>
                <a:lnTo>
                  <a:pt x="270180" y="16398"/>
                </a:lnTo>
                <a:cubicBezTo>
                  <a:pt x="695008" y="103329"/>
                  <a:pt x="1044653" y="396654"/>
                  <a:pt x="1209770" y="787029"/>
                </a:cubicBezTo>
                <a:lnTo>
                  <a:pt x="1239871" y="869268"/>
                </a:lnTo>
                <a:lnTo>
                  <a:pt x="1206832" y="874310"/>
                </a:lnTo>
                <a:cubicBezTo>
                  <a:pt x="1162956" y="878767"/>
                  <a:pt x="1118436" y="881049"/>
                  <a:pt x="1073383" y="881049"/>
                </a:cubicBezTo>
                <a:cubicBezTo>
                  <a:pt x="667908" y="881049"/>
                  <a:pt x="305618" y="696157"/>
                  <a:pt x="66225" y="406083"/>
                </a:cubicBezTo>
                <a:lnTo>
                  <a:pt x="0" y="317524"/>
                </a:lnTo>
                <a:lnTo>
                  <a:pt x="14339" y="298349"/>
                </a:lnTo>
                <a:cubicBezTo>
                  <a:pt x="61250" y="228913"/>
                  <a:pt x="101654" y="154720"/>
                  <a:pt x="134678" y="76644"/>
                </a:cubicBezTo>
                <a:lnTo>
                  <a:pt x="162731" y="0"/>
                </a:lnTo>
                <a:close/>
              </a:path>
            </a:pathLst>
          </a:custGeom>
          <a:solidFill>
            <a:srgbClr val="FFC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2D4EA9C-B8F5-416A-AB6A-538FDA4E18C0}"/>
              </a:ext>
            </a:extLst>
          </p:cNvPr>
          <p:cNvSpPr/>
          <p:nvPr/>
        </p:nvSpPr>
        <p:spPr>
          <a:xfrm>
            <a:off x="2155564" y="3295662"/>
            <a:ext cx="1223551" cy="872130"/>
          </a:xfrm>
          <a:custGeom>
            <a:avLst/>
            <a:gdLst>
              <a:gd name="connsiteX0" fmla="*/ 1064200 w 1223551"/>
              <a:gd name="connsiteY0" fmla="*/ 0 h 872130"/>
              <a:gd name="connsiteX1" fmla="*/ 1094300 w 1223551"/>
              <a:gd name="connsiteY1" fmla="*/ 82239 h 872130"/>
              <a:gd name="connsiteX2" fmla="*/ 1214639 w 1223551"/>
              <a:gd name="connsiteY2" fmla="*/ 303944 h 872130"/>
              <a:gd name="connsiteX3" fmla="*/ 1223551 w 1223551"/>
              <a:gd name="connsiteY3" fmla="*/ 315862 h 872130"/>
              <a:gd name="connsiteX4" fmla="*/ 1162753 w 1223551"/>
              <a:gd name="connsiteY4" fmla="*/ 397164 h 872130"/>
              <a:gd name="connsiteX5" fmla="*/ 155595 w 1223551"/>
              <a:gd name="connsiteY5" fmla="*/ 872130 h 872130"/>
              <a:gd name="connsiteX6" fmla="*/ 22146 w 1223551"/>
              <a:gd name="connsiteY6" fmla="*/ 865391 h 872130"/>
              <a:gd name="connsiteX7" fmla="*/ 0 w 1223551"/>
              <a:gd name="connsiteY7" fmla="*/ 862012 h 872130"/>
              <a:gd name="connsiteX8" fmla="*/ 28053 w 1223551"/>
              <a:gd name="connsiteY8" fmla="*/ 785367 h 872130"/>
              <a:gd name="connsiteX9" fmla="*/ 967643 w 1223551"/>
              <a:gd name="connsiteY9" fmla="*/ 14736 h 872130"/>
              <a:gd name="connsiteX10" fmla="*/ 1064200 w 1223551"/>
              <a:gd name="connsiteY10" fmla="*/ 0 h 87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23551" h="872130">
                <a:moveTo>
                  <a:pt x="1064200" y="0"/>
                </a:moveTo>
                <a:lnTo>
                  <a:pt x="1094300" y="82239"/>
                </a:lnTo>
                <a:cubicBezTo>
                  <a:pt x="1127324" y="160315"/>
                  <a:pt x="1167728" y="234508"/>
                  <a:pt x="1214639" y="303944"/>
                </a:cubicBezTo>
                <a:lnTo>
                  <a:pt x="1223551" y="315862"/>
                </a:lnTo>
                <a:lnTo>
                  <a:pt x="1162753" y="397164"/>
                </a:lnTo>
                <a:cubicBezTo>
                  <a:pt x="923360" y="687238"/>
                  <a:pt x="561070" y="872130"/>
                  <a:pt x="155595" y="872130"/>
                </a:cubicBezTo>
                <a:cubicBezTo>
                  <a:pt x="110542" y="872130"/>
                  <a:pt x="66023" y="869848"/>
                  <a:pt x="22146" y="865391"/>
                </a:cubicBezTo>
                <a:lnTo>
                  <a:pt x="0" y="862012"/>
                </a:lnTo>
                <a:lnTo>
                  <a:pt x="28053" y="785367"/>
                </a:lnTo>
                <a:cubicBezTo>
                  <a:pt x="193171" y="394992"/>
                  <a:pt x="542815" y="101667"/>
                  <a:pt x="967643" y="14736"/>
                </a:cubicBezTo>
                <a:lnTo>
                  <a:pt x="1064200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F5A330A-1E06-4608-A829-BF3979231C57}"/>
              </a:ext>
            </a:extLst>
          </p:cNvPr>
          <p:cNvSpPr/>
          <p:nvPr/>
        </p:nvSpPr>
        <p:spPr>
          <a:xfrm>
            <a:off x="737577" y="1492110"/>
            <a:ext cx="2559149" cy="2600250"/>
          </a:xfrm>
          <a:custGeom>
            <a:avLst/>
            <a:gdLst>
              <a:gd name="connsiteX0" fmla="*/ 1305203 w 2378586"/>
              <a:gd name="connsiteY0" fmla="*/ 0 h 2600250"/>
              <a:gd name="connsiteX1" fmla="*/ 2312361 w 2378586"/>
              <a:gd name="connsiteY1" fmla="*/ 474966 h 2600250"/>
              <a:gd name="connsiteX2" fmla="*/ 2378586 w 2378586"/>
              <a:gd name="connsiteY2" fmla="*/ 563525 h 2600250"/>
              <a:gd name="connsiteX3" fmla="*/ 2364247 w 2378586"/>
              <a:gd name="connsiteY3" fmla="*/ 582700 h 2600250"/>
              <a:gd name="connsiteX4" fmla="*/ 2141339 w 2378586"/>
              <a:gd name="connsiteY4" fmla="*/ 1312441 h 2600250"/>
              <a:gd name="connsiteX5" fmla="*/ 2200018 w 2378586"/>
              <a:gd name="connsiteY5" fmla="*/ 1700563 h 2600250"/>
              <a:gd name="connsiteX6" fmla="*/ 2213808 w 2378586"/>
              <a:gd name="connsiteY6" fmla="*/ 1738238 h 2600250"/>
              <a:gd name="connsiteX7" fmla="*/ 2117251 w 2378586"/>
              <a:gd name="connsiteY7" fmla="*/ 1752974 h 2600250"/>
              <a:gd name="connsiteX8" fmla="*/ 1177661 w 2378586"/>
              <a:gd name="connsiteY8" fmla="*/ 2523605 h 2600250"/>
              <a:gd name="connsiteX9" fmla="*/ 1149608 w 2378586"/>
              <a:gd name="connsiteY9" fmla="*/ 2600250 h 2600250"/>
              <a:gd name="connsiteX10" fmla="*/ 1042159 w 2378586"/>
              <a:gd name="connsiteY10" fmla="*/ 2583851 h 2600250"/>
              <a:gd name="connsiteX11" fmla="*/ 0 w 2378586"/>
              <a:gd name="connsiteY11" fmla="*/ 1305184 h 2600250"/>
              <a:gd name="connsiteX12" fmla="*/ 1305203 w 2378586"/>
              <a:gd name="connsiteY12" fmla="*/ 0 h 26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8586" h="2600250">
                <a:moveTo>
                  <a:pt x="1305203" y="0"/>
                </a:moveTo>
                <a:cubicBezTo>
                  <a:pt x="1710678" y="0"/>
                  <a:pt x="2072968" y="184892"/>
                  <a:pt x="2312361" y="474966"/>
                </a:cubicBezTo>
                <a:lnTo>
                  <a:pt x="2378586" y="563525"/>
                </a:lnTo>
                <a:lnTo>
                  <a:pt x="2364247" y="582700"/>
                </a:lnTo>
                <a:cubicBezTo>
                  <a:pt x="2223515" y="791009"/>
                  <a:pt x="2141339" y="1042129"/>
                  <a:pt x="2141339" y="1312441"/>
                </a:cubicBezTo>
                <a:cubicBezTo>
                  <a:pt x="2141339" y="1447597"/>
                  <a:pt x="2161883" y="1577955"/>
                  <a:pt x="2200018" y="1700563"/>
                </a:cubicBezTo>
                <a:lnTo>
                  <a:pt x="2213808" y="1738238"/>
                </a:lnTo>
                <a:lnTo>
                  <a:pt x="2117251" y="1752974"/>
                </a:lnTo>
                <a:cubicBezTo>
                  <a:pt x="1692423" y="1839905"/>
                  <a:pt x="1342779" y="2133230"/>
                  <a:pt x="1177661" y="2523605"/>
                </a:cubicBezTo>
                <a:lnTo>
                  <a:pt x="1149608" y="2600250"/>
                </a:lnTo>
                <a:lnTo>
                  <a:pt x="1042159" y="2583851"/>
                </a:lnTo>
                <a:cubicBezTo>
                  <a:pt x="447400" y="2462148"/>
                  <a:pt x="0" y="1935913"/>
                  <a:pt x="0" y="1305184"/>
                </a:cubicBezTo>
                <a:cubicBezTo>
                  <a:pt x="0" y="584351"/>
                  <a:pt x="584359" y="0"/>
                  <a:pt x="1305203" y="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Guns</a:t>
            </a:r>
            <a:endParaRPr lang="de-DE" sz="4000" kern="1200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63AFE13-3EE6-4634-8128-E22BF48450E1}"/>
              </a:ext>
            </a:extLst>
          </p:cNvPr>
          <p:cNvSpPr/>
          <p:nvPr/>
        </p:nvSpPr>
        <p:spPr>
          <a:xfrm>
            <a:off x="3473126" y="1493773"/>
            <a:ext cx="2552954" cy="2598587"/>
          </a:xfrm>
          <a:custGeom>
            <a:avLst/>
            <a:gdLst>
              <a:gd name="connsiteX0" fmla="*/ 1067956 w 2373159"/>
              <a:gd name="connsiteY0" fmla="*/ 0 h 2598587"/>
              <a:gd name="connsiteX1" fmla="*/ 2373159 w 2373159"/>
              <a:gd name="connsiteY1" fmla="*/ 1305184 h 2598587"/>
              <a:gd name="connsiteX2" fmla="*/ 1331000 w 2373159"/>
              <a:gd name="connsiteY2" fmla="*/ 2583851 h 2598587"/>
              <a:gd name="connsiteX3" fmla="*/ 1234444 w 2373159"/>
              <a:gd name="connsiteY3" fmla="*/ 2598587 h 2598587"/>
              <a:gd name="connsiteX4" fmla="*/ 1204343 w 2373159"/>
              <a:gd name="connsiteY4" fmla="*/ 2516348 h 2598587"/>
              <a:gd name="connsiteX5" fmla="*/ 264753 w 2373159"/>
              <a:gd name="connsiteY5" fmla="*/ 1745717 h 2598587"/>
              <a:gd name="connsiteX6" fmla="*/ 157304 w 2373159"/>
              <a:gd name="connsiteY6" fmla="*/ 1729319 h 2598587"/>
              <a:gd name="connsiteX7" fmla="*/ 173141 w 2373159"/>
              <a:gd name="connsiteY7" fmla="*/ 1686049 h 2598587"/>
              <a:gd name="connsiteX8" fmla="*/ 231820 w 2373159"/>
              <a:gd name="connsiteY8" fmla="*/ 1297927 h 2598587"/>
              <a:gd name="connsiteX9" fmla="*/ 8912 w 2373159"/>
              <a:gd name="connsiteY9" fmla="*/ 568186 h 2598587"/>
              <a:gd name="connsiteX10" fmla="*/ 0 w 2373159"/>
              <a:gd name="connsiteY10" fmla="*/ 556268 h 2598587"/>
              <a:gd name="connsiteX11" fmla="*/ 60798 w 2373159"/>
              <a:gd name="connsiteY11" fmla="*/ 474966 h 2598587"/>
              <a:gd name="connsiteX12" fmla="*/ 1067956 w 2373159"/>
              <a:gd name="connsiteY12" fmla="*/ 0 h 2598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3159" h="2598587">
                <a:moveTo>
                  <a:pt x="1067956" y="0"/>
                </a:moveTo>
                <a:cubicBezTo>
                  <a:pt x="1788800" y="0"/>
                  <a:pt x="2373159" y="584351"/>
                  <a:pt x="2373159" y="1305184"/>
                </a:cubicBezTo>
                <a:cubicBezTo>
                  <a:pt x="2373159" y="1935913"/>
                  <a:pt x="1925759" y="2462148"/>
                  <a:pt x="1331000" y="2583851"/>
                </a:cubicBezTo>
                <a:lnTo>
                  <a:pt x="1234444" y="2598587"/>
                </a:lnTo>
                <a:lnTo>
                  <a:pt x="1204343" y="2516348"/>
                </a:lnTo>
                <a:cubicBezTo>
                  <a:pt x="1039226" y="2125973"/>
                  <a:pt x="689581" y="1832648"/>
                  <a:pt x="264753" y="1745717"/>
                </a:cubicBezTo>
                <a:lnTo>
                  <a:pt x="157304" y="1729319"/>
                </a:lnTo>
                <a:lnTo>
                  <a:pt x="173141" y="1686049"/>
                </a:lnTo>
                <a:cubicBezTo>
                  <a:pt x="211276" y="1563441"/>
                  <a:pt x="231820" y="1433083"/>
                  <a:pt x="231820" y="1297927"/>
                </a:cubicBezTo>
                <a:cubicBezTo>
                  <a:pt x="231820" y="1027615"/>
                  <a:pt x="149645" y="776495"/>
                  <a:pt x="8912" y="568186"/>
                </a:cubicBezTo>
                <a:lnTo>
                  <a:pt x="0" y="556268"/>
                </a:lnTo>
                <a:lnTo>
                  <a:pt x="60798" y="474966"/>
                </a:lnTo>
                <a:cubicBezTo>
                  <a:pt x="300191" y="184892"/>
                  <a:pt x="662481" y="0"/>
                  <a:pt x="1067956" y="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600" kern="1200" dirty="0"/>
              <a:t>Roses</a:t>
            </a:r>
            <a:endParaRPr lang="de-DE" sz="3600" kern="120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350753C-EC2F-45B3-B706-CA1C4D606D0B}"/>
              </a:ext>
            </a:extLst>
          </p:cNvPr>
          <p:cNvSpPr/>
          <p:nvPr/>
        </p:nvSpPr>
        <p:spPr>
          <a:xfrm>
            <a:off x="3219764" y="3283881"/>
            <a:ext cx="322082" cy="327643"/>
          </a:xfrm>
          <a:custGeom>
            <a:avLst/>
            <a:gdLst>
              <a:gd name="connsiteX0" fmla="*/ 166487 w 322082"/>
              <a:gd name="connsiteY0" fmla="*/ 0 h 327643"/>
              <a:gd name="connsiteX1" fmla="*/ 299936 w 322082"/>
              <a:gd name="connsiteY1" fmla="*/ 6739 h 327643"/>
              <a:gd name="connsiteX2" fmla="*/ 322082 w 322082"/>
              <a:gd name="connsiteY2" fmla="*/ 10119 h 327643"/>
              <a:gd name="connsiteX3" fmla="*/ 294029 w 322082"/>
              <a:gd name="connsiteY3" fmla="*/ 86763 h 327643"/>
              <a:gd name="connsiteX4" fmla="*/ 173690 w 322082"/>
              <a:gd name="connsiteY4" fmla="*/ 308468 h 327643"/>
              <a:gd name="connsiteX5" fmla="*/ 159351 w 322082"/>
              <a:gd name="connsiteY5" fmla="*/ 327643 h 327643"/>
              <a:gd name="connsiteX6" fmla="*/ 150439 w 322082"/>
              <a:gd name="connsiteY6" fmla="*/ 315725 h 327643"/>
              <a:gd name="connsiteX7" fmla="*/ 30100 w 322082"/>
              <a:gd name="connsiteY7" fmla="*/ 94020 h 327643"/>
              <a:gd name="connsiteX8" fmla="*/ 0 w 322082"/>
              <a:gd name="connsiteY8" fmla="*/ 11781 h 327643"/>
              <a:gd name="connsiteX9" fmla="*/ 33038 w 322082"/>
              <a:gd name="connsiteY9" fmla="*/ 6739 h 327643"/>
              <a:gd name="connsiteX10" fmla="*/ 166487 w 322082"/>
              <a:gd name="connsiteY10" fmla="*/ 0 h 32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082" h="327643">
                <a:moveTo>
                  <a:pt x="166487" y="0"/>
                </a:moveTo>
                <a:cubicBezTo>
                  <a:pt x="211540" y="0"/>
                  <a:pt x="256059" y="2283"/>
                  <a:pt x="299936" y="6739"/>
                </a:cubicBezTo>
                <a:lnTo>
                  <a:pt x="322082" y="10119"/>
                </a:lnTo>
                <a:lnTo>
                  <a:pt x="294029" y="86763"/>
                </a:lnTo>
                <a:cubicBezTo>
                  <a:pt x="261005" y="164839"/>
                  <a:pt x="220601" y="239032"/>
                  <a:pt x="173690" y="308468"/>
                </a:cubicBezTo>
                <a:lnTo>
                  <a:pt x="159351" y="327643"/>
                </a:lnTo>
                <a:lnTo>
                  <a:pt x="150439" y="315725"/>
                </a:lnTo>
                <a:cubicBezTo>
                  <a:pt x="103528" y="246289"/>
                  <a:pt x="63124" y="172096"/>
                  <a:pt x="30100" y="94020"/>
                </a:cubicBezTo>
                <a:lnTo>
                  <a:pt x="0" y="11781"/>
                </a:lnTo>
                <a:lnTo>
                  <a:pt x="33038" y="6739"/>
                </a:lnTo>
                <a:cubicBezTo>
                  <a:pt x="76915" y="2283"/>
                  <a:pt x="121434" y="0"/>
                  <a:pt x="166487" y="0"/>
                </a:cubicBez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5332F90-7417-4F58-95F6-3F2BFF746C0F}"/>
              </a:ext>
            </a:extLst>
          </p:cNvPr>
          <p:cNvSpPr/>
          <p:nvPr/>
        </p:nvSpPr>
        <p:spPr>
          <a:xfrm>
            <a:off x="2055114" y="3761929"/>
            <a:ext cx="2765364" cy="2282725"/>
          </a:xfrm>
          <a:custGeom>
            <a:avLst/>
            <a:gdLst>
              <a:gd name="connsiteX0" fmla="*/ 1298067 w 2610406"/>
              <a:gd name="connsiteY0" fmla="*/ 0 h 2282725"/>
              <a:gd name="connsiteX1" fmla="*/ 1364292 w 2610406"/>
              <a:gd name="connsiteY1" fmla="*/ 88559 h 2282725"/>
              <a:gd name="connsiteX2" fmla="*/ 2371450 w 2610406"/>
              <a:gd name="connsiteY2" fmla="*/ 563525 h 2282725"/>
              <a:gd name="connsiteX3" fmla="*/ 2504899 w 2610406"/>
              <a:gd name="connsiteY3" fmla="*/ 556786 h 2282725"/>
              <a:gd name="connsiteX4" fmla="*/ 2537938 w 2610406"/>
              <a:gd name="connsiteY4" fmla="*/ 551744 h 2282725"/>
              <a:gd name="connsiteX5" fmla="*/ 2551727 w 2610406"/>
              <a:gd name="connsiteY5" fmla="*/ 589419 h 2282725"/>
              <a:gd name="connsiteX6" fmla="*/ 2610406 w 2610406"/>
              <a:gd name="connsiteY6" fmla="*/ 977541 h 2282725"/>
              <a:gd name="connsiteX7" fmla="*/ 1305203 w 2610406"/>
              <a:gd name="connsiteY7" fmla="*/ 2282725 h 2282725"/>
              <a:gd name="connsiteX8" fmla="*/ 0 w 2610406"/>
              <a:gd name="connsiteY8" fmla="*/ 977541 h 2282725"/>
              <a:gd name="connsiteX9" fmla="*/ 58679 w 2610406"/>
              <a:gd name="connsiteY9" fmla="*/ 589419 h 2282725"/>
              <a:gd name="connsiteX10" fmla="*/ 74516 w 2610406"/>
              <a:gd name="connsiteY10" fmla="*/ 546150 h 2282725"/>
              <a:gd name="connsiteX11" fmla="*/ 96662 w 2610406"/>
              <a:gd name="connsiteY11" fmla="*/ 549529 h 2282725"/>
              <a:gd name="connsiteX12" fmla="*/ 230111 w 2610406"/>
              <a:gd name="connsiteY12" fmla="*/ 556268 h 2282725"/>
              <a:gd name="connsiteX13" fmla="*/ 1237269 w 2610406"/>
              <a:gd name="connsiteY13" fmla="*/ 81302 h 2282725"/>
              <a:gd name="connsiteX14" fmla="*/ 1298067 w 2610406"/>
              <a:gd name="connsiteY14" fmla="*/ 0 h 22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10406" h="2282725">
                <a:moveTo>
                  <a:pt x="1298067" y="0"/>
                </a:moveTo>
                <a:lnTo>
                  <a:pt x="1364292" y="88559"/>
                </a:lnTo>
                <a:cubicBezTo>
                  <a:pt x="1603685" y="378633"/>
                  <a:pt x="1965975" y="563525"/>
                  <a:pt x="2371450" y="563525"/>
                </a:cubicBezTo>
                <a:cubicBezTo>
                  <a:pt x="2416503" y="563525"/>
                  <a:pt x="2461023" y="561243"/>
                  <a:pt x="2504899" y="556786"/>
                </a:cubicBezTo>
                <a:lnTo>
                  <a:pt x="2537938" y="551744"/>
                </a:lnTo>
                <a:lnTo>
                  <a:pt x="2551727" y="589419"/>
                </a:lnTo>
                <a:cubicBezTo>
                  <a:pt x="2589862" y="712027"/>
                  <a:pt x="2610406" y="842385"/>
                  <a:pt x="2610406" y="977541"/>
                </a:cubicBezTo>
                <a:cubicBezTo>
                  <a:pt x="2610406" y="1698374"/>
                  <a:pt x="2026047" y="2282725"/>
                  <a:pt x="1305203" y="2282725"/>
                </a:cubicBezTo>
                <a:cubicBezTo>
                  <a:pt x="584359" y="2282725"/>
                  <a:pt x="0" y="1698374"/>
                  <a:pt x="0" y="977541"/>
                </a:cubicBezTo>
                <a:cubicBezTo>
                  <a:pt x="0" y="842385"/>
                  <a:pt x="20544" y="712027"/>
                  <a:pt x="58679" y="589419"/>
                </a:cubicBezTo>
                <a:lnTo>
                  <a:pt x="74516" y="546150"/>
                </a:lnTo>
                <a:lnTo>
                  <a:pt x="96662" y="549529"/>
                </a:lnTo>
                <a:cubicBezTo>
                  <a:pt x="140539" y="553986"/>
                  <a:pt x="185058" y="556268"/>
                  <a:pt x="230111" y="556268"/>
                </a:cubicBezTo>
                <a:cubicBezTo>
                  <a:pt x="635586" y="556268"/>
                  <a:pt x="997876" y="371376"/>
                  <a:pt x="1237269" y="81302"/>
                </a:cubicBezTo>
                <a:lnTo>
                  <a:pt x="1298067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Music</a:t>
            </a:r>
            <a:endParaRPr lang="de-DE" sz="4000" kern="1200" dirty="0"/>
          </a:p>
        </p:txBody>
      </p:sp>
      <p:pic>
        <p:nvPicPr>
          <p:cNvPr id="49" name="Graphic 48" descr="Line Arrow: Straight">
            <a:extLst>
              <a:ext uri="{FF2B5EF4-FFF2-40B4-BE49-F238E27FC236}">
                <a16:creationId xmlns:a16="http://schemas.microsoft.com/office/drawing/2014/main" id="{1DD63403-4E34-4CB8-B783-045428FC92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041916" flipH="1">
            <a:off x="6409969" y="1766124"/>
            <a:ext cx="1466987" cy="914400"/>
          </a:xfrm>
          <a:prstGeom prst="rect">
            <a:avLst/>
          </a:prstGeom>
        </p:spPr>
      </p:pic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D9B650EA-5D69-4F46-AF92-D30727B08025}"/>
              </a:ext>
            </a:extLst>
          </p:cNvPr>
          <p:cNvSpPr/>
          <p:nvPr/>
        </p:nvSpPr>
        <p:spPr>
          <a:xfrm>
            <a:off x="8130975" y="1460422"/>
            <a:ext cx="469067" cy="1174713"/>
          </a:xfrm>
          <a:custGeom>
            <a:avLst/>
            <a:gdLst>
              <a:gd name="connsiteX0" fmla="*/ 237247 w 469067"/>
              <a:gd name="connsiteY0" fmla="*/ 0 h 1174713"/>
              <a:gd name="connsiteX1" fmla="*/ 246159 w 469067"/>
              <a:gd name="connsiteY1" fmla="*/ 11918 h 1174713"/>
              <a:gd name="connsiteX2" fmla="*/ 469067 w 469067"/>
              <a:gd name="connsiteY2" fmla="*/ 741659 h 1174713"/>
              <a:gd name="connsiteX3" fmla="*/ 410388 w 469067"/>
              <a:gd name="connsiteY3" fmla="*/ 1129781 h 1174713"/>
              <a:gd name="connsiteX4" fmla="*/ 394551 w 469067"/>
              <a:gd name="connsiteY4" fmla="*/ 1173051 h 1174713"/>
              <a:gd name="connsiteX5" fmla="*/ 372405 w 469067"/>
              <a:gd name="connsiteY5" fmla="*/ 1169671 h 1174713"/>
              <a:gd name="connsiteX6" fmla="*/ 238956 w 469067"/>
              <a:gd name="connsiteY6" fmla="*/ 1162932 h 1174713"/>
              <a:gd name="connsiteX7" fmla="*/ 105507 w 469067"/>
              <a:gd name="connsiteY7" fmla="*/ 1169671 h 1174713"/>
              <a:gd name="connsiteX8" fmla="*/ 72469 w 469067"/>
              <a:gd name="connsiteY8" fmla="*/ 1174713 h 1174713"/>
              <a:gd name="connsiteX9" fmla="*/ 58679 w 469067"/>
              <a:gd name="connsiteY9" fmla="*/ 1137038 h 1174713"/>
              <a:gd name="connsiteX10" fmla="*/ 0 w 469067"/>
              <a:gd name="connsiteY10" fmla="*/ 748916 h 1174713"/>
              <a:gd name="connsiteX11" fmla="*/ 222908 w 469067"/>
              <a:gd name="connsiteY11" fmla="*/ 19175 h 1174713"/>
              <a:gd name="connsiteX12" fmla="*/ 237247 w 469067"/>
              <a:gd name="connsiteY12" fmla="*/ 0 h 117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9067" h="1174713">
                <a:moveTo>
                  <a:pt x="237247" y="0"/>
                </a:moveTo>
                <a:lnTo>
                  <a:pt x="246159" y="11918"/>
                </a:lnTo>
                <a:cubicBezTo>
                  <a:pt x="386892" y="220227"/>
                  <a:pt x="469067" y="471347"/>
                  <a:pt x="469067" y="741659"/>
                </a:cubicBezTo>
                <a:cubicBezTo>
                  <a:pt x="469067" y="876815"/>
                  <a:pt x="448523" y="1007173"/>
                  <a:pt x="410388" y="1129781"/>
                </a:cubicBezTo>
                <a:lnTo>
                  <a:pt x="394551" y="1173051"/>
                </a:lnTo>
                <a:lnTo>
                  <a:pt x="372405" y="1169671"/>
                </a:lnTo>
                <a:cubicBezTo>
                  <a:pt x="328528" y="1165215"/>
                  <a:pt x="284009" y="1162932"/>
                  <a:pt x="238956" y="1162932"/>
                </a:cubicBezTo>
                <a:cubicBezTo>
                  <a:pt x="193903" y="1162932"/>
                  <a:pt x="149384" y="1165215"/>
                  <a:pt x="105507" y="1169671"/>
                </a:cubicBezTo>
                <a:lnTo>
                  <a:pt x="72469" y="1174713"/>
                </a:lnTo>
                <a:lnTo>
                  <a:pt x="58679" y="1137038"/>
                </a:lnTo>
                <a:cubicBezTo>
                  <a:pt x="20544" y="1014430"/>
                  <a:pt x="0" y="884072"/>
                  <a:pt x="0" y="748916"/>
                </a:cubicBezTo>
                <a:cubicBezTo>
                  <a:pt x="0" y="478604"/>
                  <a:pt x="82176" y="227484"/>
                  <a:pt x="222908" y="19175"/>
                </a:cubicBezTo>
                <a:lnTo>
                  <a:pt x="237247" y="0"/>
                </a:lnTo>
                <a:close/>
              </a:path>
            </a:pathLst>
          </a:custGeom>
          <a:solidFill>
            <a:srgbClr val="C00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DEC8755F-F368-4EB9-ADBF-D38AAEADADC8}"/>
              </a:ext>
            </a:extLst>
          </p:cNvPr>
          <p:cNvSpPr/>
          <p:nvPr/>
        </p:nvSpPr>
        <p:spPr>
          <a:xfrm>
            <a:off x="8203444" y="2623354"/>
            <a:ext cx="322082" cy="327643"/>
          </a:xfrm>
          <a:custGeom>
            <a:avLst/>
            <a:gdLst>
              <a:gd name="connsiteX0" fmla="*/ 166487 w 322082"/>
              <a:gd name="connsiteY0" fmla="*/ 0 h 327643"/>
              <a:gd name="connsiteX1" fmla="*/ 299936 w 322082"/>
              <a:gd name="connsiteY1" fmla="*/ 6739 h 327643"/>
              <a:gd name="connsiteX2" fmla="*/ 322082 w 322082"/>
              <a:gd name="connsiteY2" fmla="*/ 10119 h 327643"/>
              <a:gd name="connsiteX3" fmla="*/ 294029 w 322082"/>
              <a:gd name="connsiteY3" fmla="*/ 86763 h 327643"/>
              <a:gd name="connsiteX4" fmla="*/ 173690 w 322082"/>
              <a:gd name="connsiteY4" fmla="*/ 308468 h 327643"/>
              <a:gd name="connsiteX5" fmla="*/ 159351 w 322082"/>
              <a:gd name="connsiteY5" fmla="*/ 327643 h 327643"/>
              <a:gd name="connsiteX6" fmla="*/ 150439 w 322082"/>
              <a:gd name="connsiteY6" fmla="*/ 315725 h 327643"/>
              <a:gd name="connsiteX7" fmla="*/ 30100 w 322082"/>
              <a:gd name="connsiteY7" fmla="*/ 94020 h 327643"/>
              <a:gd name="connsiteX8" fmla="*/ 0 w 322082"/>
              <a:gd name="connsiteY8" fmla="*/ 11781 h 327643"/>
              <a:gd name="connsiteX9" fmla="*/ 33038 w 322082"/>
              <a:gd name="connsiteY9" fmla="*/ 6739 h 327643"/>
              <a:gd name="connsiteX10" fmla="*/ 166487 w 322082"/>
              <a:gd name="connsiteY10" fmla="*/ 0 h 32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082" h="327643">
                <a:moveTo>
                  <a:pt x="166487" y="0"/>
                </a:moveTo>
                <a:cubicBezTo>
                  <a:pt x="211540" y="0"/>
                  <a:pt x="256059" y="2283"/>
                  <a:pt x="299936" y="6739"/>
                </a:cubicBezTo>
                <a:lnTo>
                  <a:pt x="322082" y="10119"/>
                </a:lnTo>
                <a:lnTo>
                  <a:pt x="294029" y="86763"/>
                </a:lnTo>
                <a:cubicBezTo>
                  <a:pt x="261005" y="164839"/>
                  <a:pt x="220601" y="239032"/>
                  <a:pt x="173690" y="308468"/>
                </a:cubicBezTo>
                <a:lnTo>
                  <a:pt x="159351" y="327643"/>
                </a:lnTo>
                <a:lnTo>
                  <a:pt x="150439" y="315725"/>
                </a:lnTo>
                <a:cubicBezTo>
                  <a:pt x="103528" y="246289"/>
                  <a:pt x="63124" y="172096"/>
                  <a:pt x="30100" y="94020"/>
                </a:cubicBezTo>
                <a:lnTo>
                  <a:pt x="0" y="11781"/>
                </a:lnTo>
                <a:lnTo>
                  <a:pt x="33038" y="6739"/>
                </a:lnTo>
                <a:cubicBezTo>
                  <a:pt x="76915" y="2283"/>
                  <a:pt x="121434" y="0"/>
                  <a:pt x="166487" y="0"/>
                </a:cubicBez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B0CDDF-F788-46C1-856B-447E0E79BE10}"/>
              </a:ext>
            </a:extLst>
          </p:cNvPr>
          <p:cNvSpPr txBox="1"/>
          <p:nvPr/>
        </p:nvSpPr>
        <p:spPr>
          <a:xfrm rot="21021742">
            <a:off x="6158083" y="1790023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Guns and Roses</a:t>
            </a:r>
            <a:endParaRPr lang="de-DE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6F8BEF4-682E-4294-9F48-1775B69D15A9}"/>
              </a:ext>
            </a:extLst>
          </p:cNvPr>
          <p:cNvSpPr/>
          <p:nvPr/>
        </p:nvSpPr>
        <p:spPr>
          <a:xfrm>
            <a:off x="7488423" y="4853004"/>
            <a:ext cx="322082" cy="327643"/>
          </a:xfrm>
          <a:custGeom>
            <a:avLst/>
            <a:gdLst>
              <a:gd name="connsiteX0" fmla="*/ 166487 w 322082"/>
              <a:gd name="connsiteY0" fmla="*/ 0 h 327643"/>
              <a:gd name="connsiteX1" fmla="*/ 299936 w 322082"/>
              <a:gd name="connsiteY1" fmla="*/ 6739 h 327643"/>
              <a:gd name="connsiteX2" fmla="*/ 322082 w 322082"/>
              <a:gd name="connsiteY2" fmla="*/ 10119 h 327643"/>
              <a:gd name="connsiteX3" fmla="*/ 294029 w 322082"/>
              <a:gd name="connsiteY3" fmla="*/ 86763 h 327643"/>
              <a:gd name="connsiteX4" fmla="*/ 173690 w 322082"/>
              <a:gd name="connsiteY4" fmla="*/ 308468 h 327643"/>
              <a:gd name="connsiteX5" fmla="*/ 159351 w 322082"/>
              <a:gd name="connsiteY5" fmla="*/ 327643 h 327643"/>
              <a:gd name="connsiteX6" fmla="*/ 150439 w 322082"/>
              <a:gd name="connsiteY6" fmla="*/ 315725 h 327643"/>
              <a:gd name="connsiteX7" fmla="*/ 30100 w 322082"/>
              <a:gd name="connsiteY7" fmla="*/ 94020 h 327643"/>
              <a:gd name="connsiteX8" fmla="*/ 0 w 322082"/>
              <a:gd name="connsiteY8" fmla="*/ 11781 h 327643"/>
              <a:gd name="connsiteX9" fmla="*/ 33038 w 322082"/>
              <a:gd name="connsiteY9" fmla="*/ 6739 h 327643"/>
              <a:gd name="connsiteX10" fmla="*/ 166487 w 322082"/>
              <a:gd name="connsiteY10" fmla="*/ 0 h 32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082" h="327643">
                <a:moveTo>
                  <a:pt x="166487" y="0"/>
                </a:moveTo>
                <a:cubicBezTo>
                  <a:pt x="211540" y="0"/>
                  <a:pt x="256059" y="2283"/>
                  <a:pt x="299936" y="6739"/>
                </a:cubicBezTo>
                <a:lnTo>
                  <a:pt x="322082" y="10119"/>
                </a:lnTo>
                <a:lnTo>
                  <a:pt x="294029" y="86763"/>
                </a:lnTo>
                <a:cubicBezTo>
                  <a:pt x="261005" y="164839"/>
                  <a:pt x="220601" y="239032"/>
                  <a:pt x="173690" y="308468"/>
                </a:cubicBezTo>
                <a:lnTo>
                  <a:pt x="159351" y="327643"/>
                </a:lnTo>
                <a:lnTo>
                  <a:pt x="150439" y="315725"/>
                </a:lnTo>
                <a:cubicBezTo>
                  <a:pt x="103528" y="246289"/>
                  <a:pt x="63124" y="172096"/>
                  <a:pt x="30100" y="94020"/>
                </a:cubicBezTo>
                <a:lnTo>
                  <a:pt x="0" y="11781"/>
                </a:lnTo>
                <a:lnTo>
                  <a:pt x="33038" y="6739"/>
                </a:lnTo>
                <a:cubicBezTo>
                  <a:pt x="76915" y="2283"/>
                  <a:pt x="121434" y="0"/>
                  <a:pt x="166487" y="0"/>
                </a:cubicBez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pic>
        <p:nvPicPr>
          <p:cNvPr id="54" name="Graphic 53" descr="Line Arrow: Straight">
            <a:extLst>
              <a:ext uri="{FF2B5EF4-FFF2-40B4-BE49-F238E27FC236}">
                <a16:creationId xmlns:a16="http://schemas.microsoft.com/office/drawing/2014/main" id="{8993B6E0-191E-4CEC-AC31-0A3917E7BC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58042" flipH="1">
            <a:off x="5740497" y="4346843"/>
            <a:ext cx="1466987" cy="9144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51A0BE44-FDB2-4AF6-9CC9-42F3E0E2F022}"/>
              </a:ext>
            </a:extLst>
          </p:cNvPr>
          <p:cNvSpPr txBox="1"/>
          <p:nvPr/>
        </p:nvSpPr>
        <p:spPr>
          <a:xfrm rot="690490">
            <a:off x="5263284" y="4270271"/>
            <a:ext cx="2680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Guns and Roses and Music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06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EA09-C1C9-426D-B6BE-A0E579DD6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OR</a:t>
            </a:r>
            <a:endParaRPr lang="de-DE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93F558A-DA20-47D7-BCE8-351498942F51}"/>
              </a:ext>
            </a:extLst>
          </p:cNvPr>
          <p:cNvSpPr/>
          <p:nvPr/>
        </p:nvSpPr>
        <p:spPr>
          <a:xfrm>
            <a:off x="8151095" y="2317864"/>
            <a:ext cx="469067" cy="1174713"/>
          </a:xfrm>
          <a:custGeom>
            <a:avLst/>
            <a:gdLst>
              <a:gd name="connsiteX0" fmla="*/ 237247 w 469067"/>
              <a:gd name="connsiteY0" fmla="*/ 0 h 1174713"/>
              <a:gd name="connsiteX1" fmla="*/ 246159 w 469067"/>
              <a:gd name="connsiteY1" fmla="*/ 11918 h 1174713"/>
              <a:gd name="connsiteX2" fmla="*/ 469067 w 469067"/>
              <a:gd name="connsiteY2" fmla="*/ 741659 h 1174713"/>
              <a:gd name="connsiteX3" fmla="*/ 410388 w 469067"/>
              <a:gd name="connsiteY3" fmla="*/ 1129781 h 1174713"/>
              <a:gd name="connsiteX4" fmla="*/ 394551 w 469067"/>
              <a:gd name="connsiteY4" fmla="*/ 1173051 h 1174713"/>
              <a:gd name="connsiteX5" fmla="*/ 372405 w 469067"/>
              <a:gd name="connsiteY5" fmla="*/ 1169671 h 1174713"/>
              <a:gd name="connsiteX6" fmla="*/ 238956 w 469067"/>
              <a:gd name="connsiteY6" fmla="*/ 1162932 h 1174713"/>
              <a:gd name="connsiteX7" fmla="*/ 105507 w 469067"/>
              <a:gd name="connsiteY7" fmla="*/ 1169671 h 1174713"/>
              <a:gd name="connsiteX8" fmla="*/ 72469 w 469067"/>
              <a:gd name="connsiteY8" fmla="*/ 1174713 h 1174713"/>
              <a:gd name="connsiteX9" fmla="*/ 58679 w 469067"/>
              <a:gd name="connsiteY9" fmla="*/ 1137038 h 1174713"/>
              <a:gd name="connsiteX10" fmla="*/ 0 w 469067"/>
              <a:gd name="connsiteY10" fmla="*/ 748916 h 1174713"/>
              <a:gd name="connsiteX11" fmla="*/ 222908 w 469067"/>
              <a:gd name="connsiteY11" fmla="*/ 19175 h 1174713"/>
              <a:gd name="connsiteX12" fmla="*/ 237247 w 469067"/>
              <a:gd name="connsiteY12" fmla="*/ 0 h 117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9067" h="1174713">
                <a:moveTo>
                  <a:pt x="237247" y="0"/>
                </a:moveTo>
                <a:lnTo>
                  <a:pt x="246159" y="11918"/>
                </a:lnTo>
                <a:cubicBezTo>
                  <a:pt x="386892" y="220227"/>
                  <a:pt x="469067" y="471347"/>
                  <a:pt x="469067" y="741659"/>
                </a:cubicBezTo>
                <a:cubicBezTo>
                  <a:pt x="469067" y="876815"/>
                  <a:pt x="448523" y="1007173"/>
                  <a:pt x="410388" y="1129781"/>
                </a:cubicBezTo>
                <a:lnTo>
                  <a:pt x="394551" y="1173051"/>
                </a:lnTo>
                <a:lnTo>
                  <a:pt x="372405" y="1169671"/>
                </a:lnTo>
                <a:cubicBezTo>
                  <a:pt x="328528" y="1165215"/>
                  <a:pt x="284009" y="1162932"/>
                  <a:pt x="238956" y="1162932"/>
                </a:cubicBezTo>
                <a:cubicBezTo>
                  <a:pt x="193903" y="1162932"/>
                  <a:pt x="149384" y="1165215"/>
                  <a:pt x="105507" y="1169671"/>
                </a:cubicBezTo>
                <a:lnTo>
                  <a:pt x="72469" y="1174713"/>
                </a:lnTo>
                <a:lnTo>
                  <a:pt x="58679" y="1137038"/>
                </a:lnTo>
                <a:cubicBezTo>
                  <a:pt x="20544" y="1014430"/>
                  <a:pt x="0" y="884072"/>
                  <a:pt x="0" y="748916"/>
                </a:cubicBezTo>
                <a:cubicBezTo>
                  <a:pt x="0" y="478604"/>
                  <a:pt x="82176" y="227484"/>
                  <a:pt x="222908" y="19175"/>
                </a:cubicBezTo>
                <a:lnTo>
                  <a:pt x="237247" y="0"/>
                </a:lnTo>
                <a:close/>
              </a:path>
            </a:pathLst>
          </a:custGeom>
          <a:solidFill>
            <a:schemeClr val="accent2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89286AF-0003-41E3-8FA0-A6E8751C4782}"/>
              </a:ext>
            </a:extLst>
          </p:cNvPr>
          <p:cNvSpPr/>
          <p:nvPr/>
        </p:nvSpPr>
        <p:spPr>
          <a:xfrm>
            <a:off x="8382915" y="3490915"/>
            <a:ext cx="1239871" cy="881049"/>
          </a:xfrm>
          <a:custGeom>
            <a:avLst/>
            <a:gdLst>
              <a:gd name="connsiteX0" fmla="*/ 162731 w 1239871"/>
              <a:gd name="connsiteY0" fmla="*/ 0 h 881049"/>
              <a:gd name="connsiteX1" fmla="*/ 270180 w 1239871"/>
              <a:gd name="connsiteY1" fmla="*/ 16398 h 881049"/>
              <a:gd name="connsiteX2" fmla="*/ 1209770 w 1239871"/>
              <a:gd name="connsiteY2" fmla="*/ 787029 h 881049"/>
              <a:gd name="connsiteX3" fmla="*/ 1239871 w 1239871"/>
              <a:gd name="connsiteY3" fmla="*/ 869268 h 881049"/>
              <a:gd name="connsiteX4" fmla="*/ 1206832 w 1239871"/>
              <a:gd name="connsiteY4" fmla="*/ 874310 h 881049"/>
              <a:gd name="connsiteX5" fmla="*/ 1073383 w 1239871"/>
              <a:gd name="connsiteY5" fmla="*/ 881049 h 881049"/>
              <a:gd name="connsiteX6" fmla="*/ 66225 w 1239871"/>
              <a:gd name="connsiteY6" fmla="*/ 406083 h 881049"/>
              <a:gd name="connsiteX7" fmla="*/ 0 w 1239871"/>
              <a:gd name="connsiteY7" fmla="*/ 317524 h 881049"/>
              <a:gd name="connsiteX8" fmla="*/ 14339 w 1239871"/>
              <a:gd name="connsiteY8" fmla="*/ 298349 h 881049"/>
              <a:gd name="connsiteX9" fmla="*/ 134678 w 1239871"/>
              <a:gd name="connsiteY9" fmla="*/ 76644 h 881049"/>
              <a:gd name="connsiteX10" fmla="*/ 162731 w 1239871"/>
              <a:gd name="connsiteY10" fmla="*/ 0 h 881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9871" h="881049">
                <a:moveTo>
                  <a:pt x="162731" y="0"/>
                </a:moveTo>
                <a:lnTo>
                  <a:pt x="270180" y="16398"/>
                </a:lnTo>
                <a:cubicBezTo>
                  <a:pt x="695008" y="103329"/>
                  <a:pt x="1044653" y="396654"/>
                  <a:pt x="1209770" y="787029"/>
                </a:cubicBezTo>
                <a:lnTo>
                  <a:pt x="1239871" y="869268"/>
                </a:lnTo>
                <a:lnTo>
                  <a:pt x="1206832" y="874310"/>
                </a:lnTo>
                <a:cubicBezTo>
                  <a:pt x="1162956" y="878767"/>
                  <a:pt x="1118436" y="881049"/>
                  <a:pt x="1073383" y="881049"/>
                </a:cubicBezTo>
                <a:cubicBezTo>
                  <a:pt x="667908" y="881049"/>
                  <a:pt x="305618" y="696157"/>
                  <a:pt x="66225" y="406083"/>
                </a:cubicBezTo>
                <a:lnTo>
                  <a:pt x="0" y="317524"/>
                </a:lnTo>
                <a:lnTo>
                  <a:pt x="14339" y="298349"/>
                </a:lnTo>
                <a:cubicBezTo>
                  <a:pt x="61250" y="228913"/>
                  <a:pt x="101654" y="154720"/>
                  <a:pt x="134678" y="76644"/>
                </a:cubicBezTo>
                <a:lnTo>
                  <a:pt x="162731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8F2B01E-FBE1-4094-90EA-6BC68CA99ACF}"/>
              </a:ext>
            </a:extLst>
          </p:cNvPr>
          <p:cNvSpPr/>
          <p:nvPr/>
        </p:nvSpPr>
        <p:spPr>
          <a:xfrm>
            <a:off x="7159364" y="3492577"/>
            <a:ext cx="1223551" cy="872130"/>
          </a:xfrm>
          <a:custGeom>
            <a:avLst/>
            <a:gdLst>
              <a:gd name="connsiteX0" fmla="*/ 1064200 w 1223551"/>
              <a:gd name="connsiteY0" fmla="*/ 0 h 872130"/>
              <a:gd name="connsiteX1" fmla="*/ 1094300 w 1223551"/>
              <a:gd name="connsiteY1" fmla="*/ 82239 h 872130"/>
              <a:gd name="connsiteX2" fmla="*/ 1214639 w 1223551"/>
              <a:gd name="connsiteY2" fmla="*/ 303944 h 872130"/>
              <a:gd name="connsiteX3" fmla="*/ 1223551 w 1223551"/>
              <a:gd name="connsiteY3" fmla="*/ 315862 h 872130"/>
              <a:gd name="connsiteX4" fmla="*/ 1162753 w 1223551"/>
              <a:gd name="connsiteY4" fmla="*/ 397164 h 872130"/>
              <a:gd name="connsiteX5" fmla="*/ 155595 w 1223551"/>
              <a:gd name="connsiteY5" fmla="*/ 872130 h 872130"/>
              <a:gd name="connsiteX6" fmla="*/ 22146 w 1223551"/>
              <a:gd name="connsiteY6" fmla="*/ 865391 h 872130"/>
              <a:gd name="connsiteX7" fmla="*/ 0 w 1223551"/>
              <a:gd name="connsiteY7" fmla="*/ 862012 h 872130"/>
              <a:gd name="connsiteX8" fmla="*/ 28053 w 1223551"/>
              <a:gd name="connsiteY8" fmla="*/ 785367 h 872130"/>
              <a:gd name="connsiteX9" fmla="*/ 967643 w 1223551"/>
              <a:gd name="connsiteY9" fmla="*/ 14736 h 872130"/>
              <a:gd name="connsiteX10" fmla="*/ 1064200 w 1223551"/>
              <a:gd name="connsiteY10" fmla="*/ 0 h 87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23551" h="872130">
                <a:moveTo>
                  <a:pt x="1064200" y="0"/>
                </a:moveTo>
                <a:lnTo>
                  <a:pt x="1094300" y="82239"/>
                </a:lnTo>
                <a:cubicBezTo>
                  <a:pt x="1127324" y="160315"/>
                  <a:pt x="1167728" y="234508"/>
                  <a:pt x="1214639" y="303944"/>
                </a:cubicBezTo>
                <a:lnTo>
                  <a:pt x="1223551" y="315862"/>
                </a:lnTo>
                <a:lnTo>
                  <a:pt x="1162753" y="397164"/>
                </a:lnTo>
                <a:cubicBezTo>
                  <a:pt x="923360" y="687238"/>
                  <a:pt x="561070" y="872130"/>
                  <a:pt x="155595" y="872130"/>
                </a:cubicBezTo>
                <a:cubicBezTo>
                  <a:pt x="110542" y="872130"/>
                  <a:pt x="66023" y="869848"/>
                  <a:pt x="22146" y="865391"/>
                </a:cubicBezTo>
                <a:lnTo>
                  <a:pt x="0" y="862012"/>
                </a:lnTo>
                <a:lnTo>
                  <a:pt x="28053" y="785367"/>
                </a:lnTo>
                <a:cubicBezTo>
                  <a:pt x="193171" y="394992"/>
                  <a:pt x="542815" y="101667"/>
                  <a:pt x="967643" y="14736"/>
                </a:cubicBezTo>
                <a:lnTo>
                  <a:pt x="1064200" y="0"/>
                </a:lnTo>
                <a:close/>
              </a:path>
            </a:pathLst>
          </a:custGeom>
          <a:solidFill>
            <a:srgbClr val="C00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E2057DB-A782-47B1-85E2-9680F8AE81F9}"/>
              </a:ext>
            </a:extLst>
          </p:cNvPr>
          <p:cNvSpPr/>
          <p:nvPr/>
        </p:nvSpPr>
        <p:spPr>
          <a:xfrm>
            <a:off x="5639106" y="1724877"/>
            <a:ext cx="2669293" cy="2602492"/>
          </a:xfrm>
          <a:custGeom>
            <a:avLst/>
            <a:gdLst>
              <a:gd name="connsiteX0" fmla="*/ 1305203 w 2378586"/>
              <a:gd name="connsiteY0" fmla="*/ 0 h 2600250"/>
              <a:gd name="connsiteX1" fmla="*/ 2312361 w 2378586"/>
              <a:gd name="connsiteY1" fmla="*/ 474966 h 2600250"/>
              <a:gd name="connsiteX2" fmla="*/ 2378586 w 2378586"/>
              <a:gd name="connsiteY2" fmla="*/ 563525 h 2600250"/>
              <a:gd name="connsiteX3" fmla="*/ 2364247 w 2378586"/>
              <a:gd name="connsiteY3" fmla="*/ 582700 h 2600250"/>
              <a:gd name="connsiteX4" fmla="*/ 2141339 w 2378586"/>
              <a:gd name="connsiteY4" fmla="*/ 1312441 h 2600250"/>
              <a:gd name="connsiteX5" fmla="*/ 2200018 w 2378586"/>
              <a:gd name="connsiteY5" fmla="*/ 1700563 h 2600250"/>
              <a:gd name="connsiteX6" fmla="*/ 2213808 w 2378586"/>
              <a:gd name="connsiteY6" fmla="*/ 1738238 h 2600250"/>
              <a:gd name="connsiteX7" fmla="*/ 2117251 w 2378586"/>
              <a:gd name="connsiteY7" fmla="*/ 1752974 h 2600250"/>
              <a:gd name="connsiteX8" fmla="*/ 1177661 w 2378586"/>
              <a:gd name="connsiteY8" fmla="*/ 2523605 h 2600250"/>
              <a:gd name="connsiteX9" fmla="*/ 1149608 w 2378586"/>
              <a:gd name="connsiteY9" fmla="*/ 2600250 h 2600250"/>
              <a:gd name="connsiteX10" fmla="*/ 1042159 w 2378586"/>
              <a:gd name="connsiteY10" fmla="*/ 2583851 h 2600250"/>
              <a:gd name="connsiteX11" fmla="*/ 0 w 2378586"/>
              <a:gd name="connsiteY11" fmla="*/ 1305184 h 2600250"/>
              <a:gd name="connsiteX12" fmla="*/ 1305203 w 2378586"/>
              <a:gd name="connsiteY12" fmla="*/ 0 h 26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8586" h="2600250">
                <a:moveTo>
                  <a:pt x="1305203" y="0"/>
                </a:moveTo>
                <a:cubicBezTo>
                  <a:pt x="1710678" y="0"/>
                  <a:pt x="2072968" y="184892"/>
                  <a:pt x="2312361" y="474966"/>
                </a:cubicBezTo>
                <a:lnTo>
                  <a:pt x="2378586" y="563525"/>
                </a:lnTo>
                <a:lnTo>
                  <a:pt x="2364247" y="582700"/>
                </a:lnTo>
                <a:cubicBezTo>
                  <a:pt x="2223515" y="791009"/>
                  <a:pt x="2141339" y="1042129"/>
                  <a:pt x="2141339" y="1312441"/>
                </a:cubicBezTo>
                <a:cubicBezTo>
                  <a:pt x="2141339" y="1447597"/>
                  <a:pt x="2161883" y="1577955"/>
                  <a:pt x="2200018" y="1700563"/>
                </a:cubicBezTo>
                <a:lnTo>
                  <a:pt x="2213808" y="1738238"/>
                </a:lnTo>
                <a:lnTo>
                  <a:pt x="2117251" y="1752974"/>
                </a:lnTo>
                <a:cubicBezTo>
                  <a:pt x="1692423" y="1839905"/>
                  <a:pt x="1342779" y="2133230"/>
                  <a:pt x="1177661" y="2523605"/>
                </a:cubicBezTo>
                <a:lnTo>
                  <a:pt x="1149608" y="2600250"/>
                </a:lnTo>
                <a:lnTo>
                  <a:pt x="1042159" y="2583851"/>
                </a:lnTo>
                <a:cubicBezTo>
                  <a:pt x="447400" y="2462148"/>
                  <a:pt x="0" y="1935913"/>
                  <a:pt x="0" y="1305184"/>
                </a:cubicBezTo>
                <a:cubicBezTo>
                  <a:pt x="0" y="584351"/>
                  <a:pt x="584359" y="0"/>
                  <a:pt x="1305203" y="0"/>
                </a:cubicBez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Guns</a:t>
            </a:r>
            <a:endParaRPr lang="de-DE" sz="4000" kern="12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B394580-CA46-4740-A6E2-292638770DDD}"/>
              </a:ext>
            </a:extLst>
          </p:cNvPr>
          <p:cNvSpPr/>
          <p:nvPr/>
        </p:nvSpPr>
        <p:spPr>
          <a:xfrm>
            <a:off x="8467240" y="1728782"/>
            <a:ext cx="2607638" cy="2598587"/>
          </a:xfrm>
          <a:custGeom>
            <a:avLst/>
            <a:gdLst>
              <a:gd name="connsiteX0" fmla="*/ 1067956 w 2373159"/>
              <a:gd name="connsiteY0" fmla="*/ 0 h 2598587"/>
              <a:gd name="connsiteX1" fmla="*/ 2373159 w 2373159"/>
              <a:gd name="connsiteY1" fmla="*/ 1305184 h 2598587"/>
              <a:gd name="connsiteX2" fmla="*/ 1331000 w 2373159"/>
              <a:gd name="connsiteY2" fmla="*/ 2583851 h 2598587"/>
              <a:gd name="connsiteX3" fmla="*/ 1234444 w 2373159"/>
              <a:gd name="connsiteY3" fmla="*/ 2598587 h 2598587"/>
              <a:gd name="connsiteX4" fmla="*/ 1204343 w 2373159"/>
              <a:gd name="connsiteY4" fmla="*/ 2516348 h 2598587"/>
              <a:gd name="connsiteX5" fmla="*/ 264753 w 2373159"/>
              <a:gd name="connsiteY5" fmla="*/ 1745717 h 2598587"/>
              <a:gd name="connsiteX6" fmla="*/ 157304 w 2373159"/>
              <a:gd name="connsiteY6" fmla="*/ 1729319 h 2598587"/>
              <a:gd name="connsiteX7" fmla="*/ 173141 w 2373159"/>
              <a:gd name="connsiteY7" fmla="*/ 1686049 h 2598587"/>
              <a:gd name="connsiteX8" fmla="*/ 231820 w 2373159"/>
              <a:gd name="connsiteY8" fmla="*/ 1297927 h 2598587"/>
              <a:gd name="connsiteX9" fmla="*/ 8912 w 2373159"/>
              <a:gd name="connsiteY9" fmla="*/ 568186 h 2598587"/>
              <a:gd name="connsiteX10" fmla="*/ 0 w 2373159"/>
              <a:gd name="connsiteY10" fmla="*/ 556268 h 2598587"/>
              <a:gd name="connsiteX11" fmla="*/ 60798 w 2373159"/>
              <a:gd name="connsiteY11" fmla="*/ 474966 h 2598587"/>
              <a:gd name="connsiteX12" fmla="*/ 1067956 w 2373159"/>
              <a:gd name="connsiteY12" fmla="*/ 0 h 2598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3159" h="2598587">
                <a:moveTo>
                  <a:pt x="1067956" y="0"/>
                </a:moveTo>
                <a:cubicBezTo>
                  <a:pt x="1788800" y="0"/>
                  <a:pt x="2373159" y="584351"/>
                  <a:pt x="2373159" y="1305184"/>
                </a:cubicBezTo>
                <a:cubicBezTo>
                  <a:pt x="2373159" y="1935913"/>
                  <a:pt x="1925759" y="2462148"/>
                  <a:pt x="1331000" y="2583851"/>
                </a:cubicBezTo>
                <a:lnTo>
                  <a:pt x="1234444" y="2598587"/>
                </a:lnTo>
                <a:lnTo>
                  <a:pt x="1204343" y="2516348"/>
                </a:lnTo>
                <a:cubicBezTo>
                  <a:pt x="1039226" y="2125973"/>
                  <a:pt x="689581" y="1832648"/>
                  <a:pt x="264753" y="1745717"/>
                </a:cubicBezTo>
                <a:lnTo>
                  <a:pt x="157304" y="1729319"/>
                </a:lnTo>
                <a:lnTo>
                  <a:pt x="173141" y="1686049"/>
                </a:lnTo>
                <a:cubicBezTo>
                  <a:pt x="211276" y="1563441"/>
                  <a:pt x="231820" y="1433083"/>
                  <a:pt x="231820" y="1297927"/>
                </a:cubicBezTo>
                <a:cubicBezTo>
                  <a:pt x="231820" y="1027615"/>
                  <a:pt x="149645" y="776495"/>
                  <a:pt x="8912" y="568186"/>
                </a:cubicBezTo>
                <a:lnTo>
                  <a:pt x="0" y="556268"/>
                </a:lnTo>
                <a:lnTo>
                  <a:pt x="60798" y="474966"/>
                </a:lnTo>
                <a:cubicBezTo>
                  <a:pt x="300191" y="184892"/>
                  <a:pt x="662481" y="0"/>
                  <a:pt x="1067956" y="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600" kern="1200" dirty="0"/>
              <a:t>Roses</a:t>
            </a:r>
            <a:endParaRPr lang="de-DE" sz="36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C11DCE7-88D8-45C9-8282-3B846EC98540}"/>
              </a:ext>
            </a:extLst>
          </p:cNvPr>
          <p:cNvSpPr/>
          <p:nvPr/>
        </p:nvSpPr>
        <p:spPr>
          <a:xfrm>
            <a:off x="8223564" y="3480796"/>
            <a:ext cx="322082" cy="327643"/>
          </a:xfrm>
          <a:custGeom>
            <a:avLst/>
            <a:gdLst>
              <a:gd name="connsiteX0" fmla="*/ 166487 w 322082"/>
              <a:gd name="connsiteY0" fmla="*/ 0 h 327643"/>
              <a:gd name="connsiteX1" fmla="*/ 299936 w 322082"/>
              <a:gd name="connsiteY1" fmla="*/ 6739 h 327643"/>
              <a:gd name="connsiteX2" fmla="*/ 322082 w 322082"/>
              <a:gd name="connsiteY2" fmla="*/ 10119 h 327643"/>
              <a:gd name="connsiteX3" fmla="*/ 294029 w 322082"/>
              <a:gd name="connsiteY3" fmla="*/ 86763 h 327643"/>
              <a:gd name="connsiteX4" fmla="*/ 173690 w 322082"/>
              <a:gd name="connsiteY4" fmla="*/ 308468 h 327643"/>
              <a:gd name="connsiteX5" fmla="*/ 159351 w 322082"/>
              <a:gd name="connsiteY5" fmla="*/ 327643 h 327643"/>
              <a:gd name="connsiteX6" fmla="*/ 150439 w 322082"/>
              <a:gd name="connsiteY6" fmla="*/ 315725 h 327643"/>
              <a:gd name="connsiteX7" fmla="*/ 30100 w 322082"/>
              <a:gd name="connsiteY7" fmla="*/ 94020 h 327643"/>
              <a:gd name="connsiteX8" fmla="*/ 0 w 322082"/>
              <a:gd name="connsiteY8" fmla="*/ 11781 h 327643"/>
              <a:gd name="connsiteX9" fmla="*/ 33038 w 322082"/>
              <a:gd name="connsiteY9" fmla="*/ 6739 h 327643"/>
              <a:gd name="connsiteX10" fmla="*/ 166487 w 322082"/>
              <a:gd name="connsiteY10" fmla="*/ 0 h 32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082" h="327643">
                <a:moveTo>
                  <a:pt x="166487" y="0"/>
                </a:moveTo>
                <a:cubicBezTo>
                  <a:pt x="211540" y="0"/>
                  <a:pt x="256059" y="2283"/>
                  <a:pt x="299936" y="6739"/>
                </a:cubicBezTo>
                <a:lnTo>
                  <a:pt x="322082" y="10119"/>
                </a:lnTo>
                <a:lnTo>
                  <a:pt x="294029" y="86763"/>
                </a:lnTo>
                <a:cubicBezTo>
                  <a:pt x="261005" y="164839"/>
                  <a:pt x="220601" y="239032"/>
                  <a:pt x="173690" y="308468"/>
                </a:cubicBezTo>
                <a:lnTo>
                  <a:pt x="159351" y="327643"/>
                </a:lnTo>
                <a:lnTo>
                  <a:pt x="150439" y="315725"/>
                </a:lnTo>
                <a:cubicBezTo>
                  <a:pt x="103528" y="246289"/>
                  <a:pt x="63124" y="172096"/>
                  <a:pt x="30100" y="94020"/>
                </a:cubicBezTo>
                <a:lnTo>
                  <a:pt x="0" y="11781"/>
                </a:lnTo>
                <a:lnTo>
                  <a:pt x="33038" y="6739"/>
                </a:lnTo>
                <a:cubicBezTo>
                  <a:pt x="76915" y="2283"/>
                  <a:pt x="121434" y="0"/>
                  <a:pt x="166487" y="0"/>
                </a:cubicBezTo>
                <a:close/>
              </a:path>
            </a:pathLst>
          </a:custGeom>
          <a:solidFill>
            <a:srgbClr val="00B05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8214444-634D-4CD6-BE14-7A945DA87FBA}"/>
              </a:ext>
            </a:extLst>
          </p:cNvPr>
          <p:cNvSpPr/>
          <p:nvPr/>
        </p:nvSpPr>
        <p:spPr>
          <a:xfrm>
            <a:off x="7064787" y="3928642"/>
            <a:ext cx="2669014" cy="2422462"/>
          </a:xfrm>
          <a:custGeom>
            <a:avLst/>
            <a:gdLst>
              <a:gd name="connsiteX0" fmla="*/ 1298067 w 2610406"/>
              <a:gd name="connsiteY0" fmla="*/ 0 h 2282725"/>
              <a:gd name="connsiteX1" fmla="*/ 1364292 w 2610406"/>
              <a:gd name="connsiteY1" fmla="*/ 88559 h 2282725"/>
              <a:gd name="connsiteX2" fmla="*/ 2371450 w 2610406"/>
              <a:gd name="connsiteY2" fmla="*/ 563525 h 2282725"/>
              <a:gd name="connsiteX3" fmla="*/ 2504899 w 2610406"/>
              <a:gd name="connsiteY3" fmla="*/ 556786 h 2282725"/>
              <a:gd name="connsiteX4" fmla="*/ 2537938 w 2610406"/>
              <a:gd name="connsiteY4" fmla="*/ 551744 h 2282725"/>
              <a:gd name="connsiteX5" fmla="*/ 2551727 w 2610406"/>
              <a:gd name="connsiteY5" fmla="*/ 589419 h 2282725"/>
              <a:gd name="connsiteX6" fmla="*/ 2610406 w 2610406"/>
              <a:gd name="connsiteY6" fmla="*/ 977541 h 2282725"/>
              <a:gd name="connsiteX7" fmla="*/ 1305203 w 2610406"/>
              <a:gd name="connsiteY7" fmla="*/ 2282725 h 2282725"/>
              <a:gd name="connsiteX8" fmla="*/ 0 w 2610406"/>
              <a:gd name="connsiteY8" fmla="*/ 977541 h 2282725"/>
              <a:gd name="connsiteX9" fmla="*/ 58679 w 2610406"/>
              <a:gd name="connsiteY9" fmla="*/ 589419 h 2282725"/>
              <a:gd name="connsiteX10" fmla="*/ 74516 w 2610406"/>
              <a:gd name="connsiteY10" fmla="*/ 546150 h 2282725"/>
              <a:gd name="connsiteX11" fmla="*/ 96662 w 2610406"/>
              <a:gd name="connsiteY11" fmla="*/ 549529 h 2282725"/>
              <a:gd name="connsiteX12" fmla="*/ 230111 w 2610406"/>
              <a:gd name="connsiteY12" fmla="*/ 556268 h 2282725"/>
              <a:gd name="connsiteX13" fmla="*/ 1237269 w 2610406"/>
              <a:gd name="connsiteY13" fmla="*/ 81302 h 2282725"/>
              <a:gd name="connsiteX14" fmla="*/ 1298067 w 2610406"/>
              <a:gd name="connsiteY14" fmla="*/ 0 h 22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10406" h="2282725">
                <a:moveTo>
                  <a:pt x="1298067" y="0"/>
                </a:moveTo>
                <a:lnTo>
                  <a:pt x="1364292" y="88559"/>
                </a:lnTo>
                <a:cubicBezTo>
                  <a:pt x="1603685" y="378633"/>
                  <a:pt x="1965975" y="563525"/>
                  <a:pt x="2371450" y="563525"/>
                </a:cubicBezTo>
                <a:cubicBezTo>
                  <a:pt x="2416503" y="563525"/>
                  <a:pt x="2461023" y="561243"/>
                  <a:pt x="2504899" y="556786"/>
                </a:cubicBezTo>
                <a:lnTo>
                  <a:pt x="2537938" y="551744"/>
                </a:lnTo>
                <a:lnTo>
                  <a:pt x="2551727" y="589419"/>
                </a:lnTo>
                <a:cubicBezTo>
                  <a:pt x="2589862" y="712027"/>
                  <a:pt x="2610406" y="842385"/>
                  <a:pt x="2610406" y="977541"/>
                </a:cubicBezTo>
                <a:cubicBezTo>
                  <a:pt x="2610406" y="1698374"/>
                  <a:pt x="2026047" y="2282725"/>
                  <a:pt x="1305203" y="2282725"/>
                </a:cubicBezTo>
                <a:cubicBezTo>
                  <a:pt x="584359" y="2282725"/>
                  <a:pt x="0" y="1698374"/>
                  <a:pt x="0" y="977541"/>
                </a:cubicBezTo>
                <a:cubicBezTo>
                  <a:pt x="0" y="842385"/>
                  <a:pt x="20544" y="712027"/>
                  <a:pt x="58679" y="589419"/>
                </a:cubicBezTo>
                <a:lnTo>
                  <a:pt x="74516" y="546150"/>
                </a:lnTo>
                <a:lnTo>
                  <a:pt x="96662" y="549529"/>
                </a:lnTo>
                <a:cubicBezTo>
                  <a:pt x="140539" y="553986"/>
                  <a:pt x="185058" y="556268"/>
                  <a:pt x="230111" y="556268"/>
                </a:cubicBezTo>
                <a:cubicBezTo>
                  <a:pt x="635586" y="556268"/>
                  <a:pt x="997876" y="371376"/>
                  <a:pt x="1237269" y="81302"/>
                </a:cubicBezTo>
                <a:lnTo>
                  <a:pt x="1298067" y="0"/>
                </a:lnTo>
                <a:close/>
              </a:path>
            </a:pathLst>
          </a:custGeom>
          <a:solidFill>
            <a:schemeClr val="bg2">
              <a:lumMod val="1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Music</a:t>
            </a:r>
            <a:endParaRPr lang="de-DE" sz="4000" kern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169487-F840-437F-982C-6A2DFE09C1C1}"/>
              </a:ext>
            </a:extLst>
          </p:cNvPr>
          <p:cNvSpPr txBox="1"/>
          <p:nvPr/>
        </p:nvSpPr>
        <p:spPr>
          <a:xfrm rot="519425">
            <a:off x="4252955" y="183539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Guns or Music</a:t>
            </a:r>
            <a:endParaRPr lang="de-DE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EB62B64-9451-486E-80C2-9BE0C75C44AC}"/>
              </a:ext>
            </a:extLst>
          </p:cNvPr>
          <p:cNvGrpSpPr/>
          <p:nvPr/>
        </p:nvGrpSpPr>
        <p:grpSpPr>
          <a:xfrm>
            <a:off x="2089174" y="1352427"/>
            <a:ext cx="1595240" cy="1922125"/>
            <a:chOff x="171530" y="1025602"/>
            <a:chExt cx="3753253" cy="4522342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DD36E8C-100E-40BC-898B-FF1B0D45D23D}"/>
                </a:ext>
              </a:extLst>
            </p:cNvPr>
            <p:cNvSpPr/>
            <p:nvPr/>
          </p:nvSpPr>
          <p:spPr>
            <a:xfrm>
              <a:off x="2400685" y="1654441"/>
              <a:ext cx="469067" cy="1174713"/>
            </a:xfrm>
            <a:custGeom>
              <a:avLst/>
              <a:gdLst>
                <a:gd name="connsiteX0" fmla="*/ 237247 w 469067"/>
                <a:gd name="connsiteY0" fmla="*/ 0 h 1174713"/>
                <a:gd name="connsiteX1" fmla="*/ 246159 w 469067"/>
                <a:gd name="connsiteY1" fmla="*/ 11918 h 1174713"/>
                <a:gd name="connsiteX2" fmla="*/ 469067 w 469067"/>
                <a:gd name="connsiteY2" fmla="*/ 741659 h 1174713"/>
                <a:gd name="connsiteX3" fmla="*/ 410388 w 469067"/>
                <a:gd name="connsiteY3" fmla="*/ 1129781 h 1174713"/>
                <a:gd name="connsiteX4" fmla="*/ 394551 w 469067"/>
                <a:gd name="connsiteY4" fmla="*/ 1173051 h 1174713"/>
                <a:gd name="connsiteX5" fmla="*/ 372405 w 469067"/>
                <a:gd name="connsiteY5" fmla="*/ 1169671 h 1174713"/>
                <a:gd name="connsiteX6" fmla="*/ 238956 w 469067"/>
                <a:gd name="connsiteY6" fmla="*/ 1162932 h 1174713"/>
                <a:gd name="connsiteX7" fmla="*/ 105507 w 469067"/>
                <a:gd name="connsiteY7" fmla="*/ 1169671 h 1174713"/>
                <a:gd name="connsiteX8" fmla="*/ 72469 w 469067"/>
                <a:gd name="connsiteY8" fmla="*/ 1174713 h 1174713"/>
                <a:gd name="connsiteX9" fmla="*/ 58679 w 469067"/>
                <a:gd name="connsiteY9" fmla="*/ 1137038 h 1174713"/>
                <a:gd name="connsiteX10" fmla="*/ 0 w 469067"/>
                <a:gd name="connsiteY10" fmla="*/ 748916 h 1174713"/>
                <a:gd name="connsiteX11" fmla="*/ 222908 w 469067"/>
                <a:gd name="connsiteY11" fmla="*/ 19175 h 1174713"/>
                <a:gd name="connsiteX12" fmla="*/ 237247 w 469067"/>
                <a:gd name="connsiteY12" fmla="*/ 0 h 1174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9067" h="1174713">
                  <a:moveTo>
                    <a:pt x="237247" y="0"/>
                  </a:moveTo>
                  <a:lnTo>
                    <a:pt x="246159" y="11918"/>
                  </a:lnTo>
                  <a:cubicBezTo>
                    <a:pt x="386892" y="220227"/>
                    <a:pt x="469067" y="471347"/>
                    <a:pt x="469067" y="741659"/>
                  </a:cubicBezTo>
                  <a:cubicBezTo>
                    <a:pt x="469067" y="876815"/>
                    <a:pt x="448523" y="1007173"/>
                    <a:pt x="410388" y="1129781"/>
                  </a:cubicBezTo>
                  <a:lnTo>
                    <a:pt x="394551" y="1173051"/>
                  </a:lnTo>
                  <a:lnTo>
                    <a:pt x="372405" y="1169671"/>
                  </a:lnTo>
                  <a:cubicBezTo>
                    <a:pt x="328528" y="1165215"/>
                    <a:pt x="284009" y="1162932"/>
                    <a:pt x="238956" y="1162932"/>
                  </a:cubicBezTo>
                  <a:cubicBezTo>
                    <a:pt x="193903" y="1162932"/>
                    <a:pt x="149384" y="1165215"/>
                    <a:pt x="105507" y="1169671"/>
                  </a:cubicBezTo>
                  <a:lnTo>
                    <a:pt x="72469" y="1174713"/>
                  </a:lnTo>
                  <a:lnTo>
                    <a:pt x="58679" y="1137038"/>
                  </a:lnTo>
                  <a:cubicBezTo>
                    <a:pt x="20544" y="1014430"/>
                    <a:pt x="0" y="884072"/>
                    <a:pt x="0" y="748916"/>
                  </a:cubicBezTo>
                  <a:cubicBezTo>
                    <a:pt x="0" y="478604"/>
                    <a:pt x="82176" y="227484"/>
                    <a:pt x="222908" y="19175"/>
                  </a:cubicBezTo>
                  <a:lnTo>
                    <a:pt x="237247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A6472E2-D621-42B1-B360-935E1F549A6C}"/>
                </a:ext>
              </a:extLst>
            </p:cNvPr>
            <p:cNvSpPr/>
            <p:nvPr/>
          </p:nvSpPr>
          <p:spPr>
            <a:xfrm>
              <a:off x="2632505" y="2827492"/>
              <a:ext cx="1239871" cy="881049"/>
            </a:xfrm>
            <a:custGeom>
              <a:avLst/>
              <a:gdLst>
                <a:gd name="connsiteX0" fmla="*/ 162731 w 1239871"/>
                <a:gd name="connsiteY0" fmla="*/ 0 h 881049"/>
                <a:gd name="connsiteX1" fmla="*/ 270180 w 1239871"/>
                <a:gd name="connsiteY1" fmla="*/ 16398 h 881049"/>
                <a:gd name="connsiteX2" fmla="*/ 1209770 w 1239871"/>
                <a:gd name="connsiteY2" fmla="*/ 787029 h 881049"/>
                <a:gd name="connsiteX3" fmla="*/ 1239871 w 1239871"/>
                <a:gd name="connsiteY3" fmla="*/ 869268 h 881049"/>
                <a:gd name="connsiteX4" fmla="*/ 1206832 w 1239871"/>
                <a:gd name="connsiteY4" fmla="*/ 874310 h 881049"/>
                <a:gd name="connsiteX5" fmla="*/ 1073383 w 1239871"/>
                <a:gd name="connsiteY5" fmla="*/ 881049 h 881049"/>
                <a:gd name="connsiteX6" fmla="*/ 66225 w 1239871"/>
                <a:gd name="connsiteY6" fmla="*/ 406083 h 881049"/>
                <a:gd name="connsiteX7" fmla="*/ 0 w 1239871"/>
                <a:gd name="connsiteY7" fmla="*/ 317524 h 881049"/>
                <a:gd name="connsiteX8" fmla="*/ 14339 w 1239871"/>
                <a:gd name="connsiteY8" fmla="*/ 298349 h 881049"/>
                <a:gd name="connsiteX9" fmla="*/ 134678 w 1239871"/>
                <a:gd name="connsiteY9" fmla="*/ 76644 h 881049"/>
                <a:gd name="connsiteX10" fmla="*/ 162731 w 1239871"/>
                <a:gd name="connsiteY10" fmla="*/ 0 h 881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39871" h="881049">
                  <a:moveTo>
                    <a:pt x="162731" y="0"/>
                  </a:moveTo>
                  <a:lnTo>
                    <a:pt x="270180" y="16398"/>
                  </a:lnTo>
                  <a:cubicBezTo>
                    <a:pt x="695008" y="103329"/>
                    <a:pt x="1044653" y="396654"/>
                    <a:pt x="1209770" y="787029"/>
                  </a:cubicBezTo>
                  <a:lnTo>
                    <a:pt x="1239871" y="869268"/>
                  </a:lnTo>
                  <a:lnTo>
                    <a:pt x="1206832" y="874310"/>
                  </a:lnTo>
                  <a:cubicBezTo>
                    <a:pt x="1162956" y="878767"/>
                    <a:pt x="1118436" y="881049"/>
                    <a:pt x="1073383" y="881049"/>
                  </a:cubicBezTo>
                  <a:cubicBezTo>
                    <a:pt x="667908" y="881049"/>
                    <a:pt x="305618" y="696157"/>
                    <a:pt x="66225" y="406083"/>
                  </a:cubicBezTo>
                  <a:lnTo>
                    <a:pt x="0" y="317524"/>
                  </a:lnTo>
                  <a:lnTo>
                    <a:pt x="14339" y="298349"/>
                  </a:lnTo>
                  <a:cubicBezTo>
                    <a:pt x="61250" y="228913"/>
                    <a:pt x="101654" y="154720"/>
                    <a:pt x="134678" y="76644"/>
                  </a:cubicBezTo>
                  <a:lnTo>
                    <a:pt x="162731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69496A-527E-486D-B32A-BB192F474183}"/>
                </a:ext>
              </a:extLst>
            </p:cNvPr>
            <p:cNvSpPr/>
            <p:nvPr/>
          </p:nvSpPr>
          <p:spPr>
            <a:xfrm>
              <a:off x="1408954" y="2829154"/>
              <a:ext cx="1223551" cy="872130"/>
            </a:xfrm>
            <a:custGeom>
              <a:avLst/>
              <a:gdLst>
                <a:gd name="connsiteX0" fmla="*/ 1064200 w 1223551"/>
                <a:gd name="connsiteY0" fmla="*/ 0 h 872130"/>
                <a:gd name="connsiteX1" fmla="*/ 1094300 w 1223551"/>
                <a:gd name="connsiteY1" fmla="*/ 82239 h 872130"/>
                <a:gd name="connsiteX2" fmla="*/ 1214639 w 1223551"/>
                <a:gd name="connsiteY2" fmla="*/ 303944 h 872130"/>
                <a:gd name="connsiteX3" fmla="*/ 1223551 w 1223551"/>
                <a:gd name="connsiteY3" fmla="*/ 315862 h 872130"/>
                <a:gd name="connsiteX4" fmla="*/ 1162753 w 1223551"/>
                <a:gd name="connsiteY4" fmla="*/ 397164 h 872130"/>
                <a:gd name="connsiteX5" fmla="*/ 155595 w 1223551"/>
                <a:gd name="connsiteY5" fmla="*/ 872130 h 872130"/>
                <a:gd name="connsiteX6" fmla="*/ 22146 w 1223551"/>
                <a:gd name="connsiteY6" fmla="*/ 865391 h 872130"/>
                <a:gd name="connsiteX7" fmla="*/ 0 w 1223551"/>
                <a:gd name="connsiteY7" fmla="*/ 862012 h 872130"/>
                <a:gd name="connsiteX8" fmla="*/ 28053 w 1223551"/>
                <a:gd name="connsiteY8" fmla="*/ 785367 h 872130"/>
                <a:gd name="connsiteX9" fmla="*/ 967643 w 1223551"/>
                <a:gd name="connsiteY9" fmla="*/ 14736 h 872130"/>
                <a:gd name="connsiteX10" fmla="*/ 1064200 w 1223551"/>
                <a:gd name="connsiteY10" fmla="*/ 0 h 87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23551" h="872130">
                  <a:moveTo>
                    <a:pt x="1064200" y="0"/>
                  </a:moveTo>
                  <a:lnTo>
                    <a:pt x="1094300" y="82239"/>
                  </a:lnTo>
                  <a:cubicBezTo>
                    <a:pt x="1127324" y="160315"/>
                    <a:pt x="1167728" y="234508"/>
                    <a:pt x="1214639" y="303944"/>
                  </a:cubicBezTo>
                  <a:lnTo>
                    <a:pt x="1223551" y="315862"/>
                  </a:lnTo>
                  <a:lnTo>
                    <a:pt x="1162753" y="397164"/>
                  </a:lnTo>
                  <a:cubicBezTo>
                    <a:pt x="923360" y="687238"/>
                    <a:pt x="561070" y="872130"/>
                    <a:pt x="155595" y="872130"/>
                  </a:cubicBezTo>
                  <a:cubicBezTo>
                    <a:pt x="110542" y="872130"/>
                    <a:pt x="66023" y="869848"/>
                    <a:pt x="22146" y="865391"/>
                  </a:cubicBezTo>
                  <a:lnTo>
                    <a:pt x="0" y="862012"/>
                  </a:lnTo>
                  <a:lnTo>
                    <a:pt x="28053" y="785367"/>
                  </a:lnTo>
                  <a:cubicBezTo>
                    <a:pt x="193171" y="394992"/>
                    <a:pt x="542815" y="101667"/>
                    <a:pt x="967643" y="14736"/>
                  </a:cubicBezTo>
                  <a:lnTo>
                    <a:pt x="1064200" y="0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6065D98-ED0B-49B6-8B18-F43DEFE2F6BD}"/>
                </a:ext>
              </a:extLst>
            </p:cNvPr>
            <p:cNvSpPr/>
            <p:nvPr/>
          </p:nvSpPr>
          <p:spPr>
            <a:xfrm>
              <a:off x="171530" y="1025602"/>
              <a:ext cx="2378586" cy="2600250"/>
            </a:xfrm>
            <a:custGeom>
              <a:avLst/>
              <a:gdLst>
                <a:gd name="connsiteX0" fmla="*/ 1305203 w 2378586"/>
                <a:gd name="connsiteY0" fmla="*/ 0 h 2600250"/>
                <a:gd name="connsiteX1" fmla="*/ 2312361 w 2378586"/>
                <a:gd name="connsiteY1" fmla="*/ 474966 h 2600250"/>
                <a:gd name="connsiteX2" fmla="*/ 2378586 w 2378586"/>
                <a:gd name="connsiteY2" fmla="*/ 563525 h 2600250"/>
                <a:gd name="connsiteX3" fmla="*/ 2364247 w 2378586"/>
                <a:gd name="connsiteY3" fmla="*/ 582700 h 2600250"/>
                <a:gd name="connsiteX4" fmla="*/ 2141339 w 2378586"/>
                <a:gd name="connsiteY4" fmla="*/ 1312441 h 2600250"/>
                <a:gd name="connsiteX5" fmla="*/ 2200018 w 2378586"/>
                <a:gd name="connsiteY5" fmla="*/ 1700563 h 2600250"/>
                <a:gd name="connsiteX6" fmla="*/ 2213808 w 2378586"/>
                <a:gd name="connsiteY6" fmla="*/ 1738238 h 2600250"/>
                <a:gd name="connsiteX7" fmla="*/ 2117251 w 2378586"/>
                <a:gd name="connsiteY7" fmla="*/ 1752974 h 2600250"/>
                <a:gd name="connsiteX8" fmla="*/ 1177661 w 2378586"/>
                <a:gd name="connsiteY8" fmla="*/ 2523605 h 2600250"/>
                <a:gd name="connsiteX9" fmla="*/ 1149608 w 2378586"/>
                <a:gd name="connsiteY9" fmla="*/ 2600250 h 2600250"/>
                <a:gd name="connsiteX10" fmla="*/ 1042159 w 2378586"/>
                <a:gd name="connsiteY10" fmla="*/ 2583851 h 2600250"/>
                <a:gd name="connsiteX11" fmla="*/ 0 w 2378586"/>
                <a:gd name="connsiteY11" fmla="*/ 1305184 h 2600250"/>
                <a:gd name="connsiteX12" fmla="*/ 1305203 w 2378586"/>
                <a:gd name="connsiteY12" fmla="*/ 0 h 26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8586" h="2600250">
                  <a:moveTo>
                    <a:pt x="1305203" y="0"/>
                  </a:moveTo>
                  <a:cubicBezTo>
                    <a:pt x="1710678" y="0"/>
                    <a:pt x="2072968" y="184892"/>
                    <a:pt x="2312361" y="474966"/>
                  </a:cubicBezTo>
                  <a:lnTo>
                    <a:pt x="2378586" y="563525"/>
                  </a:lnTo>
                  <a:lnTo>
                    <a:pt x="2364247" y="582700"/>
                  </a:lnTo>
                  <a:cubicBezTo>
                    <a:pt x="2223515" y="791009"/>
                    <a:pt x="2141339" y="1042129"/>
                    <a:pt x="2141339" y="1312441"/>
                  </a:cubicBezTo>
                  <a:cubicBezTo>
                    <a:pt x="2141339" y="1447597"/>
                    <a:pt x="2161883" y="1577955"/>
                    <a:pt x="2200018" y="1700563"/>
                  </a:cubicBezTo>
                  <a:lnTo>
                    <a:pt x="2213808" y="1738238"/>
                  </a:lnTo>
                  <a:lnTo>
                    <a:pt x="2117251" y="1752974"/>
                  </a:lnTo>
                  <a:cubicBezTo>
                    <a:pt x="1692423" y="1839905"/>
                    <a:pt x="1342779" y="2133230"/>
                    <a:pt x="1177661" y="2523605"/>
                  </a:cubicBezTo>
                  <a:lnTo>
                    <a:pt x="1149608" y="2600250"/>
                  </a:lnTo>
                  <a:lnTo>
                    <a:pt x="1042159" y="2583851"/>
                  </a:lnTo>
                  <a:cubicBezTo>
                    <a:pt x="447400" y="2462148"/>
                    <a:pt x="0" y="1935913"/>
                    <a:pt x="0" y="1305184"/>
                  </a:cubicBezTo>
                  <a:cubicBezTo>
                    <a:pt x="0" y="584351"/>
                    <a:pt x="584359" y="0"/>
                    <a:pt x="130520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kern="1200" dirty="0"/>
                <a:t>Guns</a:t>
              </a:r>
              <a:endParaRPr lang="de-DE" sz="1200" kern="120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0EA2934-50A3-4050-8DCE-14A3CB43465B}"/>
                </a:ext>
              </a:extLst>
            </p:cNvPr>
            <p:cNvSpPr/>
            <p:nvPr/>
          </p:nvSpPr>
          <p:spPr>
            <a:xfrm>
              <a:off x="2473154" y="2817373"/>
              <a:ext cx="322082" cy="327643"/>
            </a:xfrm>
            <a:custGeom>
              <a:avLst/>
              <a:gdLst>
                <a:gd name="connsiteX0" fmla="*/ 166487 w 322082"/>
                <a:gd name="connsiteY0" fmla="*/ 0 h 327643"/>
                <a:gd name="connsiteX1" fmla="*/ 299936 w 322082"/>
                <a:gd name="connsiteY1" fmla="*/ 6739 h 327643"/>
                <a:gd name="connsiteX2" fmla="*/ 322082 w 322082"/>
                <a:gd name="connsiteY2" fmla="*/ 10119 h 327643"/>
                <a:gd name="connsiteX3" fmla="*/ 294029 w 322082"/>
                <a:gd name="connsiteY3" fmla="*/ 86763 h 327643"/>
                <a:gd name="connsiteX4" fmla="*/ 173690 w 322082"/>
                <a:gd name="connsiteY4" fmla="*/ 308468 h 327643"/>
                <a:gd name="connsiteX5" fmla="*/ 159351 w 322082"/>
                <a:gd name="connsiteY5" fmla="*/ 327643 h 327643"/>
                <a:gd name="connsiteX6" fmla="*/ 150439 w 322082"/>
                <a:gd name="connsiteY6" fmla="*/ 315725 h 327643"/>
                <a:gd name="connsiteX7" fmla="*/ 30100 w 322082"/>
                <a:gd name="connsiteY7" fmla="*/ 94020 h 327643"/>
                <a:gd name="connsiteX8" fmla="*/ 0 w 322082"/>
                <a:gd name="connsiteY8" fmla="*/ 11781 h 327643"/>
                <a:gd name="connsiteX9" fmla="*/ 33038 w 322082"/>
                <a:gd name="connsiteY9" fmla="*/ 6739 h 327643"/>
                <a:gd name="connsiteX10" fmla="*/ 166487 w 322082"/>
                <a:gd name="connsiteY10" fmla="*/ 0 h 32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2082" h="327643">
                  <a:moveTo>
                    <a:pt x="166487" y="0"/>
                  </a:moveTo>
                  <a:cubicBezTo>
                    <a:pt x="211540" y="0"/>
                    <a:pt x="256059" y="2283"/>
                    <a:pt x="299936" y="6739"/>
                  </a:cubicBezTo>
                  <a:lnTo>
                    <a:pt x="322082" y="10119"/>
                  </a:lnTo>
                  <a:lnTo>
                    <a:pt x="294029" y="86763"/>
                  </a:lnTo>
                  <a:cubicBezTo>
                    <a:pt x="261005" y="164839"/>
                    <a:pt x="220601" y="239032"/>
                    <a:pt x="173690" y="308468"/>
                  </a:cubicBezTo>
                  <a:lnTo>
                    <a:pt x="159351" y="327643"/>
                  </a:lnTo>
                  <a:lnTo>
                    <a:pt x="150439" y="315725"/>
                  </a:lnTo>
                  <a:cubicBezTo>
                    <a:pt x="103528" y="246289"/>
                    <a:pt x="63124" y="172096"/>
                    <a:pt x="30100" y="94020"/>
                  </a:cubicBezTo>
                  <a:lnTo>
                    <a:pt x="0" y="11781"/>
                  </a:lnTo>
                  <a:lnTo>
                    <a:pt x="33038" y="6739"/>
                  </a:lnTo>
                  <a:cubicBezTo>
                    <a:pt x="76915" y="2283"/>
                    <a:pt x="121434" y="0"/>
                    <a:pt x="166487" y="0"/>
                  </a:cubicBez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71E59A4-0955-4679-923D-E47E4C8B4D46}"/>
                </a:ext>
              </a:extLst>
            </p:cNvPr>
            <p:cNvSpPr/>
            <p:nvPr/>
          </p:nvSpPr>
          <p:spPr>
            <a:xfrm>
              <a:off x="1314377" y="3265219"/>
              <a:ext cx="2610406" cy="2282725"/>
            </a:xfrm>
            <a:custGeom>
              <a:avLst/>
              <a:gdLst>
                <a:gd name="connsiteX0" fmla="*/ 1298067 w 2610406"/>
                <a:gd name="connsiteY0" fmla="*/ 0 h 2282725"/>
                <a:gd name="connsiteX1" fmla="*/ 1364292 w 2610406"/>
                <a:gd name="connsiteY1" fmla="*/ 88559 h 2282725"/>
                <a:gd name="connsiteX2" fmla="*/ 2371450 w 2610406"/>
                <a:gd name="connsiteY2" fmla="*/ 563525 h 2282725"/>
                <a:gd name="connsiteX3" fmla="*/ 2504899 w 2610406"/>
                <a:gd name="connsiteY3" fmla="*/ 556786 h 2282725"/>
                <a:gd name="connsiteX4" fmla="*/ 2537938 w 2610406"/>
                <a:gd name="connsiteY4" fmla="*/ 551744 h 2282725"/>
                <a:gd name="connsiteX5" fmla="*/ 2551727 w 2610406"/>
                <a:gd name="connsiteY5" fmla="*/ 589419 h 2282725"/>
                <a:gd name="connsiteX6" fmla="*/ 2610406 w 2610406"/>
                <a:gd name="connsiteY6" fmla="*/ 977541 h 2282725"/>
                <a:gd name="connsiteX7" fmla="*/ 1305203 w 2610406"/>
                <a:gd name="connsiteY7" fmla="*/ 2282725 h 2282725"/>
                <a:gd name="connsiteX8" fmla="*/ 0 w 2610406"/>
                <a:gd name="connsiteY8" fmla="*/ 977541 h 2282725"/>
                <a:gd name="connsiteX9" fmla="*/ 58679 w 2610406"/>
                <a:gd name="connsiteY9" fmla="*/ 589419 h 2282725"/>
                <a:gd name="connsiteX10" fmla="*/ 74516 w 2610406"/>
                <a:gd name="connsiteY10" fmla="*/ 546150 h 2282725"/>
                <a:gd name="connsiteX11" fmla="*/ 96662 w 2610406"/>
                <a:gd name="connsiteY11" fmla="*/ 549529 h 2282725"/>
                <a:gd name="connsiteX12" fmla="*/ 230111 w 2610406"/>
                <a:gd name="connsiteY12" fmla="*/ 556268 h 2282725"/>
                <a:gd name="connsiteX13" fmla="*/ 1237269 w 2610406"/>
                <a:gd name="connsiteY13" fmla="*/ 81302 h 2282725"/>
                <a:gd name="connsiteX14" fmla="*/ 1298067 w 2610406"/>
                <a:gd name="connsiteY14" fmla="*/ 0 h 228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10406" h="2282725">
                  <a:moveTo>
                    <a:pt x="1298067" y="0"/>
                  </a:moveTo>
                  <a:lnTo>
                    <a:pt x="1364292" y="88559"/>
                  </a:lnTo>
                  <a:cubicBezTo>
                    <a:pt x="1603685" y="378633"/>
                    <a:pt x="1965975" y="563525"/>
                    <a:pt x="2371450" y="563525"/>
                  </a:cubicBezTo>
                  <a:cubicBezTo>
                    <a:pt x="2416503" y="563525"/>
                    <a:pt x="2461023" y="561243"/>
                    <a:pt x="2504899" y="556786"/>
                  </a:cubicBezTo>
                  <a:lnTo>
                    <a:pt x="2537938" y="551744"/>
                  </a:lnTo>
                  <a:lnTo>
                    <a:pt x="2551727" y="589419"/>
                  </a:lnTo>
                  <a:cubicBezTo>
                    <a:pt x="2589862" y="712027"/>
                    <a:pt x="2610406" y="842385"/>
                    <a:pt x="2610406" y="977541"/>
                  </a:cubicBezTo>
                  <a:cubicBezTo>
                    <a:pt x="2610406" y="1698374"/>
                    <a:pt x="2026047" y="2282725"/>
                    <a:pt x="1305203" y="2282725"/>
                  </a:cubicBezTo>
                  <a:cubicBezTo>
                    <a:pt x="584359" y="2282725"/>
                    <a:pt x="0" y="1698374"/>
                    <a:pt x="0" y="977541"/>
                  </a:cubicBezTo>
                  <a:cubicBezTo>
                    <a:pt x="0" y="842385"/>
                    <a:pt x="20544" y="712027"/>
                    <a:pt x="58679" y="589419"/>
                  </a:cubicBezTo>
                  <a:lnTo>
                    <a:pt x="74516" y="546150"/>
                  </a:lnTo>
                  <a:lnTo>
                    <a:pt x="96662" y="549529"/>
                  </a:lnTo>
                  <a:cubicBezTo>
                    <a:pt x="140539" y="553986"/>
                    <a:pt x="185058" y="556268"/>
                    <a:pt x="230111" y="556268"/>
                  </a:cubicBezTo>
                  <a:cubicBezTo>
                    <a:pt x="635586" y="556268"/>
                    <a:pt x="997876" y="371376"/>
                    <a:pt x="1237269" y="81302"/>
                  </a:cubicBezTo>
                  <a:lnTo>
                    <a:pt x="1298067" y="0"/>
                  </a:lnTo>
                  <a:close/>
                </a:path>
              </a:pathLst>
            </a:custGeom>
            <a:solidFill>
              <a:schemeClr val="bg2">
                <a:lumMod val="1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00" kern="1200" dirty="0"/>
                <a:t>Music</a:t>
              </a:r>
              <a:endParaRPr lang="de-DE" sz="1000" kern="12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0CCB304-BBA1-4B32-ABC6-1BC5DE851DCA}"/>
              </a:ext>
            </a:extLst>
          </p:cNvPr>
          <p:cNvGrpSpPr/>
          <p:nvPr/>
        </p:nvGrpSpPr>
        <p:grpSpPr>
          <a:xfrm>
            <a:off x="2255501" y="4607215"/>
            <a:ext cx="2119743" cy="1154013"/>
            <a:chOff x="685912" y="3759802"/>
            <a:chExt cx="4928145" cy="2682939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7FABBCB-B9C8-45A0-91D5-98C2A94298EA}"/>
                </a:ext>
              </a:extLst>
            </p:cNvPr>
            <p:cNvSpPr/>
            <p:nvPr/>
          </p:nvSpPr>
          <p:spPr>
            <a:xfrm>
              <a:off x="2915067" y="4388641"/>
              <a:ext cx="469067" cy="1174713"/>
            </a:xfrm>
            <a:custGeom>
              <a:avLst/>
              <a:gdLst>
                <a:gd name="connsiteX0" fmla="*/ 237247 w 469067"/>
                <a:gd name="connsiteY0" fmla="*/ 0 h 1174713"/>
                <a:gd name="connsiteX1" fmla="*/ 246159 w 469067"/>
                <a:gd name="connsiteY1" fmla="*/ 11918 h 1174713"/>
                <a:gd name="connsiteX2" fmla="*/ 469067 w 469067"/>
                <a:gd name="connsiteY2" fmla="*/ 741659 h 1174713"/>
                <a:gd name="connsiteX3" fmla="*/ 410388 w 469067"/>
                <a:gd name="connsiteY3" fmla="*/ 1129781 h 1174713"/>
                <a:gd name="connsiteX4" fmla="*/ 394551 w 469067"/>
                <a:gd name="connsiteY4" fmla="*/ 1173051 h 1174713"/>
                <a:gd name="connsiteX5" fmla="*/ 372405 w 469067"/>
                <a:gd name="connsiteY5" fmla="*/ 1169671 h 1174713"/>
                <a:gd name="connsiteX6" fmla="*/ 238956 w 469067"/>
                <a:gd name="connsiteY6" fmla="*/ 1162932 h 1174713"/>
                <a:gd name="connsiteX7" fmla="*/ 105507 w 469067"/>
                <a:gd name="connsiteY7" fmla="*/ 1169671 h 1174713"/>
                <a:gd name="connsiteX8" fmla="*/ 72469 w 469067"/>
                <a:gd name="connsiteY8" fmla="*/ 1174713 h 1174713"/>
                <a:gd name="connsiteX9" fmla="*/ 58679 w 469067"/>
                <a:gd name="connsiteY9" fmla="*/ 1137038 h 1174713"/>
                <a:gd name="connsiteX10" fmla="*/ 0 w 469067"/>
                <a:gd name="connsiteY10" fmla="*/ 748916 h 1174713"/>
                <a:gd name="connsiteX11" fmla="*/ 222908 w 469067"/>
                <a:gd name="connsiteY11" fmla="*/ 19175 h 1174713"/>
                <a:gd name="connsiteX12" fmla="*/ 237247 w 469067"/>
                <a:gd name="connsiteY12" fmla="*/ 0 h 1174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9067" h="1174713">
                  <a:moveTo>
                    <a:pt x="237247" y="0"/>
                  </a:moveTo>
                  <a:lnTo>
                    <a:pt x="246159" y="11918"/>
                  </a:lnTo>
                  <a:cubicBezTo>
                    <a:pt x="386892" y="220227"/>
                    <a:pt x="469067" y="471347"/>
                    <a:pt x="469067" y="741659"/>
                  </a:cubicBezTo>
                  <a:cubicBezTo>
                    <a:pt x="469067" y="876815"/>
                    <a:pt x="448523" y="1007173"/>
                    <a:pt x="410388" y="1129781"/>
                  </a:cubicBezTo>
                  <a:lnTo>
                    <a:pt x="394551" y="1173051"/>
                  </a:lnTo>
                  <a:lnTo>
                    <a:pt x="372405" y="1169671"/>
                  </a:lnTo>
                  <a:cubicBezTo>
                    <a:pt x="328528" y="1165215"/>
                    <a:pt x="284009" y="1162932"/>
                    <a:pt x="238956" y="1162932"/>
                  </a:cubicBezTo>
                  <a:cubicBezTo>
                    <a:pt x="193903" y="1162932"/>
                    <a:pt x="149384" y="1165215"/>
                    <a:pt x="105507" y="1169671"/>
                  </a:cubicBezTo>
                  <a:lnTo>
                    <a:pt x="72469" y="1174713"/>
                  </a:lnTo>
                  <a:lnTo>
                    <a:pt x="58679" y="1137038"/>
                  </a:lnTo>
                  <a:cubicBezTo>
                    <a:pt x="20544" y="1014430"/>
                    <a:pt x="0" y="884072"/>
                    <a:pt x="0" y="748916"/>
                  </a:cubicBezTo>
                  <a:cubicBezTo>
                    <a:pt x="0" y="478604"/>
                    <a:pt x="82176" y="227484"/>
                    <a:pt x="222908" y="19175"/>
                  </a:cubicBezTo>
                  <a:lnTo>
                    <a:pt x="237247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A79E86F-A80B-4D97-8437-BEF0925B5BDD}"/>
                </a:ext>
              </a:extLst>
            </p:cNvPr>
            <p:cNvSpPr/>
            <p:nvPr/>
          </p:nvSpPr>
          <p:spPr>
            <a:xfrm>
              <a:off x="3146887" y="5561692"/>
              <a:ext cx="1239871" cy="881049"/>
            </a:xfrm>
            <a:custGeom>
              <a:avLst/>
              <a:gdLst>
                <a:gd name="connsiteX0" fmla="*/ 162731 w 1239871"/>
                <a:gd name="connsiteY0" fmla="*/ 0 h 881049"/>
                <a:gd name="connsiteX1" fmla="*/ 270180 w 1239871"/>
                <a:gd name="connsiteY1" fmla="*/ 16398 h 881049"/>
                <a:gd name="connsiteX2" fmla="*/ 1209770 w 1239871"/>
                <a:gd name="connsiteY2" fmla="*/ 787029 h 881049"/>
                <a:gd name="connsiteX3" fmla="*/ 1239871 w 1239871"/>
                <a:gd name="connsiteY3" fmla="*/ 869268 h 881049"/>
                <a:gd name="connsiteX4" fmla="*/ 1206832 w 1239871"/>
                <a:gd name="connsiteY4" fmla="*/ 874310 h 881049"/>
                <a:gd name="connsiteX5" fmla="*/ 1073383 w 1239871"/>
                <a:gd name="connsiteY5" fmla="*/ 881049 h 881049"/>
                <a:gd name="connsiteX6" fmla="*/ 66225 w 1239871"/>
                <a:gd name="connsiteY6" fmla="*/ 406083 h 881049"/>
                <a:gd name="connsiteX7" fmla="*/ 0 w 1239871"/>
                <a:gd name="connsiteY7" fmla="*/ 317524 h 881049"/>
                <a:gd name="connsiteX8" fmla="*/ 14339 w 1239871"/>
                <a:gd name="connsiteY8" fmla="*/ 298349 h 881049"/>
                <a:gd name="connsiteX9" fmla="*/ 134678 w 1239871"/>
                <a:gd name="connsiteY9" fmla="*/ 76644 h 881049"/>
                <a:gd name="connsiteX10" fmla="*/ 162731 w 1239871"/>
                <a:gd name="connsiteY10" fmla="*/ 0 h 881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39871" h="881049">
                  <a:moveTo>
                    <a:pt x="162731" y="0"/>
                  </a:moveTo>
                  <a:lnTo>
                    <a:pt x="270180" y="16398"/>
                  </a:lnTo>
                  <a:cubicBezTo>
                    <a:pt x="695008" y="103329"/>
                    <a:pt x="1044653" y="396654"/>
                    <a:pt x="1209770" y="787029"/>
                  </a:cubicBezTo>
                  <a:lnTo>
                    <a:pt x="1239871" y="869268"/>
                  </a:lnTo>
                  <a:lnTo>
                    <a:pt x="1206832" y="874310"/>
                  </a:lnTo>
                  <a:cubicBezTo>
                    <a:pt x="1162956" y="878767"/>
                    <a:pt x="1118436" y="881049"/>
                    <a:pt x="1073383" y="881049"/>
                  </a:cubicBezTo>
                  <a:cubicBezTo>
                    <a:pt x="667908" y="881049"/>
                    <a:pt x="305618" y="696157"/>
                    <a:pt x="66225" y="406083"/>
                  </a:cubicBezTo>
                  <a:lnTo>
                    <a:pt x="0" y="317524"/>
                  </a:lnTo>
                  <a:lnTo>
                    <a:pt x="14339" y="298349"/>
                  </a:lnTo>
                  <a:cubicBezTo>
                    <a:pt x="61250" y="228913"/>
                    <a:pt x="101654" y="154720"/>
                    <a:pt x="134678" y="76644"/>
                  </a:cubicBezTo>
                  <a:lnTo>
                    <a:pt x="162731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D36680B-D2DE-40BD-9FAE-294C2A6B9EC9}"/>
                </a:ext>
              </a:extLst>
            </p:cNvPr>
            <p:cNvSpPr/>
            <p:nvPr/>
          </p:nvSpPr>
          <p:spPr>
            <a:xfrm>
              <a:off x="1923336" y="5563354"/>
              <a:ext cx="1223551" cy="872130"/>
            </a:xfrm>
            <a:custGeom>
              <a:avLst/>
              <a:gdLst>
                <a:gd name="connsiteX0" fmla="*/ 1064200 w 1223551"/>
                <a:gd name="connsiteY0" fmla="*/ 0 h 872130"/>
                <a:gd name="connsiteX1" fmla="*/ 1094300 w 1223551"/>
                <a:gd name="connsiteY1" fmla="*/ 82239 h 872130"/>
                <a:gd name="connsiteX2" fmla="*/ 1214639 w 1223551"/>
                <a:gd name="connsiteY2" fmla="*/ 303944 h 872130"/>
                <a:gd name="connsiteX3" fmla="*/ 1223551 w 1223551"/>
                <a:gd name="connsiteY3" fmla="*/ 315862 h 872130"/>
                <a:gd name="connsiteX4" fmla="*/ 1162753 w 1223551"/>
                <a:gd name="connsiteY4" fmla="*/ 397164 h 872130"/>
                <a:gd name="connsiteX5" fmla="*/ 155595 w 1223551"/>
                <a:gd name="connsiteY5" fmla="*/ 872130 h 872130"/>
                <a:gd name="connsiteX6" fmla="*/ 22146 w 1223551"/>
                <a:gd name="connsiteY6" fmla="*/ 865391 h 872130"/>
                <a:gd name="connsiteX7" fmla="*/ 0 w 1223551"/>
                <a:gd name="connsiteY7" fmla="*/ 862012 h 872130"/>
                <a:gd name="connsiteX8" fmla="*/ 28053 w 1223551"/>
                <a:gd name="connsiteY8" fmla="*/ 785367 h 872130"/>
                <a:gd name="connsiteX9" fmla="*/ 967643 w 1223551"/>
                <a:gd name="connsiteY9" fmla="*/ 14736 h 872130"/>
                <a:gd name="connsiteX10" fmla="*/ 1064200 w 1223551"/>
                <a:gd name="connsiteY10" fmla="*/ 0 h 87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23551" h="872130">
                  <a:moveTo>
                    <a:pt x="1064200" y="0"/>
                  </a:moveTo>
                  <a:lnTo>
                    <a:pt x="1094300" y="82239"/>
                  </a:lnTo>
                  <a:cubicBezTo>
                    <a:pt x="1127324" y="160315"/>
                    <a:pt x="1167728" y="234508"/>
                    <a:pt x="1214639" y="303944"/>
                  </a:cubicBezTo>
                  <a:lnTo>
                    <a:pt x="1223551" y="315862"/>
                  </a:lnTo>
                  <a:lnTo>
                    <a:pt x="1162753" y="397164"/>
                  </a:lnTo>
                  <a:cubicBezTo>
                    <a:pt x="923360" y="687238"/>
                    <a:pt x="561070" y="872130"/>
                    <a:pt x="155595" y="872130"/>
                  </a:cubicBezTo>
                  <a:cubicBezTo>
                    <a:pt x="110542" y="872130"/>
                    <a:pt x="66023" y="869848"/>
                    <a:pt x="22146" y="865391"/>
                  </a:cubicBezTo>
                  <a:lnTo>
                    <a:pt x="0" y="862012"/>
                  </a:lnTo>
                  <a:lnTo>
                    <a:pt x="28053" y="785367"/>
                  </a:lnTo>
                  <a:cubicBezTo>
                    <a:pt x="193171" y="394992"/>
                    <a:pt x="542815" y="101667"/>
                    <a:pt x="967643" y="14736"/>
                  </a:cubicBezTo>
                  <a:lnTo>
                    <a:pt x="1064200" y="0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8653BE7-C038-436C-822F-FD46BE485A75}"/>
                </a:ext>
              </a:extLst>
            </p:cNvPr>
            <p:cNvSpPr/>
            <p:nvPr/>
          </p:nvSpPr>
          <p:spPr>
            <a:xfrm>
              <a:off x="685912" y="3759802"/>
              <a:ext cx="2378586" cy="2600250"/>
            </a:xfrm>
            <a:custGeom>
              <a:avLst/>
              <a:gdLst>
                <a:gd name="connsiteX0" fmla="*/ 1305203 w 2378586"/>
                <a:gd name="connsiteY0" fmla="*/ 0 h 2600250"/>
                <a:gd name="connsiteX1" fmla="*/ 2312361 w 2378586"/>
                <a:gd name="connsiteY1" fmla="*/ 474966 h 2600250"/>
                <a:gd name="connsiteX2" fmla="*/ 2378586 w 2378586"/>
                <a:gd name="connsiteY2" fmla="*/ 563525 h 2600250"/>
                <a:gd name="connsiteX3" fmla="*/ 2364247 w 2378586"/>
                <a:gd name="connsiteY3" fmla="*/ 582700 h 2600250"/>
                <a:gd name="connsiteX4" fmla="*/ 2141339 w 2378586"/>
                <a:gd name="connsiteY4" fmla="*/ 1312441 h 2600250"/>
                <a:gd name="connsiteX5" fmla="*/ 2200018 w 2378586"/>
                <a:gd name="connsiteY5" fmla="*/ 1700563 h 2600250"/>
                <a:gd name="connsiteX6" fmla="*/ 2213808 w 2378586"/>
                <a:gd name="connsiteY6" fmla="*/ 1738238 h 2600250"/>
                <a:gd name="connsiteX7" fmla="*/ 2117251 w 2378586"/>
                <a:gd name="connsiteY7" fmla="*/ 1752974 h 2600250"/>
                <a:gd name="connsiteX8" fmla="*/ 1177661 w 2378586"/>
                <a:gd name="connsiteY8" fmla="*/ 2523605 h 2600250"/>
                <a:gd name="connsiteX9" fmla="*/ 1149608 w 2378586"/>
                <a:gd name="connsiteY9" fmla="*/ 2600250 h 2600250"/>
                <a:gd name="connsiteX10" fmla="*/ 1042159 w 2378586"/>
                <a:gd name="connsiteY10" fmla="*/ 2583851 h 2600250"/>
                <a:gd name="connsiteX11" fmla="*/ 0 w 2378586"/>
                <a:gd name="connsiteY11" fmla="*/ 1305184 h 2600250"/>
                <a:gd name="connsiteX12" fmla="*/ 1305203 w 2378586"/>
                <a:gd name="connsiteY12" fmla="*/ 0 h 26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8586" h="2600250">
                  <a:moveTo>
                    <a:pt x="1305203" y="0"/>
                  </a:moveTo>
                  <a:cubicBezTo>
                    <a:pt x="1710678" y="0"/>
                    <a:pt x="2072968" y="184892"/>
                    <a:pt x="2312361" y="474966"/>
                  </a:cubicBezTo>
                  <a:lnTo>
                    <a:pt x="2378586" y="563525"/>
                  </a:lnTo>
                  <a:lnTo>
                    <a:pt x="2364247" y="582700"/>
                  </a:lnTo>
                  <a:cubicBezTo>
                    <a:pt x="2223515" y="791009"/>
                    <a:pt x="2141339" y="1042129"/>
                    <a:pt x="2141339" y="1312441"/>
                  </a:cubicBezTo>
                  <a:cubicBezTo>
                    <a:pt x="2141339" y="1447597"/>
                    <a:pt x="2161883" y="1577955"/>
                    <a:pt x="2200018" y="1700563"/>
                  </a:cubicBezTo>
                  <a:lnTo>
                    <a:pt x="2213808" y="1738238"/>
                  </a:lnTo>
                  <a:lnTo>
                    <a:pt x="2117251" y="1752974"/>
                  </a:lnTo>
                  <a:cubicBezTo>
                    <a:pt x="1692423" y="1839905"/>
                    <a:pt x="1342779" y="2133230"/>
                    <a:pt x="1177661" y="2523605"/>
                  </a:cubicBezTo>
                  <a:lnTo>
                    <a:pt x="1149608" y="2600250"/>
                  </a:lnTo>
                  <a:lnTo>
                    <a:pt x="1042159" y="2583851"/>
                  </a:lnTo>
                  <a:cubicBezTo>
                    <a:pt x="447400" y="2462148"/>
                    <a:pt x="0" y="1935913"/>
                    <a:pt x="0" y="1305184"/>
                  </a:cubicBezTo>
                  <a:cubicBezTo>
                    <a:pt x="0" y="584351"/>
                    <a:pt x="584359" y="0"/>
                    <a:pt x="1305203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100" kern="1200" dirty="0"/>
                <a:t>Guns</a:t>
              </a:r>
              <a:endParaRPr lang="de-DE" sz="1100" kern="120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9E99A4F-B8EF-45CF-B265-47232A1B8B12}"/>
                </a:ext>
              </a:extLst>
            </p:cNvPr>
            <p:cNvSpPr/>
            <p:nvPr/>
          </p:nvSpPr>
          <p:spPr>
            <a:xfrm>
              <a:off x="3240898" y="3761465"/>
              <a:ext cx="2373159" cy="2598587"/>
            </a:xfrm>
            <a:custGeom>
              <a:avLst/>
              <a:gdLst>
                <a:gd name="connsiteX0" fmla="*/ 1067956 w 2373159"/>
                <a:gd name="connsiteY0" fmla="*/ 0 h 2598587"/>
                <a:gd name="connsiteX1" fmla="*/ 2373159 w 2373159"/>
                <a:gd name="connsiteY1" fmla="*/ 1305184 h 2598587"/>
                <a:gd name="connsiteX2" fmla="*/ 1331000 w 2373159"/>
                <a:gd name="connsiteY2" fmla="*/ 2583851 h 2598587"/>
                <a:gd name="connsiteX3" fmla="*/ 1234444 w 2373159"/>
                <a:gd name="connsiteY3" fmla="*/ 2598587 h 2598587"/>
                <a:gd name="connsiteX4" fmla="*/ 1204343 w 2373159"/>
                <a:gd name="connsiteY4" fmla="*/ 2516348 h 2598587"/>
                <a:gd name="connsiteX5" fmla="*/ 264753 w 2373159"/>
                <a:gd name="connsiteY5" fmla="*/ 1745717 h 2598587"/>
                <a:gd name="connsiteX6" fmla="*/ 157304 w 2373159"/>
                <a:gd name="connsiteY6" fmla="*/ 1729319 h 2598587"/>
                <a:gd name="connsiteX7" fmla="*/ 173141 w 2373159"/>
                <a:gd name="connsiteY7" fmla="*/ 1686049 h 2598587"/>
                <a:gd name="connsiteX8" fmla="*/ 231820 w 2373159"/>
                <a:gd name="connsiteY8" fmla="*/ 1297927 h 2598587"/>
                <a:gd name="connsiteX9" fmla="*/ 8912 w 2373159"/>
                <a:gd name="connsiteY9" fmla="*/ 568186 h 2598587"/>
                <a:gd name="connsiteX10" fmla="*/ 0 w 2373159"/>
                <a:gd name="connsiteY10" fmla="*/ 556268 h 2598587"/>
                <a:gd name="connsiteX11" fmla="*/ 60798 w 2373159"/>
                <a:gd name="connsiteY11" fmla="*/ 474966 h 2598587"/>
                <a:gd name="connsiteX12" fmla="*/ 1067956 w 2373159"/>
                <a:gd name="connsiteY12" fmla="*/ 0 h 2598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3159" h="2598587">
                  <a:moveTo>
                    <a:pt x="1067956" y="0"/>
                  </a:moveTo>
                  <a:cubicBezTo>
                    <a:pt x="1788800" y="0"/>
                    <a:pt x="2373159" y="584351"/>
                    <a:pt x="2373159" y="1305184"/>
                  </a:cubicBezTo>
                  <a:cubicBezTo>
                    <a:pt x="2373159" y="1935913"/>
                    <a:pt x="1925759" y="2462148"/>
                    <a:pt x="1331000" y="2583851"/>
                  </a:cubicBezTo>
                  <a:lnTo>
                    <a:pt x="1234444" y="2598587"/>
                  </a:lnTo>
                  <a:lnTo>
                    <a:pt x="1204343" y="2516348"/>
                  </a:lnTo>
                  <a:cubicBezTo>
                    <a:pt x="1039226" y="2125973"/>
                    <a:pt x="689581" y="1832648"/>
                    <a:pt x="264753" y="1745717"/>
                  </a:cubicBezTo>
                  <a:lnTo>
                    <a:pt x="157304" y="1729319"/>
                  </a:lnTo>
                  <a:lnTo>
                    <a:pt x="173141" y="1686049"/>
                  </a:lnTo>
                  <a:cubicBezTo>
                    <a:pt x="211276" y="1563441"/>
                    <a:pt x="231820" y="1433083"/>
                    <a:pt x="231820" y="1297927"/>
                  </a:cubicBezTo>
                  <a:cubicBezTo>
                    <a:pt x="231820" y="1027615"/>
                    <a:pt x="149645" y="776495"/>
                    <a:pt x="8912" y="568186"/>
                  </a:cubicBezTo>
                  <a:lnTo>
                    <a:pt x="0" y="556268"/>
                  </a:lnTo>
                  <a:lnTo>
                    <a:pt x="60798" y="474966"/>
                  </a:lnTo>
                  <a:cubicBezTo>
                    <a:pt x="300191" y="184892"/>
                    <a:pt x="662481" y="0"/>
                    <a:pt x="1067956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100" kern="1200" dirty="0"/>
                <a:t>Roses</a:t>
              </a:r>
              <a:endParaRPr lang="de-DE" sz="1100" kern="1200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0D9FDFC-9B50-4C42-A51F-F21E8486FA62}"/>
                </a:ext>
              </a:extLst>
            </p:cNvPr>
            <p:cNvSpPr/>
            <p:nvPr/>
          </p:nvSpPr>
          <p:spPr>
            <a:xfrm>
              <a:off x="2987536" y="5551573"/>
              <a:ext cx="322082" cy="327643"/>
            </a:xfrm>
            <a:custGeom>
              <a:avLst/>
              <a:gdLst>
                <a:gd name="connsiteX0" fmla="*/ 166487 w 322082"/>
                <a:gd name="connsiteY0" fmla="*/ 0 h 327643"/>
                <a:gd name="connsiteX1" fmla="*/ 299936 w 322082"/>
                <a:gd name="connsiteY1" fmla="*/ 6739 h 327643"/>
                <a:gd name="connsiteX2" fmla="*/ 322082 w 322082"/>
                <a:gd name="connsiteY2" fmla="*/ 10119 h 327643"/>
                <a:gd name="connsiteX3" fmla="*/ 294029 w 322082"/>
                <a:gd name="connsiteY3" fmla="*/ 86763 h 327643"/>
                <a:gd name="connsiteX4" fmla="*/ 173690 w 322082"/>
                <a:gd name="connsiteY4" fmla="*/ 308468 h 327643"/>
                <a:gd name="connsiteX5" fmla="*/ 159351 w 322082"/>
                <a:gd name="connsiteY5" fmla="*/ 327643 h 327643"/>
                <a:gd name="connsiteX6" fmla="*/ 150439 w 322082"/>
                <a:gd name="connsiteY6" fmla="*/ 315725 h 327643"/>
                <a:gd name="connsiteX7" fmla="*/ 30100 w 322082"/>
                <a:gd name="connsiteY7" fmla="*/ 94020 h 327643"/>
                <a:gd name="connsiteX8" fmla="*/ 0 w 322082"/>
                <a:gd name="connsiteY8" fmla="*/ 11781 h 327643"/>
                <a:gd name="connsiteX9" fmla="*/ 33038 w 322082"/>
                <a:gd name="connsiteY9" fmla="*/ 6739 h 327643"/>
                <a:gd name="connsiteX10" fmla="*/ 166487 w 322082"/>
                <a:gd name="connsiteY10" fmla="*/ 0 h 327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2082" h="327643">
                  <a:moveTo>
                    <a:pt x="166487" y="0"/>
                  </a:moveTo>
                  <a:cubicBezTo>
                    <a:pt x="211540" y="0"/>
                    <a:pt x="256059" y="2283"/>
                    <a:pt x="299936" y="6739"/>
                  </a:cubicBezTo>
                  <a:lnTo>
                    <a:pt x="322082" y="10119"/>
                  </a:lnTo>
                  <a:lnTo>
                    <a:pt x="294029" y="86763"/>
                  </a:lnTo>
                  <a:cubicBezTo>
                    <a:pt x="261005" y="164839"/>
                    <a:pt x="220601" y="239032"/>
                    <a:pt x="173690" y="308468"/>
                  </a:cubicBezTo>
                  <a:lnTo>
                    <a:pt x="159351" y="327643"/>
                  </a:lnTo>
                  <a:lnTo>
                    <a:pt x="150439" y="315725"/>
                  </a:lnTo>
                  <a:cubicBezTo>
                    <a:pt x="103528" y="246289"/>
                    <a:pt x="63124" y="172096"/>
                    <a:pt x="30100" y="94020"/>
                  </a:cubicBezTo>
                  <a:lnTo>
                    <a:pt x="0" y="11781"/>
                  </a:lnTo>
                  <a:lnTo>
                    <a:pt x="33038" y="6739"/>
                  </a:lnTo>
                  <a:cubicBezTo>
                    <a:pt x="76915" y="2283"/>
                    <a:pt x="121434" y="0"/>
                    <a:pt x="166487" y="0"/>
                  </a:cubicBezTo>
                  <a:close/>
                </a:path>
              </a:pathLst>
            </a:custGeom>
            <a:solidFill>
              <a:srgbClr val="00B05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</p:grpSp>
      <p:pic>
        <p:nvPicPr>
          <p:cNvPr id="46" name="Graphic 45" descr="Line Arrow: Straight">
            <a:extLst>
              <a:ext uri="{FF2B5EF4-FFF2-40B4-BE49-F238E27FC236}">
                <a16:creationId xmlns:a16="http://schemas.microsoft.com/office/drawing/2014/main" id="{77DA5106-1554-446D-B8D7-B22ED1508E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591376" flipH="1">
            <a:off x="4134734" y="2053823"/>
            <a:ext cx="1466987" cy="914400"/>
          </a:xfrm>
          <a:prstGeom prst="rect">
            <a:avLst/>
          </a:prstGeom>
        </p:spPr>
      </p:pic>
      <p:pic>
        <p:nvPicPr>
          <p:cNvPr id="47" name="Graphic 46" descr="Line Arrow: Straight">
            <a:extLst>
              <a:ext uri="{FF2B5EF4-FFF2-40B4-BE49-F238E27FC236}">
                <a16:creationId xmlns:a16="http://schemas.microsoft.com/office/drawing/2014/main" id="{FBEAF64E-09D5-4A3E-BFEC-0D45BDA955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110910" flipH="1">
            <a:off x="4628211" y="4544933"/>
            <a:ext cx="1466987" cy="9144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0E9747EE-7369-4832-9CF2-6A803919BD13}"/>
              </a:ext>
            </a:extLst>
          </p:cNvPr>
          <p:cNvSpPr txBox="1"/>
          <p:nvPr/>
        </p:nvSpPr>
        <p:spPr>
          <a:xfrm rot="21158121">
            <a:off x="4683066" y="4422549"/>
            <a:ext cx="150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Guns or Roses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516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BF50D-5E93-4336-9F9F-63E33365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NOT</a:t>
            </a:r>
            <a:endParaRPr lang="de-DE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C1A9F53-F771-4F0A-8772-B43FBE10AECB}"/>
              </a:ext>
            </a:extLst>
          </p:cNvPr>
          <p:cNvSpPr/>
          <p:nvPr/>
        </p:nvSpPr>
        <p:spPr>
          <a:xfrm>
            <a:off x="3067355" y="2317864"/>
            <a:ext cx="469067" cy="1174713"/>
          </a:xfrm>
          <a:custGeom>
            <a:avLst/>
            <a:gdLst>
              <a:gd name="connsiteX0" fmla="*/ 237247 w 469067"/>
              <a:gd name="connsiteY0" fmla="*/ 0 h 1174713"/>
              <a:gd name="connsiteX1" fmla="*/ 246159 w 469067"/>
              <a:gd name="connsiteY1" fmla="*/ 11918 h 1174713"/>
              <a:gd name="connsiteX2" fmla="*/ 469067 w 469067"/>
              <a:gd name="connsiteY2" fmla="*/ 741659 h 1174713"/>
              <a:gd name="connsiteX3" fmla="*/ 410388 w 469067"/>
              <a:gd name="connsiteY3" fmla="*/ 1129781 h 1174713"/>
              <a:gd name="connsiteX4" fmla="*/ 394551 w 469067"/>
              <a:gd name="connsiteY4" fmla="*/ 1173051 h 1174713"/>
              <a:gd name="connsiteX5" fmla="*/ 372405 w 469067"/>
              <a:gd name="connsiteY5" fmla="*/ 1169671 h 1174713"/>
              <a:gd name="connsiteX6" fmla="*/ 238956 w 469067"/>
              <a:gd name="connsiteY6" fmla="*/ 1162932 h 1174713"/>
              <a:gd name="connsiteX7" fmla="*/ 105507 w 469067"/>
              <a:gd name="connsiteY7" fmla="*/ 1169671 h 1174713"/>
              <a:gd name="connsiteX8" fmla="*/ 72469 w 469067"/>
              <a:gd name="connsiteY8" fmla="*/ 1174713 h 1174713"/>
              <a:gd name="connsiteX9" fmla="*/ 58679 w 469067"/>
              <a:gd name="connsiteY9" fmla="*/ 1137038 h 1174713"/>
              <a:gd name="connsiteX10" fmla="*/ 0 w 469067"/>
              <a:gd name="connsiteY10" fmla="*/ 748916 h 1174713"/>
              <a:gd name="connsiteX11" fmla="*/ 222908 w 469067"/>
              <a:gd name="connsiteY11" fmla="*/ 19175 h 1174713"/>
              <a:gd name="connsiteX12" fmla="*/ 237247 w 469067"/>
              <a:gd name="connsiteY12" fmla="*/ 0 h 117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9067" h="1174713">
                <a:moveTo>
                  <a:pt x="237247" y="0"/>
                </a:moveTo>
                <a:lnTo>
                  <a:pt x="246159" y="11918"/>
                </a:lnTo>
                <a:cubicBezTo>
                  <a:pt x="386892" y="220227"/>
                  <a:pt x="469067" y="471347"/>
                  <a:pt x="469067" y="741659"/>
                </a:cubicBezTo>
                <a:cubicBezTo>
                  <a:pt x="469067" y="876815"/>
                  <a:pt x="448523" y="1007173"/>
                  <a:pt x="410388" y="1129781"/>
                </a:cubicBezTo>
                <a:lnTo>
                  <a:pt x="394551" y="1173051"/>
                </a:lnTo>
                <a:lnTo>
                  <a:pt x="372405" y="1169671"/>
                </a:lnTo>
                <a:cubicBezTo>
                  <a:pt x="328528" y="1165215"/>
                  <a:pt x="284009" y="1162932"/>
                  <a:pt x="238956" y="1162932"/>
                </a:cubicBezTo>
                <a:cubicBezTo>
                  <a:pt x="193903" y="1162932"/>
                  <a:pt x="149384" y="1165215"/>
                  <a:pt x="105507" y="1169671"/>
                </a:cubicBezTo>
                <a:lnTo>
                  <a:pt x="72469" y="1174713"/>
                </a:lnTo>
                <a:lnTo>
                  <a:pt x="58679" y="1137038"/>
                </a:lnTo>
                <a:cubicBezTo>
                  <a:pt x="20544" y="1014430"/>
                  <a:pt x="0" y="884072"/>
                  <a:pt x="0" y="748916"/>
                </a:cubicBezTo>
                <a:cubicBezTo>
                  <a:pt x="0" y="478604"/>
                  <a:pt x="82176" y="227484"/>
                  <a:pt x="222908" y="19175"/>
                </a:cubicBezTo>
                <a:lnTo>
                  <a:pt x="237247" y="0"/>
                </a:lnTo>
                <a:close/>
              </a:path>
            </a:pathLst>
          </a:custGeom>
          <a:solidFill>
            <a:srgbClr val="C00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BE75F5-F8AE-47D6-8302-BE3C8BE10397}"/>
              </a:ext>
            </a:extLst>
          </p:cNvPr>
          <p:cNvSpPr/>
          <p:nvPr/>
        </p:nvSpPr>
        <p:spPr>
          <a:xfrm>
            <a:off x="3299175" y="3490915"/>
            <a:ext cx="1239871" cy="881049"/>
          </a:xfrm>
          <a:custGeom>
            <a:avLst/>
            <a:gdLst>
              <a:gd name="connsiteX0" fmla="*/ 162731 w 1239871"/>
              <a:gd name="connsiteY0" fmla="*/ 0 h 881049"/>
              <a:gd name="connsiteX1" fmla="*/ 270180 w 1239871"/>
              <a:gd name="connsiteY1" fmla="*/ 16398 h 881049"/>
              <a:gd name="connsiteX2" fmla="*/ 1209770 w 1239871"/>
              <a:gd name="connsiteY2" fmla="*/ 787029 h 881049"/>
              <a:gd name="connsiteX3" fmla="*/ 1239871 w 1239871"/>
              <a:gd name="connsiteY3" fmla="*/ 869268 h 881049"/>
              <a:gd name="connsiteX4" fmla="*/ 1206832 w 1239871"/>
              <a:gd name="connsiteY4" fmla="*/ 874310 h 881049"/>
              <a:gd name="connsiteX5" fmla="*/ 1073383 w 1239871"/>
              <a:gd name="connsiteY5" fmla="*/ 881049 h 881049"/>
              <a:gd name="connsiteX6" fmla="*/ 66225 w 1239871"/>
              <a:gd name="connsiteY6" fmla="*/ 406083 h 881049"/>
              <a:gd name="connsiteX7" fmla="*/ 0 w 1239871"/>
              <a:gd name="connsiteY7" fmla="*/ 317524 h 881049"/>
              <a:gd name="connsiteX8" fmla="*/ 14339 w 1239871"/>
              <a:gd name="connsiteY8" fmla="*/ 298349 h 881049"/>
              <a:gd name="connsiteX9" fmla="*/ 134678 w 1239871"/>
              <a:gd name="connsiteY9" fmla="*/ 76644 h 881049"/>
              <a:gd name="connsiteX10" fmla="*/ 162731 w 1239871"/>
              <a:gd name="connsiteY10" fmla="*/ 0 h 881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39871" h="881049">
                <a:moveTo>
                  <a:pt x="162731" y="0"/>
                </a:moveTo>
                <a:lnTo>
                  <a:pt x="270180" y="16398"/>
                </a:lnTo>
                <a:cubicBezTo>
                  <a:pt x="695008" y="103329"/>
                  <a:pt x="1044653" y="396654"/>
                  <a:pt x="1209770" y="787029"/>
                </a:cubicBezTo>
                <a:lnTo>
                  <a:pt x="1239871" y="869268"/>
                </a:lnTo>
                <a:lnTo>
                  <a:pt x="1206832" y="874310"/>
                </a:lnTo>
                <a:cubicBezTo>
                  <a:pt x="1162956" y="878767"/>
                  <a:pt x="1118436" y="881049"/>
                  <a:pt x="1073383" y="881049"/>
                </a:cubicBezTo>
                <a:cubicBezTo>
                  <a:pt x="667908" y="881049"/>
                  <a:pt x="305618" y="696157"/>
                  <a:pt x="66225" y="406083"/>
                </a:cubicBezTo>
                <a:lnTo>
                  <a:pt x="0" y="317524"/>
                </a:lnTo>
                <a:lnTo>
                  <a:pt x="14339" y="298349"/>
                </a:lnTo>
                <a:cubicBezTo>
                  <a:pt x="61250" y="228913"/>
                  <a:pt x="101654" y="154720"/>
                  <a:pt x="134678" y="76644"/>
                </a:cubicBezTo>
                <a:lnTo>
                  <a:pt x="162731" y="0"/>
                </a:lnTo>
                <a:close/>
              </a:path>
            </a:pathLst>
          </a:custGeom>
          <a:solidFill>
            <a:srgbClr val="FFC000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EC55DC9-8589-480A-AB5F-3E6EE3B0C56D}"/>
              </a:ext>
            </a:extLst>
          </p:cNvPr>
          <p:cNvSpPr/>
          <p:nvPr/>
        </p:nvSpPr>
        <p:spPr>
          <a:xfrm>
            <a:off x="2075624" y="3492577"/>
            <a:ext cx="1223551" cy="872130"/>
          </a:xfrm>
          <a:custGeom>
            <a:avLst/>
            <a:gdLst>
              <a:gd name="connsiteX0" fmla="*/ 1064200 w 1223551"/>
              <a:gd name="connsiteY0" fmla="*/ 0 h 872130"/>
              <a:gd name="connsiteX1" fmla="*/ 1094300 w 1223551"/>
              <a:gd name="connsiteY1" fmla="*/ 82239 h 872130"/>
              <a:gd name="connsiteX2" fmla="*/ 1214639 w 1223551"/>
              <a:gd name="connsiteY2" fmla="*/ 303944 h 872130"/>
              <a:gd name="connsiteX3" fmla="*/ 1223551 w 1223551"/>
              <a:gd name="connsiteY3" fmla="*/ 315862 h 872130"/>
              <a:gd name="connsiteX4" fmla="*/ 1162753 w 1223551"/>
              <a:gd name="connsiteY4" fmla="*/ 397164 h 872130"/>
              <a:gd name="connsiteX5" fmla="*/ 155595 w 1223551"/>
              <a:gd name="connsiteY5" fmla="*/ 872130 h 872130"/>
              <a:gd name="connsiteX6" fmla="*/ 22146 w 1223551"/>
              <a:gd name="connsiteY6" fmla="*/ 865391 h 872130"/>
              <a:gd name="connsiteX7" fmla="*/ 0 w 1223551"/>
              <a:gd name="connsiteY7" fmla="*/ 862012 h 872130"/>
              <a:gd name="connsiteX8" fmla="*/ 28053 w 1223551"/>
              <a:gd name="connsiteY8" fmla="*/ 785367 h 872130"/>
              <a:gd name="connsiteX9" fmla="*/ 967643 w 1223551"/>
              <a:gd name="connsiteY9" fmla="*/ 14736 h 872130"/>
              <a:gd name="connsiteX10" fmla="*/ 1064200 w 1223551"/>
              <a:gd name="connsiteY10" fmla="*/ 0 h 872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23551" h="872130">
                <a:moveTo>
                  <a:pt x="1064200" y="0"/>
                </a:moveTo>
                <a:lnTo>
                  <a:pt x="1094300" y="82239"/>
                </a:lnTo>
                <a:cubicBezTo>
                  <a:pt x="1127324" y="160315"/>
                  <a:pt x="1167728" y="234508"/>
                  <a:pt x="1214639" y="303944"/>
                </a:cubicBezTo>
                <a:lnTo>
                  <a:pt x="1223551" y="315862"/>
                </a:lnTo>
                <a:lnTo>
                  <a:pt x="1162753" y="397164"/>
                </a:lnTo>
                <a:cubicBezTo>
                  <a:pt x="923360" y="687238"/>
                  <a:pt x="561070" y="872130"/>
                  <a:pt x="155595" y="872130"/>
                </a:cubicBezTo>
                <a:cubicBezTo>
                  <a:pt x="110542" y="872130"/>
                  <a:pt x="66023" y="869848"/>
                  <a:pt x="22146" y="865391"/>
                </a:cubicBezTo>
                <a:lnTo>
                  <a:pt x="0" y="862012"/>
                </a:lnTo>
                <a:lnTo>
                  <a:pt x="28053" y="785367"/>
                </a:lnTo>
                <a:cubicBezTo>
                  <a:pt x="193171" y="394992"/>
                  <a:pt x="542815" y="101667"/>
                  <a:pt x="967643" y="14736"/>
                </a:cubicBezTo>
                <a:lnTo>
                  <a:pt x="1064200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940689C-6777-400E-87C3-EBEA8A09BB44}"/>
              </a:ext>
            </a:extLst>
          </p:cNvPr>
          <p:cNvSpPr/>
          <p:nvPr/>
        </p:nvSpPr>
        <p:spPr>
          <a:xfrm>
            <a:off x="716167" y="1689025"/>
            <a:ext cx="2500619" cy="2600250"/>
          </a:xfrm>
          <a:custGeom>
            <a:avLst/>
            <a:gdLst>
              <a:gd name="connsiteX0" fmla="*/ 1305203 w 2378586"/>
              <a:gd name="connsiteY0" fmla="*/ 0 h 2600250"/>
              <a:gd name="connsiteX1" fmla="*/ 2312361 w 2378586"/>
              <a:gd name="connsiteY1" fmla="*/ 474966 h 2600250"/>
              <a:gd name="connsiteX2" fmla="*/ 2378586 w 2378586"/>
              <a:gd name="connsiteY2" fmla="*/ 563525 h 2600250"/>
              <a:gd name="connsiteX3" fmla="*/ 2364247 w 2378586"/>
              <a:gd name="connsiteY3" fmla="*/ 582700 h 2600250"/>
              <a:gd name="connsiteX4" fmla="*/ 2141339 w 2378586"/>
              <a:gd name="connsiteY4" fmla="*/ 1312441 h 2600250"/>
              <a:gd name="connsiteX5" fmla="*/ 2200018 w 2378586"/>
              <a:gd name="connsiteY5" fmla="*/ 1700563 h 2600250"/>
              <a:gd name="connsiteX6" fmla="*/ 2213808 w 2378586"/>
              <a:gd name="connsiteY6" fmla="*/ 1738238 h 2600250"/>
              <a:gd name="connsiteX7" fmla="*/ 2117251 w 2378586"/>
              <a:gd name="connsiteY7" fmla="*/ 1752974 h 2600250"/>
              <a:gd name="connsiteX8" fmla="*/ 1177661 w 2378586"/>
              <a:gd name="connsiteY8" fmla="*/ 2523605 h 2600250"/>
              <a:gd name="connsiteX9" fmla="*/ 1149608 w 2378586"/>
              <a:gd name="connsiteY9" fmla="*/ 2600250 h 2600250"/>
              <a:gd name="connsiteX10" fmla="*/ 1042159 w 2378586"/>
              <a:gd name="connsiteY10" fmla="*/ 2583851 h 2600250"/>
              <a:gd name="connsiteX11" fmla="*/ 0 w 2378586"/>
              <a:gd name="connsiteY11" fmla="*/ 1305184 h 2600250"/>
              <a:gd name="connsiteX12" fmla="*/ 1305203 w 2378586"/>
              <a:gd name="connsiteY12" fmla="*/ 0 h 26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8586" h="2600250">
                <a:moveTo>
                  <a:pt x="1305203" y="0"/>
                </a:moveTo>
                <a:cubicBezTo>
                  <a:pt x="1710678" y="0"/>
                  <a:pt x="2072968" y="184892"/>
                  <a:pt x="2312361" y="474966"/>
                </a:cubicBezTo>
                <a:lnTo>
                  <a:pt x="2378586" y="563525"/>
                </a:lnTo>
                <a:lnTo>
                  <a:pt x="2364247" y="582700"/>
                </a:lnTo>
                <a:cubicBezTo>
                  <a:pt x="2223515" y="791009"/>
                  <a:pt x="2141339" y="1042129"/>
                  <a:pt x="2141339" y="1312441"/>
                </a:cubicBezTo>
                <a:cubicBezTo>
                  <a:pt x="2141339" y="1447597"/>
                  <a:pt x="2161883" y="1577955"/>
                  <a:pt x="2200018" y="1700563"/>
                </a:cubicBezTo>
                <a:lnTo>
                  <a:pt x="2213808" y="1738238"/>
                </a:lnTo>
                <a:lnTo>
                  <a:pt x="2117251" y="1752974"/>
                </a:lnTo>
                <a:cubicBezTo>
                  <a:pt x="1692423" y="1839905"/>
                  <a:pt x="1342779" y="2133230"/>
                  <a:pt x="1177661" y="2523605"/>
                </a:cubicBezTo>
                <a:lnTo>
                  <a:pt x="1149608" y="2600250"/>
                </a:lnTo>
                <a:lnTo>
                  <a:pt x="1042159" y="2583851"/>
                </a:lnTo>
                <a:cubicBezTo>
                  <a:pt x="447400" y="2462148"/>
                  <a:pt x="0" y="1935913"/>
                  <a:pt x="0" y="1305184"/>
                </a:cubicBezTo>
                <a:cubicBezTo>
                  <a:pt x="0" y="584351"/>
                  <a:pt x="584359" y="0"/>
                  <a:pt x="1305203" y="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Guns</a:t>
            </a:r>
            <a:endParaRPr lang="de-DE" sz="4000" kern="120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EAC5E20-03C3-4D45-8BB8-0DF67BCFD67E}"/>
              </a:ext>
            </a:extLst>
          </p:cNvPr>
          <p:cNvSpPr/>
          <p:nvPr/>
        </p:nvSpPr>
        <p:spPr>
          <a:xfrm>
            <a:off x="3393186" y="1690688"/>
            <a:ext cx="2516394" cy="2598587"/>
          </a:xfrm>
          <a:custGeom>
            <a:avLst/>
            <a:gdLst>
              <a:gd name="connsiteX0" fmla="*/ 1067956 w 2373159"/>
              <a:gd name="connsiteY0" fmla="*/ 0 h 2598587"/>
              <a:gd name="connsiteX1" fmla="*/ 2373159 w 2373159"/>
              <a:gd name="connsiteY1" fmla="*/ 1305184 h 2598587"/>
              <a:gd name="connsiteX2" fmla="*/ 1331000 w 2373159"/>
              <a:gd name="connsiteY2" fmla="*/ 2583851 h 2598587"/>
              <a:gd name="connsiteX3" fmla="*/ 1234444 w 2373159"/>
              <a:gd name="connsiteY3" fmla="*/ 2598587 h 2598587"/>
              <a:gd name="connsiteX4" fmla="*/ 1204343 w 2373159"/>
              <a:gd name="connsiteY4" fmla="*/ 2516348 h 2598587"/>
              <a:gd name="connsiteX5" fmla="*/ 264753 w 2373159"/>
              <a:gd name="connsiteY5" fmla="*/ 1745717 h 2598587"/>
              <a:gd name="connsiteX6" fmla="*/ 157304 w 2373159"/>
              <a:gd name="connsiteY6" fmla="*/ 1729319 h 2598587"/>
              <a:gd name="connsiteX7" fmla="*/ 173141 w 2373159"/>
              <a:gd name="connsiteY7" fmla="*/ 1686049 h 2598587"/>
              <a:gd name="connsiteX8" fmla="*/ 231820 w 2373159"/>
              <a:gd name="connsiteY8" fmla="*/ 1297927 h 2598587"/>
              <a:gd name="connsiteX9" fmla="*/ 8912 w 2373159"/>
              <a:gd name="connsiteY9" fmla="*/ 568186 h 2598587"/>
              <a:gd name="connsiteX10" fmla="*/ 0 w 2373159"/>
              <a:gd name="connsiteY10" fmla="*/ 556268 h 2598587"/>
              <a:gd name="connsiteX11" fmla="*/ 60798 w 2373159"/>
              <a:gd name="connsiteY11" fmla="*/ 474966 h 2598587"/>
              <a:gd name="connsiteX12" fmla="*/ 1067956 w 2373159"/>
              <a:gd name="connsiteY12" fmla="*/ 0 h 2598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73159" h="2598587">
                <a:moveTo>
                  <a:pt x="1067956" y="0"/>
                </a:moveTo>
                <a:cubicBezTo>
                  <a:pt x="1788800" y="0"/>
                  <a:pt x="2373159" y="584351"/>
                  <a:pt x="2373159" y="1305184"/>
                </a:cubicBezTo>
                <a:cubicBezTo>
                  <a:pt x="2373159" y="1935913"/>
                  <a:pt x="1925759" y="2462148"/>
                  <a:pt x="1331000" y="2583851"/>
                </a:cubicBezTo>
                <a:lnTo>
                  <a:pt x="1234444" y="2598587"/>
                </a:lnTo>
                <a:lnTo>
                  <a:pt x="1204343" y="2516348"/>
                </a:lnTo>
                <a:cubicBezTo>
                  <a:pt x="1039226" y="2125973"/>
                  <a:pt x="689581" y="1832648"/>
                  <a:pt x="264753" y="1745717"/>
                </a:cubicBezTo>
                <a:lnTo>
                  <a:pt x="157304" y="1729319"/>
                </a:lnTo>
                <a:lnTo>
                  <a:pt x="173141" y="1686049"/>
                </a:lnTo>
                <a:cubicBezTo>
                  <a:pt x="211276" y="1563441"/>
                  <a:pt x="231820" y="1433083"/>
                  <a:pt x="231820" y="1297927"/>
                </a:cubicBezTo>
                <a:cubicBezTo>
                  <a:pt x="231820" y="1027615"/>
                  <a:pt x="149645" y="776495"/>
                  <a:pt x="8912" y="568186"/>
                </a:cubicBezTo>
                <a:lnTo>
                  <a:pt x="0" y="556268"/>
                </a:lnTo>
                <a:lnTo>
                  <a:pt x="60798" y="474966"/>
                </a:lnTo>
                <a:cubicBezTo>
                  <a:pt x="300191" y="184892"/>
                  <a:pt x="662481" y="0"/>
                  <a:pt x="1067956" y="0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600" kern="1200" dirty="0"/>
              <a:t>Roses</a:t>
            </a:r>
            <a:endParaRPr lang="de-DE" sz="3600" kern="12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5C0E75F-A1DC-4351-9F23-265D825A28EB}"/>
              </a:ext>
            </a:extLst>
          </p:cNvPr>
          <p:cNvSpPr/>
          <p:nvPr/>
        </p:nvSpPr>
        <p:spPr>
          <a:xfrm>
            <a:off x="3139824" y="3480796"/>
            <a:ext cx="322082" cy="327643"/>
          </a:xfrm>
          <a:custGeom>
            <a:avLst/>
            <a:gdLst>
              <a:gd name="connsiteX0" fmla="*/ 166487 w 322082"/>
              <a:gd name="connsiteY0" fmla="*/ 0 h 327643"/>
              <a:gd name="connsiteX1" fmla="*/ 299936 w 322082"/>
              <a:gd name="connsiteY1" fmla="*/ 6739 h 327643"/>
              <a:gd name="connsiteX2" fmla="*/ 322082 w 322082"/>
              <a:gd name="connsiteY2" fmla="*/ 10119 h 327643"/>
              <a:gd name="connsiteX3" fmla="*/ 294029 w 322082"/>
              <a:gd name="connsiteY3" fmla="*/ 86763 h 327643"/>
              <a:gd name="connsiteX4" fmla="*/ 173690 w 322082"/>
              <a:gd name="connsiteY4" fmla="*/ 308468 h 327643"/>
              <a:gd name="connsiteX5" fmla="*/ 159351 w 322082"/>
              <a:gd name="connsiteY5" fmla="*/ 327643 h 327643"/>
              <a:gd name="connsiteX6" fmla="*/ 150439 w 322082"/>
              <a:gd name="connsiteY6" fmla="*/ 315725 h 327643"/>
              <a:gd name="connsiteX7" fmla="*/ 30100 w 322082"/>
              <a:gd name="connsiteY7" fmla="*/ 94020 h 327643"/>
              <a:gd name="connsiteX8" fmla="*/ 0 w 322082"/>
              <a:gd name="connsiteY8" fmla="*/ 11781 h 327643"/>
              <a:gd name="connsiteX9" fmla="*/ 33038 w 322082"/>
              <a:gd name="connsiteY9" fmla="*/ 6739 h 327643"/>
              <a:gd name="connsiteX10" fmla="*/ 166487 w 322082"/>
              <a:gd name="connsiteY10" fmla="*/ 0 h 32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22082" h="327643">
                <a:moveTo>
                  <a:pt x="166487" y="0"/>
                </a:moveTo>
                <a:cubicBezTo>
                  <a:pt x="211540" y="0"/>
                  <a:pt x="256059" y="2283"/>
                  <a:pt x="299936" y="6739"/>
                </a:cubicBezTo>
                <a:lnTo>
                  <a:pt x="322082" y="10119"/>
                </a:lnTo>
                <a:lnTo>
                  <a:pt x="294029" y="86763"/>
                </a:lnTo>
                <a:cubicBezTo>
                  <a:pt x="261005" y="164839"/>
                  <a:pt x="220601" y="239032"/>
                  <a:pt x="173690" y="308468"/>
                </a:cubicBezTo>
                <a:lnTo>
                  <a:pt x="159351" y="327643"/>
                </a:lnTo>
                <a:lnTo>
                  <a:pt x="150439" y="315725"/>
                </a:lnTo>
                <a:cubicBezTo>
                  <a:pt x="103528" y="246289"/>
                  <a:pt x="63124" y="172096"/>
                  <a:pt x="30100" y="94020"/>
                </a:cubicBezTo>
                <a:lnTo>
                  <a:pt x="0" y="11781"/>
                </a:lnTo>
                <a:lnTo>
                  <a:pt x="33038" y="6739"/>
                </a:lnTo>
                <a:cubicBezTo>
                  <a:pt x="76915" y="2283"/>
                  <a:pt x="121434" y="0"/>
                  <a:pt x="166487" y="0"/>
                </a:cubicBez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de-DE" sz="6500" kern="120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B6D1E30-C793-4AF4-AE72-C7C50B38399C}"/>
              </a:ext>
            </a:extLst>
          </p:cNvPr>
          <p:cNvSpPr/>
          <p:nvPr/>
        </p:nvSpPr>
        <p:spPr>
          <a:xfrm>
            <a:off x="2007723" y="3928642"/>
            <a:ext cx="2724628" cy="2412523"/>
          </a:xfrm>
          <a:custGeom>
            <a:avLst/>
            <a:gdLst>
              <a:gd name="connsiteX0" fmla="*/ 1298067 w 2610406"/>
              <a:gd name="connsiteY0" fmla="*/ 0 h 2282725"/>
              <a:gd name="connsiteX1" fmla="*/ 1364292 w 2610406"/>
              <a:gd name="connsiteY1" fmla="*/ 88559 h 2282725"/>
              <a:gd name="connsiteX2" fmla="*/ 2371450 w 2610406"/>
              <a:gd name="connsiteY2" fmla="*/ 563525 h 2282725"/>
              <a:gd name="connsiteX3" fmla="*/ 2504899 w 2610406"/>
              <a:gd name="connsiteY3" fmla="*/ 556786 h 2282725"/>
              <a:gd name="connsiteX4" fmla="*/ 2537938 w 2610406"/>
              <a:gd name="connsiteY4" fmla="*/ 551744 h 2282725"/>
              <a:gd name="connsiteX5" fmla="*/ 2551727 w 2610406"/>
              <a:gd name="connsiteY5" fmla="*/ 589419 h 2282725"/>
              <a:gd name="connsiteX6" fmla="*/ 2610406 w 2610406"/>
              <a:gd name="connsiteY6" fmla="*/ 977541 h 2282725"/>
              <a:gd name="connsiteX7" fmla="*/ 1305203 w 2610406"/>
              <a:gd name="connsiteY7" fmla="*/ 2282725 h 2282725"/>
              <a:gd name="connsiteX8" fmla="*/ 0 w 2610406"/>
              <a:gd name="connsiteY8" fmla="*/ 977541 h 2282725"/>
              <a:gd name="connsiteX9" fmla="*/ 58679 w 2610406"/>
              <a:gd name="connsiteY9" fmla="*/ 589419 h 2282725"/>
              <a:gd name="connsiteX10" fmla="*/ 74516 w 2610406"/>
              <a:gd name="connsiteY10" fmla="*/ 546150 h 2282725"/>
              <a:gd name="connsiteX11" fmla="*/ 96662 w 2610406"/>
              <a:gd name="connsiteY11" fmla="*/ 549529 h 2282725"/>
              <a:gd name="connsiteX12" fmla="*/ 230111 w 2610406"/>
              <a:gd name="connsiteY12" fmla="*/ 556268 h 2282725"/>
              <a:gd name="connsiteX13" fmla="*/ 1237269 w 2610406"/>
              <a:gd name="connsiteY13" fmla="*/ 81302 h 2282725"/>
              <a:gd name="connsiteX14" fmla="*/ 1298067 w 2610406"/>
              <a:gd name="connsiteY14" fmla="*/ 0 h 22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10406" h="2282725">
                <a:moveTo>
                  <a:pt x="1298067" y="0"/>
                </a:moveTo>
                <a:lnTo>
                  <a:pt x="1364292" y="88559"/>
                </a:lnTo>
                <a:cubicBezTo>
                  <a:pt x="1603685" y="378633"/>
                  <a:pt x="1965975" y="563525"/>
                  <a:pt x="2371450" y="563525"/>
                </a:cubicBezTo>
                <a:cubicBezTo>
                  <a:pt x="2416503" y="563525"/>
                  <a:pt x="2461023" y="561243"/>
                  <a:pt x="2504899" y="556786"/>
                </a:cubicBezTo>
                <a:lnTo>
                  <a:pt x="2537938" y="551744"/>
                </a:lnTo>
                <a:lnTo>
                  <a:pt x="2551727" y="589419"/>
                </a:lnTo>
                <a:cubicBezTo>
                  <a:pt x="2589862" y="712027"/>
                  <a:pt x="2610406" y="842385"/>
                  <a:pt x="2610406" y="977541"/>
                </a:cubicBezTo>
                <a:cubicBezTo>
                  <a:pt x="2610406" y="1698374"/>
                  <a:pt x="2026047" y="2282725"/>
                  <a:pt x="1305203" y="2282725"/>
                </a:cubicBezTo>
                <a:cubicBezTo>
                  <a:pt x="584359" y="2282725"/>
                  <a:pt x="0" y="1698374"/>
                  <a:pt x="0" y="977541"/>
                </a:cubicBezTo>
                <a:cubicBezTo>
                  <a:pt x="0" y="842385"/>
                  <a:pt x="20544" y="712027"/>
                  <a:pt x="58679" y="589419"/>
                </a:cubicBezTo>
                <a:lnTo>
                  <a:pt x="74516" y="546150"/>
                </a:lnTo>
                <a:lnTo>
                  <a:pt x="96662" y="549529"/>
                </a:lnTo>
                <a:cubicBezTo>
                  <a:pt x="140539" y="553986"/>
                  <a:pt x="185058" y="556268"/>
                  <a:pt x="230111" y="556268"/>
                </a:cubicBezTo>
                <a:cubicBezTo>
                  <a:pt x="635586" y="556268"/>
                  <a:pt x="997876" y="371376"/>
                  <a:pt x="1237269" y="81302"/>
                </a:cubicBezTo>
                <a:lnTo>
                  <a:pt x="1298067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629935" tIns="629929" rIns="629935" bIns="629929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Music</a:t>
            </a:r>
            <a:endParaRPr lang="de-DE" sz="4000" kern="1200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576707D-F1C0-43A6-AC25-5218023AF895}"/>
              </a:ext>
            </a:extLst>
          </p:cNvPr>
          <p:cNvGrpSpPr/>
          <p:nvPr/>
        </p:nvGrpSpPr>
        <p:grpSpPr>
          <a:xfrm>
            <a:off x="7713003" y="1182194"/>
            <a:ext cx="2043653" cy="2462423"/>
            <a:chOff x="6425657" y="1677346"/>
            <a:chExt cx="3753253" cy="4522342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96D2B8E-1282-4AEB-A3E3-2BBCC47E3528}"/>
                </a:ext>
              </a:extLst>
            </p:cNvPr>
            <p:cNvSpPr/>
            <p:nvPr/>
          </p:nvSpPr>
          <p:spPr>
            <a:xfrm>
              <a:off x="7649730" y="3503171"/>
              <a:ext cx="1223552" cy="872129"/>
            </a:xfrm>
            <a:custGeom>
              <a:avLst/>
              <a:gdLst>
                <a:gd name="connsiteX0" fmla="*/ 1064200 w 1223551"/>
                <a:gd name="connsiteY0" fmla="*/ 0 h 872130"/>
                <a:gd name="connsiteX1" fmla="*/ 1094300 w 1223551"/>
                <a:gd name="connsiteY1" fmla="*/ 82239 h 872130"/>
                <a:gd name="connsiteX2" fmla="*/ 1214639 w 1223551"/>
                <a:gd name="connsiteY2" fmla="*/ 303944 h 872130"/>
                <a:gd name="connsiteX3" fmla="*/ 1223551 w 1223551"/>
                <a:gd name="connsiteY3" fmla="*/ 315862 h 872130"/>
                <a:gd name="connsiteX4" fmla="*/ 1162753 w 1223551"/>
                <a:gd name="connsiteY4" fmla="*/ 397164 h 872130"/>
                <a:gd name="connsiteX5" fmla="*/ 155595 w 1223551"/>
                <a:gd name="connsiteY5" fmla="*/ 872130 h 872130"/>
                <a:gd name="connsiteX6" fmla="*/ 22146 w 1223551"/>
                <a:gd name="connsiteY6" fmla="*/ 865391 h 872130"/>
                <a:gd name="connsiteX7" fmla="*/ 0 w 1223551"/>
                <a:gd name="connsiteY7" fmla="*/ 862012 h 872130"/>
                <a:gd name="connsiteX8" fmla="*/ 28053 w 1223551"/>
                <a:gd name="connsiteY8" fmla="*/ 785367 h 872130"/>
                <a:gd name="connsiteX9" fmla="*/ 967643 w 1223551"/>
                <a:gd name="connsiteY9" fmla="*/ 14736 h 872130"/>
                <a:gd name="connsiteX10" fmla="*/ 1064200 w 1223551"/>
                <a:gd name="connsiteY10" fmla="*/ 0 h 872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23551" h="872130">
                  <a:moveTo>
                    <a:pt x="1064200" y="0"/>
                  </a:moveTo>
                  <a:lnTo>
                    <a:pt x="1094300" y="82239"/>
                  </a:lnTo>
                  <a:cubicBezTo>
                    <a:pt x="1127324" y="160315"/>
                    <a:pt x="1167728" y="234508"/>
                    <a:pt x="1214639" y="303944"/>
                  </a:cubicBezTo>
                  <a:lnTo>
                    <a:pt x="1223551" y="315862"/>
                  </a:lnTo>
                  <a:lnTo>
                    <a:pt x="1162753" y="397164"/>
                  </a:lnTo>
                  <a:cubicBezTo>
                    <a:pt x="923360" y="687238"/>
                    <a:pt x="561070" y="872130"/>
                    <a:pt x="155595" y="872130"/>
                  </a:cubicBezTo>
                  <a:cubicBezTo>
                    <a:pt x="110542" y="872130"/>
                    <a:pt x="66023" y="869848"/>
                    <a:pt x="22146" y="865391"/>
                  </a:cubicBezTo>
                  <a:lnTo>
                    <a:pt x="0" y="862012"/>
                  </a:lnTo>
                  <a:lnTo>
                    <a:pt x="28053" y="785367"/>
                  </a:lnTo>
                  <a:cubicBezTo>
                    <a:pt x="193171" y="394992"/>
                    <a:pt x="542815" y="101667"/>
                    <a:pt x="967643" y="14736"/>
                  </a:cubicBezTo>
                  <a:lnTo>
                    <a:pt x="1064200" y="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B7A7DE0-2C0B-44CC-ABB4-771BC8CEAA3F}"/>
                </a:ext>
              </a:extLst>
            </p:cNvPr>
            <p:cNvSpPr/>
            <p:nvPr/>
          </p:nvSpPr>
          <p:spPr>
            <a:xfrm>
              <a:off x="6425657" y="1677346"/>
              <a:ext cx="2378586" cy="2600250"/>
            </a:xfrm>
            <a:custGeom>
              <a:avLst/>
              <a:gdLst>
                <a:gd name="connsiteX0" fmla="*/ 1305203 w 2378586"/>
                <a:gd name="connsiteY0" fmla="*/ 0 h 2600250"/>
                <a:gd name="connsiteX1" fmla="*/ 2312361 w 2378586"/>
                <a:gd name="connsiteY1" fmla="*/ 474966 h 2600250"/>
                <a:gd name="connsiteX2" fmla="*/ 2378586 w 2378586"/>
                <a:gd name="connsiteY2" fmla="*/ 563525 h 2600250"/>
                <a:gd name="connsiteX3" fmla="*/ 2364247 w 2378586"/>
                <a:gd name="connsiteY3" fmla="*/ 582700 h 2600250"/>
                <a:gd name="connsiteX4" fmla="*/ 2141339 w 2378586"/>
                <a:gd name="connsiteY4" fmla="*/ 1312441 h 2600250"/>
                <a:gd name="connsiteX5" fmla="*/ 2200018 w 2378586"/>
                <a:gd name="connsiteY5" fmla="*/ 1700563 h 2600250"/>
                <a:gd name="connsiteX6" fmla="*/ 2213808 w 2378586"/>
                <a:gd name="connsiteY6" fmla="*/ 1738238 h 2600250"/>
                <a:gd name="connsiteX7" fmla="*/ 2117251 w 2378586"/>
                <a:gd name="connsiteY7" fmla="*/ 1752974 h 2600250"/>
                <a:gd name="connsiteX8" fmla="*/ 1177661 w 2378586"/>
                <a:gd name="connsiteY8" fmla="*/ 2523605 h 2600250"/>
                <a:gd name="connsiteX9" fmla="*/ 1149608 w 2378586"/>
                <a:gd name="connsiteY9" fmla="*/ 2600250 h 2600250"/>
                <a:gd name="connsiteX10" fmla="*/ 1042159 w 2378586"/>
                <a:gd name="connsiteY10" fmla="*/ 2583851 h 2600250"/>
                <a:gd name="connsiteX11" fmla="*/ 0 w 2378586"/>
                <a:gd name="connsiteY11" fmla="*/ 1305184 h 2600250"/>
                <a:gd name="connsiteX12" fmla="*/ 1305203 w 2378586"/>
                <a:gd name="connsiteY12" fmla="*/ 0 h 26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8586" h="2600250">
                  <a:moveTo>
                    <a:pt x="1305203" y="0"/>
                  </a:moveTo>
                  <a:cubicBezTo>
                    <a:pt x="1710678" y="0"/>
                    <a:pt x="2072968" y="184892"/>
                    <a:pt x="2312361" y="474966"/>
                  </a:cubicBezTo>
                  <a:lnTo>
                    <a:pt x="2378586" y="563525"/>
                  </a:lnTo>
                  <a:lnTo>
                    <a:pt x="2364247" y="582700"/>
                  </a:lnTo>
                  <a:cubicBezTo>
                    <a:pt x="2223515" y="791009"/>
                    <a:pt x="2141339" y="1042129"/>
                    <a:pt x="2141339" y="1312441"/>
                  </a:cubicBezTo>
                  <a:cubicBezTo>
                    <a:pt x="2141339" y="1447597"/>
                    <a:pt x="2161883" y="1577955"/>
                    <a:pt x="2200018" y="1700563"/>
                  </a:cubicBezTo>
                  <a:lnTo>
                    <a:pt x="2213808" y="1738238"/>
                  </a:lnTo>
                  <a:lnTo>
                    <a:pt x="2117251" y="1752974"/>
                  </a:lnTo>
                  <a:cubicBezTo>
                    <a:pt x="1692423" y="1839905"/>
                    <a:pt x="1342779" y="2133230"/>
                    <a:pt x="1177661" y="2523605"/>
                  </a:cubicBezTo>
                  <a:lnTo>
                    <a:pt x="1149608" y="2600250"/>
                  </a:lnTo>
                  <a:lnTo>
                    <a:pt x="1042159" y="2583851"/>
                  </a:lnTo>
                  <a:cubicBezTo>
                    <a:pt x="447400" y="2462148"/>
                    <a:pt x="0" y="1935913"/>
                    <a:pt x="0" y="1305184"/>
                  </a:cubicBezTo>
                  <a:cubicBezTo>
                    <a:pt x="0" y="584351"/>
                    <a:pt x="584359" y="0"/>
                    <a:pt x="1305203" y="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Guns</a:t>
              </a:r>
              <a:endParaRPr lang="de-DE" sz="4000" kern="120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20F09C6-0666-4CE3-B175-8CC55AF7D400}"/>
                </a:ext>
              </a:extLst>
            </p:cNvPr>
            <p:cNvSpPr/>
            <p:nvPr/>
          </p:nvSpPr>
          <p:spPr>
            <a:xfrm>
              <a:off x="7568504" y="3916963"/>
              <a:ext cx="2610406" cy="2282725"/>
            </a:xfrm>
            <a:custGeom>
              <a:avLst/>
              <a:gdLst>
                <a:gd name="connsiteX0" fmla="*/ 1298067 w 2610406"/>
                <a:gd name="connsiteY0" fmla="*/ 0 h 2282725"/>
                <a:gd name="connsiteX1" fmla="*/ 1364292 w 2610406"/>
                <a:gd name="connsiteY1" fmla="*/ 88559 h 2282725"/>
                <a:gd name="connsiteX2" fmla="*/ 2371450 w 2610406"/>
                <a:gd name="connsiteY2" fmla="*/ 563525 h 2282725"/>
                <a:gd name="connsiteX3" fmla="*/ 2504899 w 2610406"/>
                <a:gd name="connsiteY3" fmla="*/ 556786 h 2282725"/>
                <a:gd name="connsiteX4" fmla="*/ 2537938 w 2610406"/>
                <a:gd name="connsiteY4" fmla="*/ 551744 h 2282725"/>
                <a:gd name="connsiteX5" fmla="*/ 2551727 w 2610406"/>
                <a:gd name="connsiteY5" fmla="*/ 589419 h 2282725"/>
                <a:gd name="connsiteX6" fmla="*/ 2610406 w 2610406"/>
                <a:gd name="connsiteY6" fmla="*/ 977541 h 2282725"/>
                <a:gd name="connsiteX7" fmla="*/ 1305203 w 2610406"/>
                <a:gd name="connsiteY7" fmla="*/ 2282725 h 2282725"/>
                <a:gd name="connsiteX8" fmla="*/ 0 w 2610406"/>
                <a:gd name="connsiteY8" fmla="*/ 977541 h 2282725"/>
                <a:gd name="connsiteX9" fmla="*/ 58679 w 2610406"/>
                <a:gd name="connsiteY9" fmla="*/ 589419 h 2282725"/>
                <a:gd name="connsiteX10" fmla="*/ 74516 w 2610406"/>
                <a:gd name="connsiteY10" fmla="*/ 546150 h 2282725"/>
                <a:gd name="connsiteX11" fmla="*/ 96662 w 2610406"/>
                <a:gd name="connsiteY11" fmla="*/ 549529 h 2282725"/>
                <a:gd name="connsiteX12" fmla="*/ 230111 w 2610406"/>
                <a:gd name="connsiteY12" fmla="*/ 556268 h 2282725"/>
                <a:gd name="connsiteX13" fmla="*/ 1237269 w 2610406"/>
                <a:gd name="connsiteY13" fmla="*/ 81302 h 2282725"/>
                <a:gd name="connsiteX14" fmla="*/ 1298067 w 2610406"/>
                <a:gd name="connsiteY14" fmla="*/ 0 h 228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10406" h="2282725">
                  <a:moveTo>
                    <a:pt x="1298067" y="0"/>
                  </a:moveTo>
                  <a:lnTo>
                    <a:pt x="1364292" y="88559"/>
                  </a:lnTo>
                  <a:cubicBezTo>
                    <a:pt x="1603685" y="378633"/>
                    <a:pt x="1965975" y="563525"/>
                    <a:pt x="2371450" y="563525"/>
                  </a:cubicBezTo>
                  <a:cubicBezTo>
                    <a:pt x="2416503" y="563525"/>
                    <a:pt x="2461023" y="561243"/>
                    <a:pt x="2504899" y="556786"/>
                  </a:cubicBezTo>
                  <a:lnTo>
                    <a:pt x="2537938" y="551744"/>
                  </a:lnTo>
                  <a:lnTo>
                    <a:pt x="2551727" y="589419"/>
                  </a:lnTo>
                  <a:cubicBezTo>
                    <a:pt x="2589862" y="712027"/>
                    <a:pt x="2610406" y="842385"/>
                    <a:pt x="2610406" y="977541"/>
                  </a:cubicBezTo>
                  <a:cubicBezTo>
                    <a:pt x="2610406" y="1698374"/>
                    <a:pt x="2026047" y="2282725"/>
                    <a:pt x="1305203" y="2282725"/>
                  </a:cubicBezTo>
                  <a:cubicBezTo>
                    <a:pt x="584359" y="2282725"/>
                    <a:pt x="0" y="1698374"/>
                    <a:pt x="0" y="977541"/>
                  </a:cubicBezTo>
                  <a:cubicBezTo>
                    <a:pt x="0" y="842385"/>
                    <a:pt x="20544" y="712027"/>
                    <a:pt x="58679" y="589419"/>
                  </a:cubicBezTo>
                  <a:lnTo>
                    <a:pt x="74516" y="546150"/>
                  </a:lnTo>
                  <a:lnTo>
                    <a:pt x="96662" y="549529"/>
                  </a:lnTo>
                  <a:cubicBezTo>
                    <a:pt x="140539" y="553986"/>
                    <a:pt x="185058" y="556268"/>
                    <a:pt x="230111" y="556268"/>
                  </a:cubicBezTo>
                  <a:cubicBezTo>
                    <a:pt x="635586" y="556268"/>
                    <a:pt x="997876" y="371376"/>
                    <a:pt x="1237269" y="81302"/>
                  </a:cubicBezTo>
                  <a:lnTo>
                    <a:pt x="1298067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Music</a:t>
              </a:r>
              <a:endParaRPr lang="de-DE" sz="1400" kern="1200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55FD4CB8-1A87-45C7-A44A-FB7B83091520}"/>
              </a:ext>
            </a:extLst>
          </p:cNvPr>
          <p:cNvSpPr txBox="1"/>
          <p:nvPr/>
        </p:nvSpPr>
        <p:spPr>
          <a:xfrm>
            <a:off x="9140075" y="1861512"/>
            <a:ext cx="1122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Not Roses</a:t>
            </a:r>
            <a:endParaRPr lang="de-DE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09F664-F5DE-46F5-80C3-5B39A32C5DE5}"/>
              </a:ext>
            </a:extLst>
          </p:cNvPr>
          <p:cNvSpPr txBox="1"/>
          <p:nvPr/>
        </p:nvSpPr>
        <p:spPr>
          <a:xfrm rot="20152084">
            <a:off x="5833777" y="2018177"/>
            <a:ext cx="1475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 Guns or Music </a:t>
            </a:r>
          </a:p>
          <a:p>
            <a:r>
              <a:rPr lang="en-GB" sz="1600" dirty="0"/>
              <a:t>not Roses</a:t>
            </a:r>
          </a:p>
        </p:txBody>
      </p:sp>
      <p:pic>
        <p:nvPicPr>
          <p:cNvPr id="41" name="Graphic 40" descr="Line Arrow: Straight">
            <a:extLst>
              <a:ext uri="{FF2B5EF4-FFF2-40B4-BE49-F238E27FC236}">
                <a16:creationId xmlns:a16="http://schemas.microsoft.com/office/drawing/2014/main" id="{FD40006C-F0BB-4914-86BC-910E36CED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152084" flipH="1">
            <a:off x="6010429" y="2392954"/>
            <a:ext cx="1466987" cy="914400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4074937F-3F04-4670-87F3-8964F0AC030C}"/>
              </a:ext>
            </a:extLst>
          </p:cNvPr>
          <p:cNvGrpSpPr/>
          <p:nvPr/>
        </p:nvGrpSpPr>
        <p:grpSpPr>
          <a:xfrm>
            <a:off x="7713003" y="4225893"/>
            <a:ext cx="2300851" cy="1214004"/>
            <a:chOff x="5158017" y="3642954"/>
            <a:chExt cx="4928145" cy="2600250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347F7EA-4F3B-4450-A6A8-06EE8CB6AC4C}"/>
                </a:ext>
              </a:extLst>
            </p:cNvPr>
            <p:cNvSpPr/>
            <p:nvPr/>
          </p:nvSpPr>
          <p:spPr>
            <a:xfrm>
              <a:off x="7390271" y="4207568"/>
              <a:ext cx="469067" cy="1174714"/>
            </a:xfrm>
            <a:custGeom>
              <a:avLst/>
              <a:gdLst>
                <a:gd name="connsiteX0" fmla="*/ 237247 w 469067"/>
                <a:gd name="connsiteY0" fmla="*/ 0 h 1174713"/>
                <a:gd name="connsiteX1" fmla="*/ 246159 w 469067"/>
                <a:gd name="connsiteY1" fmla="*/ 11918 h 1174713"/>
                <a:gd name="connsiteX2" fmla="*/ 469067 w 469067"/>
                <a:gd name="connsiteY2" fmla="*/ 741659 h 1174713"/>
                <a:gd name="connsiteX3" fmla="*/ 410388 w 469067"/>
                <a:gd name="connsiteY3" fmla="*/ 1129781 h 1174713"/>
                <a:gd name="connsiteX4" fmla="*/ 394551 w 469067"/>
                <a:gd name="connsiteY4" fmla="*/ 1173051 h 1174713"/>
                <a:gd name="connsiteX5" fmla="*/ 372405 w 469067"/>
                <a:gd name="connsiteY5" fmla="*/ 1169671 h 1174713"/>
                <a:gd name="connsiteX6" fmla="*/ 238956 w 469067"/>
                <a:gd name="connsiteY6" fmla="*/ 1162932 h 1174713"/>
                <a:gd name="connsiteX7" fmla="*/ 105507 w 469067"/>
                <a:gd name="connsiteY7" fmla="*/ 1169671 h 1174713"/>
                <a:gd name="connsiteX8" fmla="*/ 72469 w 469067"/>
                <a:gd name="connsiteY8" fmla="*/ 1174713 h 1174713"/>
                <a:gd name="connsiteX9" fmla="*/ 58679 w 469067"/>
                <a:gd name="connsiteY9" fmla="*/ 1137038 h 1174713"/>
                <a:gd name="connsiteX10" fmla="*/ 0 w 469067"/>
                <a:gd name="connsiteY10" fmla="*/ 748916 h 1174713"/>
                <a:gd name="connsiteX11" fmla="*/ 222908 w 469067"/>
                <a:gd name="connsiteY11" fmla="*/ 19175 h 1174713"/>
                <a:gd name="connsiteX12" fmla="*/ 237247 w 469067"/>
                <a:gd name="connsiteY12" fmla="*/ 0 h 1174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69067" h="1174713">
                  <a:moveTo>
                    <a:pt x="237247" y="0"/>
                  </a:moveTo>
                  <a:lnTo>
                    <a:pt x="246159" y="11918"/>
                  </a:lnTo>
                  <a:cubicBezTo>
                    <a:pt x="386892" y="220227"/>
                    <a:pt x="469067" y="471347"/>
                    <a:pt x="469067" y="741659"/>
                  </a:cubicBezTo>
                  <a:cubicBezTo>
                    <a:pt x="469067" y="876815"/>
                    <a:pt x="448523" y="1007173"/>
                    <a:pt x="410388" y="1129781"/>
                  </a:cubicBezTo>
                  <a:lnTo>
                    <a:pt x="394551" y="1173051"/>
                  </a:lnTo>
                  <a:lnTo>
                    <a:pt x="372405" y="1169671"/>
                  </a:lnTo>
                  <a:cubicBezTo>
                    <a:pt x="328528" y="1165215"/>
                    <a:pt x="284009" y="1162932"/>
                    <a:pt x="238956" y="1162932"/>
                  </a:cubicBezTo>
                  <a:cubicBezTo>
                    <a:pt x="193903" y="1162932"/>
                    <a:pt x="149384" y="1165215"/>
                    <a:pt x="105507" y="1169671"/>
                  </a:cubicBezTo>
                  <a:lnTo>
                    <a:pt x="72469" y="1174713"/>
                  </a:lnTo>
                  <a:lnTo>
                    <a:pt x="58679" y="1137038"/>
                  </a:lnTo>
                  <a:cubicBezTo>
                    <a:pt x="20544" y="1014430"/>
                    <a:pt x="0" y="884072"/>
                    <a:pt x="0" y="748916"/>
                  </a:cubicBezTo>
                  <a:cubicBezTo>
                    <a:pt x="0" y="478604"/>
                    <a:pt x="82176" y="227484"/>
                    <a:pt x="222908" y="19175"/>
                  </a:cubicBezTo>
                  <a:lnTo>
                    <a:pt x="237247" y="0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e-DE" sz="6500" kern="1200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F1DCF3-EF6A-4600-A7E9-74BE35D57387}"/>
                </a:ext>
              </a:extLst>
            </p:cNvPr>
            <p:cNvSpPr/>
            <p:nvPr/>
          </p:nvSpPr>
          <p:spPr>
            <a:xfrm>
              <a:off x="5158017" y="3642954"/>
              <a:ext cx="2378586" cy="2600250"/>
            </a:xfrm>
            <a:custGeom>
              <a:avLst/>
              <a:gdLst>
                <a:gd name="connsiteX0" fmla="*/ 1305203 w 2378586"/>
                <a:gd name="connsiteY0" fmla="*/ 0 h 2600250"/>
                <a:gd name="connsiteX1" fmla="*/ 2312361 w 2378586"/>
                <a:gd name="connsiteY1" fmla="*/ 474966 h 2600250"/>
                <a:gd name="connsiteX2" fmla="*/ 2378586 w 2378586"/>
                <a:gd name="connsiteY2" fmla="*/ 563525 h 2600250"/>
                <a:gd name="connsiteX3" fmla="*/ 2364247 w 2378586"/>
                <a:gd name="connsiteY3" fmla="*/ 582700 h 2600250"/>
                <a:gd name="connsiteX4" fmla="*/ 2141339 w 2378586"/>
                <a:gd name="connsiteY4" fmla="*/ 1312441 h 2600250"/>
                <a:gd name="connsiteX5" fmla="*/ 2200018 w 2378586"/>
                <a:gd name="connsiteY5" fmla="*/ 1700563 h 2600250"/>
                <a:gd name="connsiteX6" fmla="*/ 2213808 w 2378586"/>
                <a:gd name="connsiteY6" fmla="*/ 1738238 h 2600250"/>
                <a:gd name="connsiteX7" fmla="*/ 2117251 w 2378586"/>
                <a:gd name="connsiteY7" fmla="*/ 1752974 h 2600250"/>
                <a:gd name="connsiteX8" fmla="*/ 1177661 w 2378586"/>
                <a:gd name="connsiteY8" fmla="*/ 2523605 h 2600250"/>
                <a:gd name="connsiteX9" fmla="*/ 1149608 w 2378586"/>
                <a:gd name="connsiteY9" fmla="*/ 2600250 h 2600250"/>
                <a:gd name="connsiteX10" fmla="*/ 1042159 w 2378586"/>
                <a:gd name="connsiteY10" fmla="*/ 2583851 h 2600250"/>
                <a:gd name="connsiteX11" fmla="*/ 0 w 2378586"/>
                <a:gd name="connsiteY11" fmla="*/ 1305184 h 2600250"/>
                <a:gd name="connsiteX12" fmla="*/ 1305203 w 2378586"/>
                <a:gd name="connsiteY12" fmla="*/ 0 h 26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8586" h="2600250">
                  <a:moveTo>
                    <a:pt x="1305203" y="0"/>
                  </a:moveTo>
                  <a:cubicBezTo>
                    <a:pt x="1710678" y="0"/>
                    <a:pt x="2072968" y="184892"/>
                    <a:pt x="2312361" y="474966"/>
                  </a:cubicBezTo>
                  <a:lnTo>
                    <a:pt x="2378586" y="563525"/>
                  </a:lnTo>
                  <a:lnTo>
                    <a:pt x="2364247" y="582700"/>
                  </a:lnTo>
                  <a:cubicBezTo>
                    <a:pt x="2223515" y="791009"/>
                    <a:pt x="2141339" y="1042129"/>
                    <a:pt x="2141339" y="1312441"/>
                  </a:cubicBezTo>
                  <a:cubicBezTo>
                    <a:pt x="2141339" y="1447597"/>
                    <a:pt x="2161883" y="1577955"/>
                    <a:pt x="2200018" y="1700563"/>
                  </a:cubicBezTo>
                  <a:lnTo>
                    <a:pt x="2213808" y="1738238"/>
                  </a:lnTo>
                  <a:lnTo>
                    <a:pt x="2117251" y="1752974"/>
                  </a:lnTo>
                  <a:cubicBezTo>
                    <a:pt x="1692423" y="1839905"/>
                    <a:pt x="1342779" y="2133230"/>
                    <a:pt x="1177661" y="2523605"/>
                  </a:cubicBezTo>
                  <a:lnTo>
                    <a:pt x="1149608" y="2600250"/>
                  </a:lnTo>
                  <a:lnTo>
                    <a:pt x="1042159" y="2583851"/>
                  </a:lnTo>
                  <a:cubicBezTo>
                    <a:pt x="447400" y="2462148"/>
                    <a:pt x="0" y="1935913"/>
                    <a:pt x="0" y="1305184"/>
                  </a:cubicBezTo>
                  <a:cubicBezTo>
                    <a:pt x="0" y="584351"/>
                    <a:pt x="584359" y="0"/>
                    <a:pt x="1305203" y="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Guns</a:t>
              </a:r>
              <a:endParaRPr lang="de-DE" sz="1400" kern="1200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B2FF459-3EBD-4756-95A7-82BB9C3D978C}"/>
                </a:ext>
              </a:extLst>
            </p:cNvPr>
            <p:cNvSpPr/>
            <p:nvPr/>
          </p:nvSpPr>
          <p:spPr>
            <a:xfrm>
              <a:off x="7713003" y="3644617"/>
              <a:ext cx="2373159" cy="2598587"/>
            </a:xfrm>
            <a:custGeom>
              <a:avLst/>
              <a:gdLst>
                <a:gd name="connsiteX0" fmla="*/ 1067956 w 2373159"/>
                <a:gd name="connsiteY0" fmla="*/ 0 h 2598587"/>
                <a:gd name="connsiteX1" fmla="*/ 2373159 w 2373159"/>
                <a:gd name="connsiteY1" fmla="*/ 1305184 h 2598587"/>
                <a:gd name="connsiteX2" fmla="*/ 1331000 w 2373159"/>
                <a:gd name="connsiteY2" fmla="*/ 2583851 h 2598587"/>
                <a:gd name="connsiteX3" fmla="*/ 1234444 w 2373159"/>
                <a:gd name="connsiteY3" fmla="*/ 2598587 h 2598587"/>
                <a:gd name="connsiteX4" fmla="*/ 1204343 w 2373159"/>
                <a:gd name="connsiteY4" fmla="*/ 2516348 h 2598587"/>
                <a:gd name="connsiteX5" fmla="*/ 264753 w 2373159"/>
                <a:gd name="connsiteY5" fmla="*/ 1745717 h 2598587"/>
                <a:gd name="connsiteX6" fmla="*/ 157304 w 2373159"/>
                <a:gd name="connsiteY6" fmla="*/ 1729319 h 2598587"/>
                <a:gd name="connsiteX7" fmla="*/ 173141 w 2373159"/>
                <a:gd name="connsiteY7" fmla="*/ 1686049 h 2598587"/>
                <a:gd name="connsiteX8" fmla="*/ 231820 w 2373159"/>
                <a:gd name="connsiteY8" fmla="*/ 1297927 h 2598587"/>
                <a:gd name="connsiteX9" fmla="*/ 8912 w 2373159"/>
                <a:gd name="connsiteY9" fmla="*/ 568186 h 2598587"/>
                <a:gd name="connsiteX10" fmla="*/ 0 w 2373159"/>
                <a:gd name="connsiteY10" fmla="*/ 556268 h 2598587"/>
                <a:gd name="connsiteX11" fmla="*/ 60798 w 2373159"/>
                <a:gd name="connsiteY11" fmla="*/ 474966 h 2598587"/>
                <a:gd name="connsiteX12" fmla="*/ 1067956 w 2373159"/>
                <a:gd name="connsiteY12" fmla="*/ 0 h 2598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73159" h="2598587">
                  <a:moveTo>
                    <a:pt x="1067956" y="0"/>
                  </a:moveTo>
                  <a:cubicBezTo>
                    <a:pt x="1788800" y="0"/>
                    <a:pt x="2373159" y="584351"/>
                    <a:pt x="2373159" y="1305184"/>
                  </a:cubicBezTo>
                  <a:cubicBezTo>
                    <a:pt x="2373159" y="1935913"/>
                    <a:pt x="1925759" y="2462148"/>
                    <a:pt x="1331000" y="2583851"/>
                  </a:cubicBezTo>
                  <a:lnTo>
                    <a:pt x="1234444" y="2598587"/>
                  </a:lnTo>
                  <a:lnTo>
                    <a:pt x="1204343" y="2516348"/>
                  </a:lnTo>
                  <a:cubicBezTo>
                    <a:pt x="1039226" y="2125973"/>
                    <a:pt x="689581" y="1832648"/>
                    <a:pt x="264753" y="1745717"/>
                  </a:cubicBezTo>
                  <a:lnTo>
                    <a:pt x="157304" y="1729319"/>
                  </a:lnTo>
                  <a:lnTo>
                    <a:pt x="173141" y="1686049"/>
                  </a:lnTo>
                  <a:cubicBezTo>
                    <a:pt x="211276" y="1563441"/>
                    <a:pt x="231820" y="1433083"/>
                    <a:pt x="231820" y="1297927"/>
                  </a:cubicBezTo>
                  <a:cubicBezTo>
                    <a:pt x="231820" y="1027615"/>
                    <a:pt x="149645" y="776495"/>
                    <a:pt x="8912" y="568186"/>
                  </a:cubicBezTo>
                  <a:lnTo>
                    <a:pt x="0" y="556268"/>
                  </a:lnTo>
                  <a:lnTo>
                    <a:pt x="60798" y="474966"/>
                  </a:lnTo>
                  <a:cubicBezTo>
                    <a:pt x="300191" y="184892"/>
                    <a:pt x="662481" y="0"/>
                    <a:pt x="1067956" y="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629935" tIns="629929" rIns="629935" bIns="629929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200" kern="1200" dirty="0"/>
                <a:t>Roses</a:t>
              </a:r>
              <a:endParaRPr lang="de-DE" sz="1200" kern="1200" dirty="0"/>
            </a:p>
          </p:txBody>
        </p:sp>
      </p:grpSp>
      <p:pic>
        <p:nvPicPr>
          <p:cNvPr id="46" name="Graphic 45" descr="Line Arrow: Straight">
            <a:extLst>
              <a:ext uri="{FF2B5EF4-FFF2-40B4-BE49-F238E27FC236}">
                <a16:creationId xmlns:a16="http://schemas.microsoft.com/office/drawing/2014/main" id="{FD05364C-4A84-47EF-B30C-0F0B828218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68038" flipH="1">
            <a:off x="5747709" y="3919825"/>
            <a:ext cx="1466987" cy="9144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7BDC6840-1109-4ACB-9F6D-D3DCF19201D2}"/>
              </a:ext>
            </a:extLst>
          </p:cNvPr>
          <p:cNvSpPr txBox="1"/>
          <p:nvPr/>
        </p:nvSpPr>
        <p:spPr>
          <a:xfrm rot="1259958">
            <a:off x="5967539" y="3739660"/>
            <a:ext cx="1409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Guns or Roses </a:t>
            </a:r>
          </a:p>
          <a:p>
            <a:r>
              <a:rPr lang="en-GB" sz="1600" dirty="0"/>
              <a:t>not Music</a:t>
            </a:r>
            <a:endParaRPr lang="de-DE" sz="16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902FFBC-3380-4BD7-BF28-9750A14258C4}"/>
              </a:ext>
            </a:extLst>
          </p:cNvPr>
          <p:cNvSpPr txBox="1"/>
          <p:nvPr/>
        </p:nvSpPr>
        <p:spPr>
          <a:xfrm>
            <a:off x="8251084" y="5360751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Not Music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732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</TotalTime>
  <Words>72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Boolean Searching</vt:lpstr>
      <vt:lpstr>What is Boolean searching</vt:lpstr>
      <vt:lpstr>AND</vt:lpstr>
      <vt:lpstr>OR</vt:lpstr>
      <vt:lpstr>NOT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Searching</dc:title>
  <dc:creator>Jane Hayes</dc:creator>
  <cp:lastModifiedBy>Jane Hayes</cp:lastModifiedBy>
  <cp:revision>2</cp:revision>
  <dcterms:created xsi:type="dcterms:W3CDTF">2020-02-03T00:49:02Z</dcterms:created>
  <dcterms:modified xsi:type="dcterms:W3CDTF">2020-02-03T00:53:28Z</dcterms:modified>
</cp:coreProperties>
</file>