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98"/>
    <p:restoredTop sz="94168"/>
  </p:normalViewPr>
  <p:slideViewPr>
    <p:cSldViewPr snapToGrid="0" snapToObjects="1">
      <p:cViewPr varScale="1">
        <p:scale>
          <a:sx n="99" d="100"/>
          <a:sy n="99" d="100"/>
        </p:scale>
        <p:origin x="192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E5A43-44D8-4844-8AB9-66E112232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CBBC5F-D07B-9446-A3C3-1E2C517463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44CBB-A2A5-DF45-B3A4-7BE8CB711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1/24/21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132C3-BF76-134C-A2AB-7741D2E0F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351B3-777B-4447-83F2-C76A55D6E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49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E5BF1-32EF-0749-B379-B5808D909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4F01C1-1991-4742-9980-75CDA6EA0C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60383-0DD5-7446-9FE1-788415559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F5BA0-CEA6-F24F-B6AB-15A3ABFEC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732A7-506C-824E-8CB9-9323893E9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702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EF6D18-0B5F-394F-A734-1C29D3A109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D581C-C2AB-0E44-967D-7E747FB4F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483B8-BAF0-3141-B1BA-F9235364D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80BA9-F5C9-DB48-8D15-39BDFC77C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322F1-88ED-C54E-BD25-0708B804B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890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F2982-0319-7245-BB49-79A676C28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D25AB-1842-5C4A-AD37-0D1EE88DF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875D8-C651-5A4F-8E96-BD6B281BD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27172-9085-8347-90B9-5A5E0BEF3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C8654-2326-2445-9742-74AB6952D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95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1BEA1-9B35-424D-B10D-01D73453E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8C47FD-17C9-E947-98FD-4E5E5318E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C9DA1-A399-8A40-B9FB-A233ABC00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7C102-EF8F-DD48-9D55-79BF8F8A6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A81AD-6301-F543-9DEB-5792E5256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281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DDC83-6011-584C-A565-0B6B7FCB9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C0B62-7FE0-4540-9E86-9A2FD56CB3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B6271A-DF79-B445-A023-4490641AD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C6EE04-2D5E-0345-96E4-29955DFED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6B6402-E72A-0844-939C-B7044940C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5A5331-908F-084A-A115-147020C16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39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7897C-2729-F841-8D2A-E1543156F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DD003-AFAC-5344-9922-07742A2CD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4DA404-37E2-D047-8763-12152F036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5933A7-C030-0543-8A16-A21B5A6454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25017E-4CF6-D647-9F46-F20FDA8CAA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264635-BC36-D04D-A01C-557C7B48D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3282F2-AC50-0A4E-AC41-7BAA15B85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D5355-CDA2-BA40-9E48-DD68CACF1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65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4A85B-8CE0-5A4E-AAF6-B0CD34A25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E290AF-496E-8C49-A2BF-52CB467CC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908F54-AADD-454F-A224-7B142CC74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913549-57EB-184A-8B55-374E3C294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12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4542FA-46E7-4D42-BC59-FFDED2614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96FC68-0E1A-C34D-9219-31CE0E107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56D077-5270-2F4E-9587-32A6A6AB8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684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FBE51-12C1-1644-BDFD-A2A518A66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32A06-1609-8E4E-9D09-E59C2ACF7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EFB58-FE9F-7246-B8B2-777D1FE24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61FC3D-4A13-3A4B-8D14-038AA7548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D5983A-FDF1-694E-A951-1E8F18E31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6DC54-3FE6-004F-8DBD-950E3D9B7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32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38602-94E2-AE4C-BC08-ED2ED4B2F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3AF2AE-B110-C946-BAB9-D2D9426066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677DA8-82C2-E645-BB3A-AAC1B0FC1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A3048B-F69B-A34D-AF8A-1967423B1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DA2D7-28E3-C749-BC9D-C2A96E4C1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E7233-24A1-4E41-A4F4-927C34F46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288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4214D3-DB66-A149-BD29-51A4DDBB2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F6BD6-DB52-3745-A985-A5801819F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F3428-733B-BA45-9F0C-4DD9223519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1/24/21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564C8-FF16-AF48-AF7E-58108AF15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BE10E-290C-0C4A-8059-00DD82AF34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38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6EC2BFA-0A2B-9840-828A-8BAA9A5DEC0F}"/>
              </a:ext>
            </a:extLst>
          </p:cNvPr>
          <p:cNvSpPr/>
          <p:nvPr/>
        </p:nvSpPr>
        <p:spPr>
          <a:xfrm>
            <a:off x="322223" y="2386979"/>
            <a:ext cx="7775575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There are four assessment objectives, each worth 25%.  These should be very familiar to you from the Art Skills we cover in Years 7 and 8.</a:t>
            </a:r>
          </a:p>
          <a:p>
            <a:pPr>
              <a:spcAft>
                <a:spcPts val="0"/>
              </a:spcAft>
            </a:pPr>
            <a:endParaRPr lang="en-GB" sz="1400" dirty="0">
              <a:latin typeface="Times" pitchFamily="2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AO1: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 </a:t>
            </a: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Develop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ideas through investigations, demonstrating critical understanding of sources.</a:t>
            </a: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AO2: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 </a:t>
            </a: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Refine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work by exploring ideas, selecting and experimenting with appropriate media, materials, techniques and processes.</a:t>
            </a: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AO3: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 </a:t>
            </a: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Record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ideas, observations and insights relevant to intentions as work progresses.</a:t>
            </a: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AO4: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 </a:t>
            </a: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Present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a personal and meaningful response that realises intentions and demonstrates understanding of visual language.</a:t>
            </a: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endParaRPr lang="en-GB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NB: There is no written examination and nothing to revise for. </a:t>
            </a:r>
            <a:endParaRPr lang="en-GB" sz="20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C2A51A-0750-7B41-9F3D-8DB5F8F51EBC}"/>
              </a:ext>
            </a:extLst>
          </p:cNvPr>
          <p:cNvSpPr txBox="1"/>
          <p:nvPr/>
        </p:nvSpPr>
        <p:spPr>
          <a:xfrm>
            <a:off x="347701" y="1297073"/>
            <a:ext cx="7750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60% 		Personal Portfolio (Coursework)</a:t>
            </a:r>
          </a:p>
          <a:p>
            <a:r>
              <a:rPr lang="en-US" dirty="0"/>
              <a:t>40%		NEA (Final Exam project)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AB3C831-D580-E142-8D09-10F5B6E7F594}"/>
              </a:ext>
            </a:extLst>
          </p:cNvPr>
          <p:cNvSpPr/>
          <p:nvPr/>
        </p:nvSpPr>
        <p:spPr>
          <a:xfrm>
            <a:off x="9191625" y="0"/>
            <a:ext cx="3000375" cy="6858000"/>
          </a:xfrm>
          <a:prstGeom prst="rect">
            <a:avLst/>
          </a:prstGeom>
          <a:solidFill>
            <a:srgbClr val="00B0F0">
              <a:alpha val="55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AFD4AAC8-472C-1641-B3CF-413CDBC8082A}"/>
              </a:ext>
            </a:extLst>
          </p:cNvPr>
          <p:cNvSpPr txBox="1">
            <a:spLocks/>
          </p:cNvSpPr>
          <p:nvPr/>
        </p:nvSpPr>
        <p:spPr>
          <a:xfrm>
            <a:off x="334963" y="296863"/>
            <a:ext cx="10515600" cy="7393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Course Assessment</a:t>
            </a:r>
          </a:p>
        </p:txBody>
      </p:sp>
    </p:spTree>
    <p:extLst>
      <p:ext uri="{BB962C8B-B14F-4D97-AF65-F5344CB8AC3E}">
        <p14:creationId xmlns:p14="http://schemas.microsoft.com/office/powerpoint/2010/main" val="4133535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</TotalTime>
  <Words>14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MS Mincho</vt:lpstr>
      <vt:lpstr>Arial</vt:lpstr>
      <vt:lpstr>Calibri</vt:lpstr>
      <vt:lpstr>Calibri Light</vt:lpstr>
      <vt:lpstr>Symbol</vt:lpstr>
      <vt:lpstr>Times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Separate Science or Double Award Science?</dc:title>
  <dc:creator>Microsoft Office User</dc:creator>
  <cp:lastModifiedBy>Microsoft Office User</cp:lastModifiedBy>
  <cp:revision>39</cp:revision>
  <dcterms:created xsi:type="dcterms:W3CDTF">2019-11-04T01:48:02Z</dcterms:created>
  <dcterms:modified xsi:type="dcterms:W3CDTF">2021-01-24T10:53:05Z</dcterms:modified>
</cp:coreProperties>
</file>