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30C1C-A68C-40B7-883F-3CFD44A34EB4}" v="259" dt="2020-09-01T11:29:20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3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6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9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93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74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49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8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5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64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0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hirt, room&#10;&#10;Description automatically generated">
            <a:extLst>
              <a:ext uri="{FF2B5EF4-FFF2-40B4-BE49-F238E27FC236}">
                <a16:creationId xmlns:a16="http://schemas.microsoft.com/office/drawing/2014/main" id="{9CCE41ED-B40B-4FDF-82FC-A5E8EA6FF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9" r="1743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5415" y="1381155"/>
            <a:ext cx="4023360" cy="356421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endParaRPr lang="en-US" sz="3800"/>
          </a:p>
          <a:p>
            <a:pPr algn="l"/>
            <a:r>
              <a:rPr lang="en-US" sz="4800" dirty="0"/>
              <a:t>Roald Dahl: 13 brilliantly brave Matilda quotes to live your life by</a:t>
            </a:r>
          </a:p>
          <a:p>
            <a:pPr algn="l"/>
            <a:endParaRPr lang="en-US" sz="3800"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AF393-4E6E-4C64-8A0C-9996EBAD5216}"/>
              </a:ext>
            </a:extLst>
          </p:cNvPr>
          <p:cNvSpPr txBox="1"/>
          <p:nvPr/>
        </p:nvSpPr>
        <p:spPr>
          <a:xfrm>
            <a:off x="-5751" y="5932099"/>
            <a:ext cx="45547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https://www.stylist.co.uk/books/roald-dahl-matilda-quotes-bravery-courage-literature/298333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8239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9910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29605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785759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568884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EE690-CE05-43B8-9885-173B4F56A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1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On fear</a:t>
            </a:r>
          </a:p>
          <a:p>
            <a:endParaRPr lang="en-US" sz="6000" kern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49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2C5A3B-3E26-4D91-B674-CBAEEC89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374" y="-109267"/>
            <a:ext cx="6944082" cy="694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090D5F-01AF-4676-ADF9-09DA80A2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129A6924-D08B-45DD-8219-D130D09C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427" y="683791"/>
            <a:ext cx="2987899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F06A7-1667-41D3-90F5-64010A3B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63" y="643467"/>
            <a:ext cx="4926669" cy="28664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determination</a:t>
            </a:r>
          </a:p>
          <a:p>
            <a:pPr algn="ctr"/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447811E6-A56D-4DFC-86EA-D80B14633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70" r="1" b="5080"/>
          <a:stretch/>
        </p:blipFill>
        <p:spPr>
          <a:xfrm>
            <a:off x="-132911" y="2179"/>
            <a:ext cx="6643268" cy="6772665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1B0AB56-1C73-492F-9E03-DF7B546A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0321" y="4381081"/>
            <a:ext cx="784976" cy="784976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450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F9F6A-FC32-45A7-AEDE-EDF43D64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59" y="2648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heroism</a:t>
            </a:r>
          </a:p>
          <a:p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03EC5B7-1A7E-4366-A2B1-145EA901A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68" r="-1" b="-1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3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5EBB371-14D2-4629-A978-E133CEFA5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85" r="-2" b="12838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3C07A-3B0F-4B4E-9BDB-34F627AF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goals</a:t>
            </a:r>
          </a:p>
          <a:p>
            <a:pPr algn="ctr"/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40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rc 4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4" name="Rectangle 50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807ECA-A649-439D-9018-E759B1CC4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0032" y="293551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standing up to bullies</a:t>
            </a:r>
          </a:p>
          <a:p>
            <a:pPr algn="ctr"/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" name="Freeform: Shape 5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Freeform: Shape 5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8D274AD-870E-4922-A952-EF82CB355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8" y="-8626"/>
            <a:ext cx="6627780" cy="684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5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18499-91F8-4A6E-8957-CEED3AC2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power</a:t>
            </a:r>
          </a:p>
          <a:p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C654839-0711-4456-9DF3-50B1699F7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51" r="-1" b="10817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49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3908C-F1D9-49C3-9A6D-667B9DDA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1167" y="929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projects</a:t>
            </a:r>
          </a:p>
          <a:p>
            <a:pPr algn="ctr"/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B3768D-2623-4A80-86CA-E43C54C5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126" y="669394"/>
            <a:ext cx="6402734" cy="5503900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088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490E4-C596-4D51-96FE-214ACA81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433" y="1415714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perseverance</a:t>
            </a:r>
          </a:p>
          <a:p>
            <a:pPr algn="ctr"/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DA2E48FD-4E71-4AE3-896D-761BCA904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751" r="-2" b="-2"/>
          <a:stretch/>
        </p:blipFill>
        <p:spPr>
          <a:xfrm>
            <a:off x="631840" y="598720"/>
            <a:ext cx="5767720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6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464AB8-1697-4120-B52D-4A5D07B84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29" r="-2" b="10694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259A1-9ED7-4B9F-AE81-8FB740A3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hard work</a:t>
            </a:r>
          </a:p>
          <a:p>
            <a:pPr algn="ctr"/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70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8F858-9B47-4908-A417-7D6E16CF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 strength</a:t>
            </a:r>
          </a:p>
          <a:p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FB6C175-38DC-414A-A746-BCF2FBF0D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56" r="-1" b="2612"/>
          <a:stretch/>
        </p:blipFill>
        <p:spPr>
          <a:xfrm>
            <a:off x="5863164" y="-71888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4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3" descr="A picture containing fabric, food&#10;&#10;Description automatically generated">
            <a:extLst>
              <a:ext uri="{FF2B5EF4-FFF2-40B4-BE49-F238E27FC236}">
                <a16:creationId xmlns:a16="http://schemas.microsoft.com/office/drawing/2014/main" id="{C02DD684-8A29-487F-BAEA-0F746B735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98" r="-2" b="16726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EFB67-BC4E-419F-A7BE-4773F9D2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toughness</a:t>
            </a:r>
          </a:p>
          <a:p>
            <a:pPr algn="ctr"/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15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2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22">
            <a:extLst>
              <a:ext uri="{FF2B5EF4-FFF2-40B4-BE49-F238E27FC236}">
                <a16:creationId xmlns:a16="http://schemas.microsoft.com/office/drawing/2014/main" id="{4D313860-A922-4FA4-B5E2-E8871F10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0A535-CD01-4618-9858-8CEF7988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1380000">
            <a:off x="-693628" y="2018834"/>
            <a:ext cx="5334930" cy="23571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endParaRPr lang="en-US" sz="5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5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n-US" sz="5100" b="1" kern="1200">
                <a:latin typeface="+mj-lt"/>
                <a:ea typeface="+mj-ea"/>
                <a:cs typeface="+mj-cs"/>
              </a:rPr>
              <a:t>    </a:t>
            </a:r>
            <a:r>
              <a:rPr lang="en-US" sz="5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  On taking charge</a:t>
            </a:r>
            <a:endParaRPr lang="en-US" sz="5100" kern="1200">
              <a:latin typeface="+mj-lt"/>
            </a:endParaRPr>
          </a:p>
          <a:p>
            <a:pPr algn="ctr"/>
            <a:endParaRPr lang="en-US" sz="5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5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Oval 24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4341" y="1164128"/>
            <a:ext cx="569514" cy="569514"/>
          </a:xfrm>
          <a:prstGeom prst="ellipse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9ACE06-2742-4366-B8DD-B1D27F4F3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2879" y="0"/>
            <a:ext cx="2123415" cy="1422481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388B8CF-B110-4A97-8298-6676DB54D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17" r="3" b="9034"/>
          <a:stretch/>
        </p:blipFill>
        <p:spPr>
          <a:xfrm>
            <a:off x="2872153" y="1589867"/>
            <a:ext cx="6892441" cy="424700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429E2C-0495-4435-BF1F-1B27DA1DF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5" r="2469"/>
          <a:stretch/>
        </p:blipFill>
        <p:spPr>
          <a:xfrm>
            <a:off x="9490670" y="10"/>
            <a:ext cx="2701330" cy="2860786"/>
          </a:xfrm>
          <a:custGeom>
            <a:avLst/>
            <a:gdLst/>
            <a:ahLst/>
            <a:cxnLst/>
            <a:rect l="l" t="t" r="r" b="b"/>
            <a:pathLst>
              <a:path w="2701330" h="2860796">
                <a:moveTo>
                  <a:pt x="1381637" y="0"/>
                </a:moveTo>
                <a:lnTo>
                  <a:pt x="1481685" y="0"/>
                </a:lnTo>
                <a:lnTo>
                  <a:pt x="1578040" y="4866"/>
                </a:lnTo>
                <a:cubicBezTo>
                  <a:pt x="2059323" y="53742"/>
                  <a:pt x="2470132" y="341007"/>
                  <a:pt x="2690528" y="746720"/>
                </a:cubicBezTo>
                <a:lnTo>
                  <a:pt x="2701330" y="769143"/>
                </a:lnTo>
                <a:lnTo>
                  <a:pt x="2701330" y="2089127"/>
                </a:lnTo>
                <a:lnTo>
                  <a:pt x="2690528" y="2111550"/>
                </a:lnTo>
                <a:cubicBezTo>
                  <a:pt x="2448092" y="2557835"/>
                  <a:pt x="1975257" y="2860796"/>
                  <a:pt x="1431661" y="2860796"/>
                </a:cubicBezTo>
                <a:cubicBezTo>
                  <a:pt x="640976" y="2860796"/>
                  <a:pt x="0" y="2219820"/>
                  <a:pt x="0" y="1429135"/>
                </a:cubicBezTo>
                <a:cubicBezTo>
                  <a:pt x="0" y="687868"/>
                  <a:pt x="563358" y="78181"/>
                  <a:pt x="1285282" y="4866"/>
                </a:cubicBezTo>
                <a:close/>
              </a:path>
            </a:pathLst>
          </a:cu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05035" y="3681981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802AE7A-B0C7-496D-940B-0E6C6ECC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646" y="3416839"/>
            <a:ext cx="662355" cy="1616463"/>
          </a:xfrm>
          <a:custGeom>
            <a:avLst/>
            <a:gdLst>
              <a:gd name="connsiteX0" fmla="*/ 662355 w 662355"/>
              <a:gd name="connsiteY0" fmla="*/ 0 h 1616463"/>
              <a:gd name="connsiteX1" fmla="*/ 662355 w 662355"/>
              <a:gd name="connsiteY1" fmla="*/ 1616463 h 1616463"/>
              <a:gd name="connsiteX2" fmla="*/ 658212 w 662355"/>
              <a:gd name="connsiteY2" fmla="*/ 1615830 h 1616463"/>
              <a:gd name="connsiteX3" fmla="*/ 0 w 662355"/>
              <a:gd name="connsiteY3" fmla="*/ 808231 h 1616463"/>
              <a:gd name="connsiteX4" fmla="*/ 658212 w 662355"/>
              <a:gd name="connsiteY4" fmla="*/ 632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55" h="1616463">
                <a:moveTo>
                  <a:pt x="662355" y="0"/>
                </a:moveTo>
                <a:lnTo>
                  <a:pt x="662355" y="1616463"/>
                </a:lnTo>
                <a:lnTo>
                  <a:pt x="658212" y="1615830"/>
                </a:lnTo>
                <a:cubicBezTo>
                  <a:pt x="282572" y="1538963"/>
                  <a:pt x="0" y="1206596"/>
                  <a:pt x="0" y="808231"/>
                </a:cubicBezTo>
                <a:cubicBezTo>
                  <a:pt x="0" y="409866"/>
                  <a:pt x="282572" y="77499"/>
                  <a:pt x="658212" y="632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2DD1B47-C36B-4A09-A1B5-80A51262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29646" y="3416839"/>
            <a:ext cx="662355" cy="1616463"/>
          </a:xfrm>
          <a:custGeom>
            <a:avLst/>
            <a:gdLst>
              <a:gd name="connsiteX0" fmla="*/ 662355 w 662355"/>
              <a:gd name="connsiteY0" fmla="*/ 0 h 1616463"/>
              <a:gd name="connsiteX1" fmla="*/ 662355 w 662355"/>
              <a:gd name="connsiteY1" fmla="*/ 1616463 h 1616463"/>
              <a:gd name="connsiteX2" fmla="*/ 658212 w 662355"/>
              <a:gd name="connsiteY2" fmla="*/ 1615830 h 1616463"/>
              <a:gd name="connsiteX3" fmla="*/ 0 w 662355"/>
              <a:gd name="connsiteY3" fmla="*/ 808231 h 1616463"/>
              <a:gd name="connsiteX4" fmla="*/ 658212 w 662355"/>
              <a:gd name="connsiteY4" fmla="*/ 632 h 16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355" h="1616463">
                <a:moveTo>
                  <a:pt x="662355" y="0"/>
                </a:moveTo>
                <a:lnTo>
                  <a:pt x="662355" y="1616463"/>
                </a:lnTo>
                <a:lnTo>
                  <a:pt x="658212" y="1615830"/>
                </a:lnTo>
                <a:cubicBezTo>
                  <a:pt x="282572" y="1538963"/>
                  <a:pt x="0" y="1206596"/>
                  <a:pt x="0" y="808231"/>
                </a:cubicBezTo>
                <a:cubicBezTo>
                  <a:pt x="0" y="409866"/>
                  <a:pt x="282572" y="77499"/>
                  <a:pt x="658212" y="632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ECD5C35-80E8-449F-8C7F-64975DE63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2879" y="6306952"/>
            <a:ext cx="1454378" cy="551049"/>
          </a:xfrm>
          <a:custGeom>
            <a:avLst/>
            <a:gdLst>
              <a:gd name="connsiteX0" fmla="*/ 780476 w 1560952"/>
              <a:gd name="connsiteY0" fmla="*/ 0 h 591429"/>
              <a:gd name="connsiteX1" fmla="*/ 1525548 w 1560952"/>
              <a:gd name="connsiteY1" fmla="*/ 480469 h 591429"/>
              <a:gd name="connsiteX2" fmla="*/ 1560952 w 1560952"/>
              <a:gd name="connsiteY2" fmla="*/ 591429 h 591429"/>
              <a:gd name="connsiteX3" fmla="*/ 0 w 1560952"/>
              <a:gd name="connsiteY3" fmla="*/ 591429 h 591429"/>
              <a:gd name="connsiteX4" fmla="*/ 35404 w 1560952"/>
              <a:gd name="connsiteY4" fmla="*/ 480469 h 591429"/>
              <a:gd name="connsiteX5" fmla="*/ 780476 w 1560952"/>
              <a:gd name="connsiteY5" fmla="*/ 0 h 59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0952" h="591429">
                <a:moveTo>
                  <a:pt x="780476" y="0"/>
                </a:moveTo>
                <a:cubicBezTo>
                  <a:pt x="1115417" y="0"/>
                  <a:pt x="1402793" y="198118"/>
                  <a:pt x="1525548" y="480469"/>
                </a:cubicBezTo>
                <a:lnTo>
                  <a:pt x="1560952" y="591429"/>
                </a:lnTo>
                <a:lnTo>
                  <a:pt x="0" y="591429"/>
                </a:lnTo>
                <a:lnTo>
                  <a:pt x="35404" y="480469"/>
                </a:lnTo>
                <a:cubicBezTo>
                  <a:pt x="158159" y="198118"/>
                  <a:pt x="445536" y="0"/>
                  <a:pt x="7804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998F233-1684-4EF1-9F9C-0F8EA27B0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61598">
            <a:off x="6908614" y="5665643"/>
            <a:ext cx="1780023" cy="1237913"/>
          </a:xfrm>
          <a:custGeom>
            <a:avLst/>
            <a:gdLst>
              <a:gd name="connsiteX0" fmla="*/ 1585229 w 1780023"/>
              <a:gd name="connsiteY0" fmla="*/ 764759 h 1237913"/>
              <a:gd name="connsiteX1" fmla="*/ 1623024 w 1780023"/>
              <a:gd name="connsiteY1" fmla="*/ 792810 h 1237913"/>
              <a:gd name="connsiteX2" fmla="*/ 1777614 w 1780023"/>
              <a:gd name="connsiteY2" fmla="*/ 1157141 h 1237913"/>
              <a:gd name="connsiteX3" fmla="*/ 1733799 w 1780023"/>
              <a:gd name="connsiteY3" fmla="*/ 1235532 h 1237913"/>
              <a:gd name="connsiteX4" fmla="*/ 1716464 w 1780023"/>
              <a:gd name="connsiteY4" fmla="*/ 1237722 h 1237913"/>
              <a:gd name="connsiteX5" fmla="*/ 1716464 w 1780023"/>
              <a:gd name="connsiteY5" fmla="*/ 1237913 h 1237913"/>
              <a:gd name="connsiteX6" fmla="*/ 1655409 w 1780023"/>
              <a:gd name="connsiteY6" fmla="*/ 1191717 h 1237913"/>
              <a:gd name="connsiteX7" fmla="*/ 1513200 w 1780023"/>
              <a:gd name="connsiteY7" fmla="*/ 856627 h 1237913"/>
              <a:gd name="connsiteX8" fmla="*/ 1538499 w 1780023"/>
              <a:gd name="connsiteY8" fmla="*/ 770415 h 1237913"/>
              <a:gd name="connsiteX9" fmla="*/ 1585229 w 1780023"/>
              <a:gd name="connsiteY9" fmla="*/ 764759 h 1237913"/>
              <a:gd name="connsiteX10" fmla="*/ 933455 w 1780023"/>
              <a:gd name="connsiteY10" fmla="*/ 161308 h 1237913"/>
              <a:gd name="connsiteX11" fmla="*/ 957797 w 1780023"/>
              <a:gd name="connsiteY11" fmla="*/ 167970 h 1237913"/>
              <a:gd name="connsiteX12" fmla="*/ 1286982 w 1780023"/>
              <a:gd name="connsiteY12" fmla="*/ 387616 h 1237913"/>
              <a:gd name="connsiteX13" fmla="*/ 1293725 w 1780023"/>
              <a:gd name="connsiteY13" fmla="*/ 477075 h 1237913"/>
              <a:gd name="connsiteX14" fmla="*/ 1245453 w 1780023"/>
              <a:gd name="connsiteY14" fmla="*/ 499154 h 1237913"/>
              <a:gd name="connsiteX15" fmla="*/ 1245167 w 1780023"/>
              <a:gd name="connsiteY15" fmla="*/ 499154 h 1237913"/>
              <a:gd name="connsiteX16" fmla="*/ 1203638 w 1780023"/>
              <a:gd name="connsiteY16" fmla="*/ 484104 h 1237913"/>
              <a:gd name="connsiteX17" fmla="*/ 900647 w 1780023"/>
              <a:gd name="connsiteY17" fmla="*/ 281508 h 1237913"/>
              <a:gd name="connsiteX18" fmla="*/ 872454 w 1780023"/>
              <a:gd name="connsiteY18" fmla="*/ 196164 h 1237913"/>
              <a:gd name="connsiteX19" fmla="*/ 933455 w 1780023"/>
              <a:gd name="connsiteY19" fmla="*/ 161308 h 1237913"/>
              <a:gd name="connsiteX20" fmla="*/ 454020 w 1780023"/>
              <a:gd name="connsiteY20" fmla="*/ 13474 h 1237913"/>
              <a:gd name="connsiteX21" fmla="*/ 477919 w 1780023"/>
              <a:gd name="connsiteY21" fmla="*/ 21437 h 1237913"/>
              <a:gd name="connsiteX22" fmla="*/ 509236 w 1780023"/>
              <a:gd name="connsiteY22" fmla="*/ 84182 h 1237913"/>
              <a:gd name="connsiteX23" fmla="*/ 445829 w 1780023"/>
              <a:gd name="connsiteY23" fmla="*/ 139871 h 1237913"/>
              <a:gd name="connsiteX24" fmla="*/ 437447 w 1780023"/>
              <a:gd name="connsiteY24" fmla="*/ 139395 h 1237913"/>
              <a:gd name="connsiteX25" fmla="*/ 73211 w 1780023"/>
              <a:gd name="connsiteY25" fmla="*/ 137204 h 1237913"/>
              <a:gd name="connsiteX26" fmla="*/ 749 w 1780023"/>
              <a:gd name="connsiteY26" fmla="*/ 84082 h 1237913"/>
              <a:gd name="connsiteX27" fmla="*/ 53871 w 1780023"/>
              <a:gd name="connsiteY27" fmla="*/ 11621 h 1237913"/>
              <a:gd name="connsiteX28" fmla="*/ 58352 w 1780023"/>
              <a:gd name="connsiteY28" fmla="*/ 11093 h 1237913"/>
              <a:gd name="connsiteX29" fmla="*/ 454020 w 1780023"/>
              <a:gd name="connsiteY29" fmla="*/ 13474 h 12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80023" h="1237913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4"/>
                  <a:pt x="949959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A4A4089-D056-4220-9E48-9C1A6B506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3358" y="5835650"/>
            <a:ext cx="2358642" cy="1022351"/>
          </a:xfrm>
          <a:custGeom>
            <a:avLst/>
            <a:gdLst>
              <a:gd name="connsiteX0" fmla="*/ 61913 w 2358642"/>
              <a:gd name="connsiteY0" fmla="*/ 0 h 1022351"/>
              <a:gd name="connsiteX1" fmla="*/ 2358642 w 2358642"/>
              <a:gd name="connsiteY1" fmla="*/ 0 h 1022351"/>
              <a:gd name="connsiteX2" fmla="*/ 2358642 w 2358642"/>
              <a:gd name="connsiteY2" fmla="*/ 123825 h 1022351"/>
              <a:gd name="connsiteX3" fmla="*/ 123825 w 2358642"/>
              <a:gd name="connsiteY3" fmla="*/ 123825 h 1022351"/>
              <a:gd name="connsiteX4" fmla="*/ 123825 w 2358642"/>
              <a:gd name="connsiteY4" fmla="*/ 1022351 h 1022351"/>
              <a:gd name="connsiteX5" fmla="*/ 0 w 2358642"/>
              <a:gd name="connsiteY5" fmla="*/ 1022351 h 1022351"/>
              <a:gd name="connsiteX6" fmla="*/ 0 w 2358642"/>
              <a:gd name="connsiteY6" fmla="*/ 61913 h 1022351"/>
              <a:gd name="connsiteX7" fmla="*/ 61913 w 2358642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8642" h="1022351">
                <a:moveTo>
                  <a:pt x="61913" y="0"/>
                </a:moveTo>
                <a:lnTo>
                  <a:pt x="2358642" y="0"/>
                </a:lnTo>
                <a:lnTo>
                  <a:pt x="2358642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6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009BBA-DC62-4808-B0A8-DC86986B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D4D2-2FE9-4C5D-A603-C33B9FDA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372" y="-3514"/>
            <a:ext cx="3747726" cy="34043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 friendship</a:t>
            </a:r>
          </a:p>
          <a:p>
            <a:pPr algn="ctr"/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DFB62928-CE8E-46B2-9BEF-12BB294E7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44" r="1" b="9307"/>
          <a:stretch/>
        </p:blipFill>
        <p:spPr>
          <a:xfrm>
            <a:off x="686599" y="306591"/>
            <a:ext cx="6226326" cy="6183194"/>
          </a:xfrm>
          <a:custGeom>
            <a:avLst/>
            <a:gdLst/>
            <a:ahLst/>
            <a:cxnLst/>
            <a:rect l="l" t="t" r="r" b="b"/>
            <a:pathLst>
              <a:path w="2232338" h="2232338">
                <a:moveTo>
                  <a:pt x="1116169" y="0"/>
                </a:moveTo>
                <a:cubicBezTo>
                  <a:pt x="1732612" y="0"/>
                  <a:pt x="2232338" y="499726"/>
                  <a:pt x="2232338" y="1116169"/>
                </a:cubicBezTo>
                <a:cubicBezTo>
                  <a:pt x="2232338" y="1732612"/>
                  <a:pt x="1732612" y="2232338"/>
                  <a:pt x="1116169" y="2232338"/>
                </a:cubicBezTo>
                <a:cubicBezTo>
                  <a:pt x="499726" y="2232338"/>
                  <a:pt x="0" y="1732612"/>
                  <a:pt x="0" y="1116169"/>
                </a:cubicBezTo>
                <a:cubicBezTo>
                  <a:pt x="0" y="499726"/>
                  <a:pt x="499726" y="0"/>
                  <a:pt x="1116169" y="0"/>
                </a:cubicBezTo>
                <a:close/>
              </a:path>
            </a:pathLst>
          </a:cu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B339924-0C86-4476-A81F-37DCF289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267" y="4948670"/>
            <a:ext cx="846442" cy="8234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40303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 Them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ShapesVTI</vt:lpstr>
      <vt:lpstr> Roald Dahl: 13 brilliantly brave Matilda quotes to live your life by </vt:lpstr>
      <vt:lpstr>On power </vt:lpstr>
      <vt:lpstr>On projects </vt:lpstr>
      <vt:lpstr>On perseverance </vt:lpstr>
      <vt:lpstr>On hard work </vt:lpstr>
      <vt:lpstr>On strength </vt:lpstr>
      <vt:lpstr>On toughness </vt:lpstr>
      <vt:lpstr>         On taking charge  </vt:lpstr>
      <vt:lpstr>On friendship </vt:lpstr>
      <vt:lpstr>On fear </vt:lpstr>
      <vt:lpstr>On determination </vt:lpstr>
      <vt:lpstr>On heroism </vt:lpstr>
      <vt:lpstr>On goals </vt:lpstr>
      <vt:lpstr>On standing up to bullies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212</cp:revision>
  <dcterms:created xsi:type="dcterms:W3CDTF">2020-09-01T10:47:07Z</dcterms:created>
  <dcterms:modified xsi:type="dcterms:W3CDTF">2020-09-01T11:29:41Z</dcterms:modified>
</cp:coreProperties>
</file>