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05EAE1-204F-A485-7EC9-61483946ABFB}" v="23" dt="2019-03-04T09:13:01.346"/>
    <p1510:client id="{3F0D2A47-F451-4A4B-171C-F553922BB776}" v="21" dt="2019-03-04T11:03:36.602"/>
    <p1510:client id="{8D8E0F5C-1256-DDED-A155-91A948280B95}" v="1" dt="2019-03-05T05:39:36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Hayes" userId="S::jane.hayes@dulwich-singapore.edu.sg::8b62943b-dd02-4680-9d6f-1d3e28a9a71e" providerId="AD" clId="Web-{4F05A96D-A04C-936E-19AE-4229B0F39C32}"/>
    <pc:docChg chg="addSld modSld">
      <pc:chgData name="Jane Hayes" userId="S::jane.hayes@dulwich-singapore.edu.sg::8b62943b-dd02-4680-9d6f-1d3e28a9a71e" providerId="AD" clId="Web-{4F05A96D-A04C-936E-19AE-4229B0F39C32}" dt="2019-03-03T05:18:23.658" v="150" actId="20577"/>
      <pc:docMkLst>
        <pc:docMk/>
      </pc:docMkLst>
      <pc:sldChg chg="modSp">
        <pc:chgData name="Jane Hayes" userId="S::jane.hayes@dulwich-singapore.edu.sg::8b62943b-dd02-4680-9d6f-1d3e28a9a71e" providerId="AD" clId="Web-{4F05A96D-A04C-936E-19AE-4229B0F39C32}" dt="2019-03-03T05:08:40.001" v="66" actId="1076"/>
        <pc:sldMkLst>
          <pc:docMk/>
          <pc:sldMk cId="4262868419" sldId="256"/>
        </pc:sldMkLst>
        <pc:spChg chg="mod">
          <ac:chgData name="Jane Hayes" userId="S::jane.hayes@dulwich-singapore.edu.sg::8b62943b-dd02-4680-9d6f-1d3e28a9a71e" providerId="AD" clId="Web-{4F05A96D-A04C-936E-19AE-4229B0F39C32}" dt="2019-03-03T05:08:40.001" v="66" actId="1076"/>
          <ac:spMkLst>
            <pc:docMk/>
            <pc:sldMk cId="4262868419" sldId="256"/>
            <ac:spMk id="3" creationId="{F4C8D8C1-1062-49B2-BB56-D9F8E5DA6EB6}"/>
          </ac:spMkLst>
        </pc:spChg>
      </pc:sldChg>
      <pc:sldChg chg="addSp modSp">
        <pc:chgData name="Jane Hayes" userId="S::jane.hayes@dulwich-singapore.edu.sg::8b62943b-dd02-4680-9d6f-1d3e28a9a71e" providerId="AD" clId="Web-{4F05A96D-A04C-936E-19AE-4229B0F39C32}" dt="2019-03-03T05:07:53.344" v="63" actId="20577"/>
        <pc:sldMkLst>
          <pc:docMk/>
          <pc:sldMk cId="2623443909" sldId="257"/>
        </pc:sldMkLst>
        <pc:spChg chg="mod">
          <ac:chgData name="Jane Hayes" userId="S::jane.hayes@dulwich-singapore.edu.sg::8b62943b-dd02-4680-9d6f-1d3e28a9a71e" providerId="AD" clId="Web-{4F05A96D-A04C-936E-19AE-4229B0F39C32}" dt="2019-03-03T05:05:32.468" v="11" actId="1076"/>
          <ac:spMkLst>
            <pc:docMk/>
            <pc:sldMk cId="2623443909" sldId="257"/>
            <ac:spMk id="2" creationId="{E4D59BEE-F0C1-4217-AF13-A519BC8F7517}"/>
          </ac:spMkLst>
        </pc:spChg>
        <pc:spChg chg="add mod">
          <ac:chgData name="Jane Hayes" userId="S::jane.hayes@dulwich-singapore.edu.sg::8b62943b-dd02-4680-9d6f-1d3e28a9a71e" providerId="AD" clId="Web-{4F05A96D-A04C-936E-19AE-4229B0F39C32}" dt="2019-03-03T05:07:53.344" v="63" actId="20577"/>
          <ac:spMkLst>
            <pc:docMk/>
            <pc:sldMk cId="2623443909" sldId="257"/>
            <ac:spMk id="4" creationId="{4BF4C9B5-70BB-4E2A-8527-50ACBE754D8F}"/>
          </ac:spMkLst>
        </pc:spChg>
      </pc:sldChg>
      <pc:sldChg chg="addSp delSp modSp">
        <pc:chgData name="Jane Hayes" userId="S::jane.hayes@dulwich-singapore.edu.sg::8b62943b-dd02-4680-9d6f-1d3e28a9a71e" providerId="AD" clId="Web-{4F05A96D-A04C-936E-19AE-4229B0F39C32}" dt="2019-03-03T05:04:54.890" v="9"/>
        <pc:sldMkLst>
          <pc:docMk/>
          <pc:sldMk cId="1506622251" sldId="260"/>
        </pc:sldMkLst>
        <pc:picChg chg="add del mod">
          <ac:chgData name="Jane Hayes" userId="S::jane.hayes@dulwich-singapore.edu.sg::8b62943b-dd02-4680-9d6f-1d3e28a9a71e" providerId="AD" clId="Web-{4F05A96D-A04C-936E-19AE-4229B0F39C32}" dt="2019-03-03T05:04:54.890" v="9"/>
          <ac:picMkLst>
            <pc:docMk/>
            <pc:sldMk cId="1506622251" sldId="260"/>
            <ac:picMk id="4" creationId="{731C5E82-F559-43FC-8F2B-93C2BC56CFD3}"/>
          </ac:picMkLst>
        </pc:picChg>
      </pc:sldChg>
      <pc:sldChg chg="addSp delSp modSp new mod setBg">
        <pc:chgData name="Jane Hayes" userId="S::jane.hayes@dulwich-singapore.edu.sg::8b62943b-dd02-4680-9d6f-1d3e28a9a71e" providerId="AD" clId="Web-{4F05A96D-A04C-936E-19AE-4229B0F39C32}" dt="2019-03-03T05:18:18.971" v="148" actId="20577"/>
        <pc:sldMkLst>
          <pc:docMk/>
          <pc:sldMk cId="3388967051" sldId="264"/>
        </pc:sldMkLst>
        <pc:spChg chg="add del mod">
          <ac:chgData name="Jane Hayes" userId="S::jane.hayes@dulwich-singapore.edu.sg::8b62943b-dd02-4680-9d6f-1d3e28a9a71e" providerId="AD" clId="Web-{4F05A96D-A04C-936E-19AE-4229B0F39C32}" dt="2019-03-03T05:14:50.783" v="81"/>
          <ac:spMkLst>
            <pc:docMk/>
            <pc:sldMk cId="3388967051" sldId="264"/>
            <ac:spMk id="2" creationId="{3D7B6CF8-7FE8-40CF-AB37-7BE549149C27}"/>
          </ac:spMkLst>
        </pc:spChg>
        <pc:spChg chg="mod">
          <ac:chgData name="Jane Hayes" userId="S::jane.hayes@dulwich-singapore.edu.sg::8b62943b-dd02-4680-9d6f-1d3e28a9a71e" providerId="AD" clId="Web-{4F05A96D-A04C-936E-19AE-4229B0F39C32}" dt="2019-03-03T05:17:57.736" v="109" actId="20577"/>
          <ac:spMkLst>
            <pc:docMk/>
            <pc:sldMk cId="3388967051" sldId="264"/>
            <ac:spMk id="3" creationId="{C8EAC5E3-0ACE-4359-AC3B-2F5B7DBF5CA3}"/>
          </ac:spMkLst>
        </pc:spChg>
        <pc:spChg chg="add del mod">
          <ac:chgData name="Jane Hayes" userId="S::jane.hayes@dulwich-singapore.edu.sg::8b62943b-dd02-4680-9d6f-1d3e28a9a71e" providerId="AD" clId="Web-{4F05A96D-A04C-936E-19AE-4229B0F39C32}" dt="2019-03-03T05:18:18.971" v="148" actId="20577"/>
          <ac:spMkLst>
            <pc:docMk/>
            <pc:sldMk cId="3388967051" sldId="264"/>
            <ac:spMk id="4" creationId="{486D56CF-094D-40FE-8B5B-2AC7A2ADEC87}"/>
          </ac:spMkLst>
        </pc:spChg>
        <pc:spChg chg="add del">
          <ac:chgData name="Jane Hayes" userId="S::jane.hayes@dulwich-singapore.edu.sg::8b62943b-dd02-4680-9d6f-1d3e28a9a71e" providerId="AD" clId="Web-{4F05A96D-A04C-936E-19AE-4229B0F39C32}" dt="2019-03-03T05:14:22.158" v="78"/>
          <ac:spMkLst>
            <pc:docMk/>
            <pc:sldMk cId="3388967051" sldId="264"/>
            <ac:spMk id="36" creationId="{9EA47B02-3E97-4A98-B862-97EE1CC87C95}"/>
          </ac:spMkLst>
        </pc:spChg>
        <pc:spChg chg="add del">
          <ac:chgData name="Jane Hayes" userId="S::jane.hayes@dulwich-singapore.edu.sg::8b62943b-dd02-4680-9d6f-1d3e28a9a71e" providerId="AD" clId="Web-{4F05A96D-A04C-936E-19AE-4229B0F39C32}" dt="2019-03-03T05:17:19.221" v="91"/>
          <ac:spMkLst>
            <pc:docMk/>
            <pc:sldMk cId="3388967051" sldId="264"/>
            <ac:spMk id="39" creationId="{B029B82E-722D-45BB-B34F-D4423CBF9655}"/>
          </ac:spMkLst>
        </pc:spChg>
        <pc:spChg chg="add del">
          <ac:chgData name="Jane Hayes" userId="S::jane.hayes@dulwich-singapore.edu.sg::8b62943b-dd02-4680-9d6f-1d3e28a9a71e" providerId="AD" clId="Web-{4F05A96D-A04C-936E-19AE-4229B0F39C32}" dt="2019-03-03T05:16:27.502" v="85"/>
          <ac:spMkLst>
            <pc:docMk/>
            <pc:sldMk cId="3388967051" sldId="264"/>
            <ac:spMk id="40" creationId="{398E8958-A0BD-4366-8F61-3A496C51CD60}"/>
          </ac:spMkLst>
        </pc:spChg>
        <pc:spChg chg="add del">
          <ac:chgData name="Jane Hayes" userId="S::jane.hayes@dulwich-singapore.edu.sg::8b62943b-dd02-4680-9d6f-1d3e28a9a71e" providerId="AD" clId="Web-{4F05A96D-A04C-936E-19AE-4229B0F39C32}" dt="2019-03-03T05:16:27.502" v="85"/>
          <ac:spMkLst>
            <pc:docMk/>
            <pc:sldMk cId="3388967051" sldId="264"/>
            <ac:spMk id="65" creationId="{1429180E-866D-447C-A170-484000E48972}"/>
          </ac:spMkLst>
        </pc:spChg>
        <pc:spChg chg="add del">
          <ac:chgData name="Jane Hayes" userId="S::jane.hayes@dulwich-singapore.edu.sg::8b62943b-dd02-4680-9d6f-1d3e28a9a71e" providerId="AD" clId="Web-{4F05A96D-A04C-936E-19AE-4229B0F39C32}" dt="2019-03-03T05:16:27.502" v="85"/>
          <ac:spMkLst>
            <pc:docMk/>
            <pc:sldMk cId="3388967051" sldId="264"/>
            <ac:spMk id="67" creationId="{FEE51AA4-287D-4CB8-8CD4-D6986106F43C}"/>
          </ac:spMkLst>
        </pc:spChg>
        <pc:spChg chg="add del">
          <ac:chgData name="Jane Hayes" userId="S::jane.hayes@dulwich-singapore.edu.sg::8b62943b-dd02-4680-9d6f-1d3e28a9a71e" providerId="AD" clId="Web-{4F05A96D-A04C-936E-19AE-4229B0F39C32}" dt="2019-03-03T05:16:27.502" v="85"/>
          <ac:spMkLst>
            <pc:docMk/>
            <pc:sldMk cId="3388967051" sldId="264"/>
            <ac:spMk id="69" creationId="{0177ACA7-E71A-4888-9EBD-074801D881CC}"/>
          </ac:spMkLst>
        </pc:spChg>
        <pc:spChg chg="add del">
          <ac:chgData name="Jane Hayes" userId="S::jane.hayes@dulwich-singapore.edu.sg::8b62943b-dd02-4680-9d6f-1d3e28a9a71e" providerId="AD" clId="Web-{4F05A96D-A04C-936E-19AE-4229B0F39C32}" dt="2019-03-03T05:16:27.502" v="85"/>
          <ac:spMkLst>
            <pc:docMk/>
            <pc:sldMk cId="3388967051" sldId="264"/>
            <ac:spMk id="71" creationId="{B2DF6337-9683-4A06-B3D5-CB22C7F4F2BE}"/>
          </ac:spMkLst>
        </pc:spChg>
        <pc:spChg chg="add del">
          <ac:chgData name="Jane Hayes" userId="S::jane.hayes@dulwich-singapore.edu.sg::8b62943b-dd02-4680-9d6f-1d3e28a9a71e" providerId="AD" clId="Web-{4F05A96D-A04C-936E-19AE-4229B0F39C32}" dt="2019-03-03T05:17:15.158" v="90"/>
          <ac:spMkLst>
            <pc:docMk/>
            <pc:sldMk cId="3388967051" sldId="264"/>
            <ac:spMk id="101" creationId="{398E8958-A0BD-4366-8F61-3A496C51CD60}"/>
          </ac:spMkLst>
        </pc:spChg>
        <pc:spChg chg="add del">
          <ac:chgData name="Jane Hayes" userId="S::jane.hayes@dulwich-singapore.edu.sg::8b62943b-dd02-4680-9d6f-1d3e28a9a71e" providerId="AD" clId="Web-{4F05A96D-A04C-936E-19AE-4229B0F39C32}" dt="2019-03-03T05:17:15.158" v="90"/>
          <ac:spMkLst>
            <pc:docMk/>
            <pc:sldMk cId="3388967051" sldId="264"/>
            <ac:spMk id="126" creationId="{1429180E-866D-447C-A170-484000E48972}"/>
          </ac:spMkLst>
        </pc:spChg>
        <pc:spChg chg="add del">
          <ac:chgData name="Jane Hayes" userId="S::jane.hayes@dulwich-singapore.edu.sg::8b62943b-dd02-4680-9d6f-1d3e28a9a71e" providerId="AD" clId="Web-{4F05A96D-A04C-936E-19AE-4229B0F39C32}" dt="2019-03-03T05:17:15.158" v="90"/>
          <ac:spMkLst>
            <pc:docMk/>
            <pc:sldMk cId="3388967051" sldId="264"/>
            <ac:spMk id="128" creationId="{FEE51AA4-287D-4CB8-8CD4-D6986106F43C}"/>
          </ac:spMkLst>
        </pc:spChg>
        <pc:spChg chg="add del">
          <ac:chgData name="Jane Hayes" userId="S::jane.hayes@dulwich-singapore.edu.sg::8b62943b-dd02-4680-9d6f-1d3e28a9a71e" providerId="AD" clId="Web-{4F05A96D-A04C-936E-19AE-4229B0F39C32}" dt="2019-03-03T05:17:15.158" v="90"/>
          <ac:spMkLst>
            <pc:docMk/>
            <pc:sldMk cId="3388967051" sldId="264"/>
            <ac:spMk id="130" creationId="{0177ACA7-E71A-4888-9EBD-074801D881CC}"/>
          </ac:spMkLst>
        </pc:spChg>
        <pc:spChg chg="add del">
          <ac:chgData name="Jane Hayes" userId="S::jane.hayes@dulwich-singapore.edu.sg::8b62943b-dd02-4680-9d6f-1d3e28a9a71e" providerId="AD" clId="Web-{4F05A96D-A04C-936E-19AE-4229B0F39C32}" dt="2019-03-03T05:17:15.158" v="90"/>
          <ac:spMkLst>
            <pc:docMk/>
            <pc:sldMk cId="3388967051" sldId="264"/>
            <ac:spMk id="132" creationId="{B2DF6337-9683-4A06-B3D5-CB22C7F4F2BE}"/>
          </ac:spMkLst>
        </pc:spChg>
        <pc:grpChg chg="add del">
          <ac:chgData name="Jane Hayes" userId="S::jane.hayes@dulwich-singapore.edu.sg::8b62943b-dd02-4680-9d6f-1d3e28a9a71e" providerId="AD" clId="Web-{4F05A96D-A04C-936E-19AE-4229B0F39C32}" dt="2019-03-03T05:17:19.221" v="91"/>
          <ac:grpSpMkLst>
            <pc:docMk/>
            <pc:sldMk cId="3388967051" sldId="264"/>
            <ac:grpSpMk id="9" creationId="{2DAE3342-9DFC-49D4-B09C-25E310769317}"/>
          </ac:grpSpMkLst>
        </pc:grpChg>
        <pc:grpChg chg="add del">
          <ac:chgData name="Jane Hayes" userId="S::jane.hayes@dulwich-singapore.edu.sg::8b62943b-dd02-4680-9d6f-1d3e28a9a71e" providerId="AD" clId="Web-{4F05A96D-A04C-936E-19AE-4229B0F39C32}" dt="2019-03-03T05:14:22.158" v="78"/>
          <ac:grpSpMkLst>
            <pc:docMk/>
            <pc:sldMk cId="3388967051" sldId="264"/>
            <ac:grpSpMk id="10" creationId="{2DAE3342-9DFC-49D4-B09C-25E310769317}"/>
          </ac:grpSpMkLst>
        </pc:grpChg>
        <pc:grpChg chg="add del">
          <ac:chgData name="Jane Hayes" userId="S::jane.hayes@dulwich-singapore.edu.sg::8b62943b-dd02-4680-9d6f-1d3e28a9a71e" providerId="AD" clId="Web-{4F05A96D-A04C-936E-19AE-4229B0F39C32}" dt="2019-03-03T05:16:27.502" v="85"/>
          <ac:grpSpMkLst>
            <pc:docMk/>
            <pc:sldMk cId="3388967051" sldId="264"/>
            <ac:grpSpMk id="12" creationId="{E8DD8E1A-9945-4DBA-BC40-7A028BF32D2D}"/>
          </ac:grpSpMkLst>
        </pc:grpChg>
        <pc:grpChg chg="add del">
          <ac:chgData name="Jane Hayes" userId="S::jane.hayes@dulwich-singapore.edu.sg::8b62943b-dd02-4680-9d6f-1d3e28a9a71e" providerId="AD" clId="Web-{4F05A96D-A04C-936E-19AE-4229B0F39C32}" dt="2019-03-03T05:14:22.158" v="78"/>
          <ac:grpSpMkLst>
            <pc:docMk/>
            <pc:sldMk cId="3388967051" sldId="264"/>
            <ac:grpSpMk id="31" creationId="{B54F73D8-62C2-4127-9D19-01219BBB9942}"/>
          </ac:grpSpMkLst>
        </pc:grpChg>
        <pc:grpChg chg="add del">
          <ac:chgData name="Jane Hayes" userId="S::jane.hayes@dulwich-singapore.edu.sg::8b62943b-dd02-4680-9d6f-1d3e28a9a71e" providerId="AD" clId="Web-{4F05A96D-A04C-936E-19AE-4229B0F39C32}" dt="2019-03-03T05:17:19.221" v="91"/>
          <ac:grpSpMkLst>
            <pc:docMk/>
            <pc:sldMk cId="3388967051" sldId="264"/>
            <ac:grpSpMk id="33" creationId="{B54F73D8-62C2-4127-9D19-01219BBB9942}"/>
          </ac:grpSpMkLst>
        </pc:grpChg>
        <pc:grpChg chg="add del">
          <ac:chgData name="Jane Hayes" userId="S::jane.hayes@dulwich-singapore.edu.sg::8b62943b-dd02-4680-9d6f-1d3e28a9a71e" providerId="AD" clId="Web-{4F05A96D-A04C-936E-19AE-4229B0F39C32}" dt="2019-03-03T05:16:27.502" v="85"/>
          <ac:grpSpMkLst>
            <pc:docMk/>
            <pc:sldMk cId="3388967051" sldId="264"/>
            <ac:grpSpMk id="35" creationId="{F35369DB-627C-41BD-9041-6426E8BF6604}"/>
          </ac:grpSpMkLst>
        </pc:grpChg>
        <pc:grpChg chg="add del">
          <ac:chgData name="Jane Hayes" userId="S::jane.hayes@dulwich-singapore.edu.sg::8b62943b-dd02-4680-9d6f-1d3e28a9a71e" providerId="AD" clId="Web-{4F05A96D-A04C-936E-19AE-4229B0F39C32}" dt="2019-03-03T05:14:22.158" v="78"/>
          <ac:grpSpMkLst>
            <pc:docMk/>
            <pc:sldMk cId="3388967051" sldId="264"/>
            <ac:grpSpMk id="38" creationId="{28BCFD01-4C19-442B-9D62-488465ECE537}"/>
          </ac:grpSpMkLst>
        </pc:grpChg>
        <pc:grpChg chg="add del">
          <ac:chgData name="Jane Hayes" userId="S::jane.hayes@dulwich-singapore.edu.sg::8b62943b-dd02-4680-9d6f-1d3e28a9a71e" providerId="AD" clId="Web-{4F05A96D-A04C-936E-19AE-4229B0F39C32}" dt="2019-03-03T05:16:27.502" v="85"/>
          <ac:grpSpMkLst>
            <pc:docMk/>
            <pc:sldMk cId="3388967051" sldId="264"/>
            <ac:grpSpMk id="42" creationId="{D445862C-E73D-4EFB-9DD5-8A5E3473E113}"/>
          </ac:grpSpMkLst>
        </pc:grpChg>
        <pc:grpChg chg="add del">
          <ac:chgData name="Jane Hayes" userId="S::jane.hayes@dulwich-singapore.edu.sg::8b62943b-dd02-4680-9d6f-1d3e28a9a71e" providerId="AD" clId="Web-{4F05A96D-A04C-936E-19AE-4229B0F39C32}" dt="2019-03-03T05:14:22.158" v="78"/>
          <ac:grpSpMkLst>
            <pc:docMk/>
            <pc:sldMk cId="3388967051" sldId="264"/>
            <ac:grpSpMk id="59" creationId="{80DA3A6B-9E3F-476D-9737-456E7221B244}"/>
          </ac:grpSpMkLst>
        </pc:grpChg>
        <pc:grpChg chg="add del">
          <ac:chgData name="Jane Hayes" userId="S::jane.hayes@dulwich-singapore.edu.sg::8b62943b-dd02-4680-9d6f-1d3e28a9a71e" providerId="AD" clId="Web-{4F05A96D-A04C-936E-19AE-4229B0F39C32}" dt="2019-03-03T05:17:19.221" v="91"/>
          <ac:grpSpMkLst>
            <pc:docMk/>
            <pc:sldMk cId="3388967051" sldId="264"/>
            <ac:grpSpMk id="60" creationId="{1F7980BB-894F-43B4-B764-9CE95DEF8944}"/>
          </ac:grpSpMkLst>
        </pc:grpChg>
        <pc:grpChg chg="add del">
          <ac:chgData name="Jane Hayes" userId="S::jane.hayes@dulwich-singapore.edu.sg::8b62943b-dd02-4680-9d6f-1d3e28a9a71e" providerId="AD" clId="Web-{4F05A96D-A04C-936E-19AE-4229B0F39C32}" dt="2019-03-03T05:17:19.221" v="91"/>
          <ac:grpSpMkLst>
            <pc:docMk/>
            <pc:sldMk cId="3388967051" sldId="264"/>
            <ac:grpSpMk id="61" creationId="{F2B7CF55-CC81-4559-9768-354C7462D65F}"/>
          </ac:grpSpMkLst>
        </pc:grpChg>
        <pc:grpChg chg="add del">
          <ac:chgData name="Jane Hayes" userId="S::jane.hayes@dulwich-singapore.edu.sg::8b62943b-dd02-4680-9d6f-1d3e28a9a71e" providerId="AD" clId="Web-{4F05A96D-A04C-936E-19AE-4229B0F39C32}" dt="2019-03-03T05:17:15.158" v="90"/>
          <ac:grpSpMkLst>
            <pc:docMk/>
            <pc:sldMk cId="3388967051" sldId="264"/>
            <ac:grpSpMk id="73" creationId="{E8DD8E1A-9945-4DBA-BC40-7A028BF32D2D}"/>
          </ac:grpSpMkLst>
        </pc:grpChg>
        <pc:grpChg chg="add del">
          <ac:chgData name="Jane Hayes" userId="S::jane.hayes@dulwich-singapore.edu.sg::8b62943b-dd02-4680-9d6f-1d3e28a9a71e" providerId="AD" clId="Web-{4F05A96D-A04C-936E-19AE-4229B0F39C32}" dt="2019-03-03T05:17:15.158" v="90"/>
          <ac:grpSpMkLst>
            <pc:docMk/>
            <pc:sldMk cId="3388967051" sldId="264"/>
            <ac:grpSpMk id="96" creationId="{F35369DB-627C-41BD-9041-6426E8BF6604}"/>
          </ac:grpSpMkLst>
        </pc:grpChg>
        <pc:grpChg chg="add del">
          <ac:chgData name="Jane Hayes" userId="S::jane.hayes@dulwich-singapore.edu.sg::8b62943b-dd02-4680-9d6f-1d3e28a9a71e" providerId="AD" clId="Web-{4F05A96D-A04C-936E-19AE-4229B0F39C32}" dt="2019-03-03T05:17:15.158" v="90"/>
          <ac:grpSpMkLst>
            <pc:docMk/>
            <pc:sldMk cId="3388967051" sldId="264"/>
            <ac:grpSpMk id="103" creationId="{D445862C-E73D-4EFB-9DD5-8A5E3473E113}"/>
          </ac:grpSpMkLst>
        </pc:grpChg>
        <pc:picChg chg="add del mod ord modCrop">
          <ac:chgData name="Jane Hayes" userId="S::jane.hayes@dulwich-singapore.edu.sg::8b62943b-dd02-4680-9d6f-1d3e28a9a71e" providerId="AD" clId="Web-{4F05A96D-A04C-936E-19AE-4229B0F39C32}" dt="2019-03-03T05:14:24.017" v="79"/>
          <ac:picMkLst>
            <pc:docMk/>
            <pc:sldMk cId="3388967051" sldId="264"/>
            <ac:picMk id="5" creationId="{582EA8C5-1E7B-44BE-810F-D58535BFE5F6}"/>
          </ac:picMkLst>
        </pc:picChg>
        <pc:picChg chg="add mod ord modCrop">
          <ac:chgData name="Jane Hayes" userId="S::jane.hayes@dulwich-singapore.edu.sg::8b62943b-dd02-4680-9d6f-1d3e28a9a71e" providerId="AD" clId="Web-{4F05A96D-A04C-936E-19AE-4229B0F39C32}" dt="2019-03-03T05:17:27.064" v="92" actId="1076"/>
          <ac:picMkLst>
            <pc:docMk/>
            <pc:sldMk cId="3388967051" sldId="264"/>
            <ac:picMk id="7" creationId="{0ACE4FE8-454A-4F97-8A7E-E99395A3DEF6}"/>
          </ac:picMkLst>
        </pc:picChg>
      </pc:sldChg>
    </pc:docChg>
  </pc:docChgLst>
  <pc:docChgLst>
    <pc:chgData name="Jane Hayes" userId="S::jane.hayes@dulwich-singapore.edu.sg::8b62943b-dd02-4680-9d6f-1d3e28a9a71e" providerId="AD" clId="Web-{C1A0B55D-2992-7891-AEC6-DBF777D358C5}"/>
    <pc:docChg chg="addSld modSld">
      <pc:chgData name="Jane Hayes" userId="S::jane.hayes@dulwich-singapore.edu.sg::8b62943b-dd02-4680-9d6f-1d3e28a9a71e" providerId="AD" clId="Web-{C1A0B55D-2992-7891-AEC6-DBF777D358C5}" dt="2019-03-03T11:18:26.796" v="11"/>
      <pc:docMkLst>
        <pc:docMk/>
      </pc:docMkLst>
      <pc:sldChg chg="addSp delSp modSp new mod setBg setClrOvrMap">
        <pc:chgData name="Jane Hayes" userId="S::jane.hayes@dulwich-singapore.edu.sg::8b62943b-dd02-4680-9d6f-1d3e28a9a71e" providerId="AD" clId="Web-{C1A0B55D-2992-7891-AEC6-DBF777D358C5}" dt="2019-03-03T11:18:26.796" v="11"/>
        <pc:sldMkLst>
          <pc:docMk/>
          <pc:sldMk cId="3524084122" sldId="265"/>
        </pc:sldMkLst>
        <pc:spChg chg="add del">
          <ac:chgData name="Jane Hayes" userId="S::jane.hayes@dulwich-singapore.edu.sg::8b62943b-dd02-4680-9d6f-1d3e28a9a71e" providerId="AD" clId="Web-{C1A0B55D-2992-7891-AEC6-DBF777D358C5}" dt="2019-03-03T11:18:26.702" v="10"/>
          <ac:spMkLst>
            <pc:docMk/>
            <pc:sldMk cId="3524084122" sldId="265"/>
            <ac:spMk id="7" creationId="{53BB5D57-6178-4F62-B472-0312F6D95A85}"/>
          </ac:spMkLst>
        </pc:spChg>
        <pc:grpChg chg="add">
          <ac:chgData name="Jane Hayes" userId="S::jane.hayes@dulwich-singapore.edu.sg::8b62943b-dd02-4680-9d6f-1d3e28a9a71e" providerId="AD" clId="Web-{C1A0B55D-2992-7891-AEC6-DBF777D358C5}" dt="2019-03-03T11:18:26.796" v="11"/>
          <ac:grpSpMkLst>
            <pc:docMk/>
            <pc:sldMk cId="3524084122" sldId="265"/>
            <ac:grpSpMk id="4" creationId="{5927D013-91F2-4965-B38E-247BB7DEFDC6}"/>
          </ac:grpSpMkLst>
        </pc:grpChg>
        <pc:grpChg chg="add del">
          <ac:chgData name="Jane Hayes" userId="S::jane.hayes@dulwich-singapore.edu.sg::8b62943b-dd02-4680-9d6f-1d3e28a9a71e" providerId="AD" clId="Web-{C1A0B55D-2992-7891-AEC6-DBF777D358C5}" dt="2019-03-03T11:18:26.702" v="10"/>
          <ac:grpSpMkLst>
            <pc:docMk/>
            <pc:sldMk cId="3524084122" sldId="265"/>
            <ac:grpSpMk id="9" creationId="{4800B320-C486-4967-AFB8-58E3EBDA9EF5}"/>
          </ac:grpSpMkLst>
        </pc:grpChg>
        <pc:picChg chg="add mod">
          <ac:chgData name="Jane Hayes" userId="S::jane.hayes@dulwich-singapore.edu.sg::8b62943b-dd02-4680-9d6f-1d3e28a9a71e" providerId="AD" clId="Web-{C1A0B55D-2992-7891-AEC6-DBF777D358C5}" dt="2019-03-03T11:18:26.796" v="11"/>
          <ac:picMkLst>
            <pc:docMk/>
            <pc:sldMk cId="3524084122" sldId="265"/>
            <ac:picMk id="2" creationId="{5923F2D5-E405-48EC-9A35-27D5A5289369}"/>
          </ac:picMkLst>
        </pc:picChg>
      </pc:sldChg>
    </pc:docChg>
  </pc:docChgLst>
  <pc:docChgLst>
    <pc:chgData name="Jane Hayes" userId="S::jane.hayes@dulwich-singapore.edu.sg::8b62943b-dd02-4680-9d6f-1d3e28a9a71e" providerId="AD" clId="Web-{3F0D2A47-F451-4A4B-171C-F553922BB776}"/>
    <pc:docChg chg="modSld">
      <pc:chgData name="Jane Hayes" userId="S::jane.hayes@dulwich-singapore.edu.sg::8b62943b-dd02-4680-9d6f-1d3e28a9a71e" providerId="AD" clId="Web-{3F0D2A47-F451-4A4B-171C-F553922BB776}" dt="2019-03-04T11:05:29.696" v="42" actId="20577"/>
      <pc:docMkLst>
        <pc:docMk/>
      </pc:docMkLst>
      <pc:sldChg chg="modSp">
        <pc:chgData name="Jane Hayes" userId="S::jane.hayes@dulwich-singapore.edu.sg::8b62943b-dd02-4680-9d6f-1d3e28a9a71e" providerId="AD" clId="Web-{3F0D2A47-F451-4A4B-171C-F553922BB776}" dt="2019-03-04T11:03:36.602" v="40" actId="20577"/>
        <pc:sldMkLst>
          <pc:docMk/>
          <pc:sldMk cId="1506622251" sldId="260"/>
        </pc:sldMkLst>
        <pc:spChg chg="mod">
          <ac:chgData name="Jane Hayes" userId="S::jane.hayes@dulwich-singapore.edu.sg::8b62943b-dd02-4680-9d6f-1d3e28a9a71e" providerId="AD" clId="Web-{3F0D2A47-F451-4A4B-171C-F553922BB776}" dt="2019-03-04T11:03:36.602" v="40" actId="20577"/>
          <ac:spMkLst>
            <pc:docMk/>
            <pc:sldMk cId="1506622251" sldId="260"/>
            <ac:spMk id="3" creationId="{8AB67165-2F90-4764-9DD9-DD30FEE107BA}"/>
          </ac:spMkLst>
        </pc:spChg>
      </pc:sldChg>
    </pc:docChg>
  </pc:docChgLst>
  <pc:docChgLst>
    <pc:chgData name="Jane Hayes" userId="S::jane.hayes@dulwich-singapore.edu.sg::8b62943b-dd02-4680-9d6f-1d3e28a9a71e" providerId="AD" clId="Web-{9939674D-94A7-7B30-95DE-E2F7A47164F9}"/>
    <pc:docChg chg="addSld delSld modSld">
      <pc:chgData name="Jane Hayes" userId="S::jane.hayes@dulwich-singapore.edu.sg::8b62943b-dd02-4680-9d6f-1d3e28a9a71e" providerId="AD" clId="Web-{9939674D-94A7-7B30-95DE-E2F7A47164F9}" dt="2019-03-03T05:01:56.206" v="3002" actId="1076"/>
      <pc:docMkLst>
        <pc:docMk/>
      </pc:docMkLst>
      <pc:sldChg chg="addSp modSp mod setBg">
        <pc:chgData name="Jane Hayes" userId="S::jane.hayes@dulwich-singapore.edu.sg::8b62943b-dd02-4680-9d6f-1d3e28a9a71e" providerId="AD" clId="Web-{9939674D-94A7-7B30-95DE-E2F7A47164F9}" dt="2019-03-03T04:11:51.143" v="1708" actId="1076"/>
        <pc:sldMkLst>
          <pc:docMk/>
          <pc:sldMk cId="4262868419" sldId="256"/>
        </pc:sldMkLst>
        <pc:spChg chg="mod">
          <ac:chgData name="Jane Hayes" userId="S::jane.hayes@dulwich-singapore.edu.sg::8b62943b-dd02-4680-9d6f-1d3e28a9a71e" providerId="AD" clId="Web-{9939674D-94A7-7B30-95DE-E2F7A47164F9}" dt="2019-03-03T04:11:51.143" v="1708" actId="1076"/>
          <ac:spMkLst>
            <pc:docMk/>
            <pc:sldMk cId="4262868419" sldId="256"/>
            <ac:spMk id="2" creationId="{70752FD7-76EF-4EBF-8807-5A08A9C8EA09}"/>
          </ac:spMkLst>
        </pc:spChg>
        <pc:spChg chg="mod">
          <ac:chgData name="Jane Hayes" userId="S::jane.hayes@dulwich-singapore.edu.sg::8b62943b-dd02-4680-9d6f-1d3e28a9a71e" providerId="AD" clId="Web-{9939674D-94A7-7B30-95DE-E2F7A47164F9}" dt="2019-03-03T04:11:41.800" v="1707" actId="20577"/>
          <ac:spMkLst>
            <pc:docMk/>
            <pc:sldMk cId="4262868419" sldId="256"/>
            <ac:spMk id="3" creationId="{F4C8D8C1-1062-49B2-BB56-D9F8E5DA6EB6}"/>
          </ac:spMkLst>
        </pc:spChg>
        <pc:spChg chg="add">
          <ac:chgData name="Jane Hayes" userId="S::jane.hayes@dulwich-singapore.edu.sg::8b62943b-dd02-4680-9d6f-1d3e28a9a71e" providerId="AD" clId="Web-{9939674D-94A7-7B30-95DE-E2F7A47164F9}" dt="2019-03-03T04:08:39.595" v="1616"/>
          <ac:spMkLst>
            <pc:docMk/>
            <pc:sldMk cId="4262868419" sldId="256"/>
            <ac:spMk id="9" creationId="{DA04DBF5-8916-4A95-8F12-870B9CFB9216}"/>
          </ac:spMkLst>
        </pc:spChg>
        <pc:grpChg chg="add">
          <ac:chgData name="Jane Hayes" userId="S::jane.hayes@dulwich-singapore.edu.sg::8b62943b-dd02-4680-9d6f-1d3e28a9a71e" providerId="AD" clId="Web-{9939674D-94A7-7B30-95DE-E2F7A47164F9}" dt="2019-03-03T04:08:39.595" v="1616"/>
          <ac:grpSpMkLst>
            <pc:docMk/>
            <pc:sldMk cId="4262868419" sldId="256"/>
            <ac:grpSpMk id="11" creationId="{073762E0-2DD8-45BD-9EB6-CA5154A510B0}"/>
          </ac:grpSpMkLst>
        </pc:grpChg>
        <pc:grpChg chg="add">
          <ac:chgData name="Jane Hayes" userId="S::jane.hayes@dulwich-singapore.edu.sg::8b62943b-dd02-4680-9d6f-1d3e28a9a71e" providerId="AD" clId="Web-{9939674D-94A7-7B30-95DE-E2F7A47164F9}" dt="2019-03-03T04:08:39.595" v="1616"/>
          <ac:grpSpMkLst>
            <pc:docMk/>
            <pc:sldMk cId="4262868419" sldId="256"/>
            <ac:grpSpMk id="32" creationId="{D47EAB90-DF6D-419E-92FC-8F9B900DA35B}"/>
          </ac:grpSpMkLst>
        </pc:grpChg>
        <pc:picChg chg="add mod ord">
          <ac:chgData name="Jane Hayes" userId="S::jane.hayes@dulwich-singapore.edu.sg::8b62943b-dd02-4680-9d6f-1d3e28a9a71e" providerId="AD" clId="Web-{9939674D-94A7-7B30-95DE-E2F7A47164F9}" dt="2019-03-03T04:08:39.595" v="1616"/>
          <ac:picMkLst>
            <pc:docMk/>
            <pc:sldMk cId="4262868419" sldId="256"/>
            <ac:picMk id="4" creationId="{A7F30DE9-21EF-4031-9160-605BD647A725}"/>
          </ac:picMkLst>
        </pc:picChg>
      </pc:sldChg>
      <pc:sldChg chg="addSp delSp modSp add del">
        <pc:chgData name="Jane Hayes" userId="S::jane.hayes@dulwich-singapore.edu.sg::8b62943b-dd02-4680-9d6f-1d3e28a9a71e" providerId="AD" clId="Web-{9939674D-94A7-7B30-95DE-E2F7A47164F9}" dt="2019-03-03T04:52:07.294" v="2992" actId="20577"/>
        <pc:sldMkLst>
          <pc:docMk/>
          <pc:sldMk cId="2623443909" sldId="257"/>
        </pc:sldMkLst>
        <pc:spChg chg="add del mod">
          <ac:chgData name="Jane Hayes" userId="S::jane.hayes@dulwich-singapore.edu.sg::8b62943b-dd02-4680-9d6f-1d3e28a9a71e" providerId="AD" clId="Web-{9939674D-94A7-7B30-95DE-E2F7A47164F9}" dt="2019-03-03T04:52:07.294" v="2992" actId="20577"/>
          <ac:spMkLst>
            <pc:docMk/>
            <pc:sldMk cId="2623443909" sldId="257"/>
            <ac:spMk id="2" creationId="{E4D59BEE-F0C1-4217-AF13-A519BC8F7517}"/>
          </ac:spMkLst>
        </pc:spChg>
        <pc:spChg chg="add del mod">
          <ac:chgData name="Jane Hayes" userId="S::jane.hayes@dulwich-singapore.edu.sg::8b62943b-dd02-4680-9d6f-1d3e28a9a71e" providerId="AD" clId="Web-{9939674D-94A7-7B30-95DE-E2F7A47164F9}" dt="2019-03-03T04:42:34.803" v="2741"/>
          <ac:spMkLst>
            <pc:docMk/>
            <pc:sldMk cId="2623443909" sldId="257"/>
            <ac:spMk id="5" creationId="{AFDB89B4-3271-4831-A810-1556138BDD0F}"/>
          </ac:spMkLst>
        </pc:spChg>
        <pc:spChg chg="add del mod">
          <ac:chgData name="Jane Hayes" userId="S::jane.hayes@dulwich-singapore.edu.sg::8b62943b-dd02-4680-9d6f-1d3e28a9a71e" providerId="AD" clId="Web-{9939674D-94A7-7B30-95DE-E2F7A47164F9}" dt="2019-03-03T04:45:45.587" v="2922"/>
          <ac:spMkLst>
            <pc:docMk/>
            <pc:sldMk cId="2623443909" sldId="257"/>
            <ac:spMk id="7" creationId="{0C0903BB-C643-4056-92A4-E921FBA99AE2}"/>
          </ac:spMkLst>
        </pc:spChg>
        <pc:spChg chg="add del mod">
          <ac:chgData name="Jane Hayes" userId="S::jane.hayes@dulwich-singapore.edu.sg::8b62943b-dd02-4680-9d6f-1d3e28a9a71e" providerId="AD" clId="Web-{9939674D-94A7-7B30-95DE-E2F7A47164F9}" dt="2019-03-03T04:46:49.634" v="2931"/>
          <ac:spMkLst>
            <pc:docMk/>
            <pc:sldMk cId="2623443909" sldId="257"/>
            <ac:spMk id="33" creationId="{916B6113-A776-4287-B0B3-C4A294ADA85A}"/>
          </ac:spMkLst>
        </pc:spChg>
      </pc:sldChg>
      <pc:sldChg chg="addSp modSp new">
        <pc:chgData name="Jane Hayes" userId="S::jane.hayes@dulwich-singapore.edu.sg::8b62943b-dd02-4680-9d6f-1d3e28a9a71e" providerId="AD" clId="Web-{9939674D-94A7-7B30-95DE-E2F7A47164F9}" dt="2019-03-03T04:08:09.391" v="1614" actId="1076"/>
        <pc:sldMkLst>
          <pc:docMk/>
          <pc:sldMk cId="2219334407" sldId="258"/>
        </pc:sldMkLst>
        <pc:spChg chg="mod">
          <ac:chgData name="Jane Hayes" userId="S::jane.hayes@dulwich-singapore.edu.sg::8b62943b-dd02-4680-9d6f-1d3e28a9a71e" providerId="AD" clId="Web-{9939674D-94A7-7B30-95DE-E2F7A47164F9}" dt="2019-03-03T03:42:03.338" v="103" actId="20577"/>
          <ac:spMkLst>
            <pc:docMk/>
            <pc:sldMk cId="2219334407" sldId="258"/>
            <ac:spMk id="2" creationId="{C524AF2A-20AB-443F-B1A9-8DAE52F3DDB5}"/>
          </ac:spMkLst>
        </pc:spChg>
        <pc:spChg chg="mod">
          <ac:chgData name="Jane Hayes" userId="S::jane.hayes@dulwich-singapore.edu.sg::8b62943b-dd02-4680-9d6f-1d3e28a9a71e" providerId="AD" clId="Web-{9939674D-94A7-7B30-95DE-E2F7A47164F9}" dt="2019-03-03T03:55:32.768" v="1213" actId="20577"/>
          <ac:spMkLst>
            <pc:docMk/>
            <pc:sldMk cId="2219334407" sldId="258"/>
            <ac:spMk id="3" creationId="{1B1B14AB-D7C5-4FCC-943C-8AC25F57D2E9}"/>
          </ac:spMkLst>
        </pc:spChg>
        <pc:picChg chg="add mod">
          <ac:chgData name="Jane Hayes" userId="S::jane.hayes@dulwich-singapore.edu.sg::8b62943b-dd02-4680-9d6f-1d3e28a9a71e" providerId="AD" clId="Web-{9939674D-94A7-7B30-95DE-E2F7A47164F9}" dt="2019-03-03T04:08:09.391" v="1614" actId="1076"/>
          <ac:picMkLst>
            <pc:docMk/>
            <pc:sldMk cId="2219334407" sldId="258"/>
            <ac:picMk id="4" creationId="{CEBDA0BC-8114-4C3A-AC9A-23BD369CA29E}"/>
          </ac:picMkLst>
        </pc:picChg>
      </pc:sldChg>
      <pc:sldChg chg="modSp new del">
        <pc:chgData name="Jane Hayes" userId="S::jane.hayes@dulwich-singapore.edu.sg::8b62943b-dd02-4680-9d6f-1d3e28a9a71e" providerId="AD" clId="Web-{9939674D-94A7-7B30-95DE-E2F7A47164F9}" dt="2019-03-03T03:41:33.134" v="81"/>
        <pc:sldMkLst>
          <pc:docMk/>
          <pc:sldMk cId="3815043709" sldId="258"/>
        </pc:sldMkLst>
        <pc:spChg chg="mod">
          <ac:chgData name="Jane Hayes" userId="S::jane.hayes@dulwich-singapore.edu.sg::8b62943b-dd02-4680-9d6f-1d3e28a9a71e" providerId="AD" clId="Web-{9939674D-94A7-7B30-95DE-E2F7A47164F9}" dt="2019-03-03T03:41:21.618" v="78" actId="20577"/>
          <ac:spMkLst>
            <pc:docMk/>
            <pc:sldMk cId="3815043709" sldId="258"/>
            <ac:spMk id="2" creationId="{FF41A60C-79E3-4E44-890D-DC6A62FF6223}"/>
          </ac:spMkLst>
        </pc:spChg>
      </pc:sldChg>
      <pc:sldChg chg="addSp delSp modSp new mod setBg setClrOvrMap">
        <pc:chgData name="Jane Hayes" userId="S::jane.hayes@dulwich-singapore.edu.sg::8b62943b-dd02-4680-9d6f-1d3e28a9a71e" providerId="AD" clId="Web-{9939674D-94A7-7B30-95DE-E2F7A47164F9}" dt="2019-03-03T04:12:32.066" v="1713" actId="14100"/>
        <pc:sldMkLst>
          <pc:docMk/>
          <pc:sldMk cId="828994948" sldId="259"/>
        </pc:sldMkLst>
        <pc:spChg chg="mod">
          <ac:chgData name="Jane Hayes" userId="S::jane.hayes@dulwich-singapore.edu.sg::8b62943b-dd02-4680-9d6f-1d3e28a9a71e" providerId="AD" clId="Web-{9939674D-94A7-7B30-95DE-E2F7A47164F9}" dt="2019-03-03T04:07:45.542" v="1607"/>
          <ac:spMkLst>
            <pc:docMk/>
            <pc:sldMk cId="828994948" sldId="259"/>
            <ac:spMk id="2" creationId="{2B1CA9C4-CE1F-442A-8ABA-613EAFB00B90}"/>
          </ac:spMkLst>
        </pc:spChg>
        <pc:spChg chg="add del mod replId">
          <ac:chgData name="Jane Hayes" userId="S::jane.hayes@dulwich-singapore.edu.sg::8b62943b-dd02-4680-9d6f-1d3e28a9a71e" providerId="AD" clId="Web-{9939674D-94A7-7B30-95DE-E2F7A47164F9}" dt="2019-03-03T04:07:45.542" v="1607"/>
          <ac:spMkLst>
            <pc:docMk/>
            <pc:sldMk cId="828994948" sldId="259"/>
            <ac:spMk id="3" creationId="{97F5AFC8-A6E4-4B9C-81C0-C5A406CBEF9F}"/>
          </ac:spMkLst>
        </pc:spChg>
        <pc:spChg chg="add del">
          <ac:chgData name="Jane Hayes" userId="S::jane.hayes@dulwich-singapore.edu.sg::8b62943b-dd02-4680-9d6f-1d3e28a9a71e" providerId="AD" clId="Web-{9939674D-94A7-7B30-95DE-E2F7A47164F9}" dt="2019-03-03T04:07:45.542" v="1607"/>
          <ac:spMkLst>
            <pc:docMk/>
            <pc:sldMk cId="828994948" sldId="259"/>
            <ac:spMk id="8" creationId="{90F08744-9D7B-4693-B8D6-2A5210AE96F6}"/>
          </ac:spMkLst>
        </pc:spChg>
        <pc:spChg chg="add del">
          <ac:chgData name="Jane Hayes" userId="S::jane.hayes@dulwich-singapore.edu.sg::8b62943b-dd02-4680-9d6f-1d3e28a9a71e" providerId="AD" clId="Web-{9939674D-94A7-7B30-95DE-E2F7A47164F9}" dt="2019-03-03T04:07:45.542" v="1607"/>
          <ac:spMkLst>
            <pc:docMk/>
            <pc:sldMk cId="828994948" sldId="259"/>
            <ac:spMk id="10" creationId="{5B2E630F-F386-44FA-B1A1-C10A9BF4346C}"/>
          </ac:spMkLst>
        </pc:spChg>
        <pc:spChg chg="add del">
          <ac:chgData name="Jane Hayes" userId="S::jane.hayes@dulwich-singapore.edu.sg::8b62943b-dd02-4680-9d6f-1d3e28a9a71e" providerId="AD" clId="Web-{9939674D-94A7-7B30-95DE-E2F7A47164F9}" dt="2019-03-03T04:07:45.542" v="1607"/>
          <ac:spMkLst>
            <pc:docMk/>
            <pc:sldMk cId="828994948" sldId="259"/>
            <ac:spMk id="12" creationId="{73567C09-8B4D-49A6-A711-C44C5807D8DD}"/>
          </ac:spMkLst>
        </pc:spChg>
        <pc:graphicFrameChg chg="add del mod">
          <ac:chgData name="Jane Hayes" userId="S::jane.hayes@dulwich-singapore.edu.sg::8b62943b-dd02-4680-9d6f-1d3e28a9a71e" providerId="AD" clId="Web-{9939674D-94A7-7B30-95DE-E2F7A47164F9}" dt="2019-03-03T04:07:31.089" v="1605"/>
          <ac:graphicFrameMkLst>
            <pc:docMk/>
            <pc:sldMk cId="828994948" sldId="259"/>
            <ac:graphicFrameMk id="14" creationId="{A09B360E-C7F4-42A4-B9E3-5BC505C502F1}"/>
          </ac:graphicFrameMkLst>
        </pc:graphicFrameChg>
        <pc:picChg chg="add mod">
          <ac:chgData name="Jane Hayes" userId="S::jane.hayes@dulwich-singapore.edu.sg::8b62943b-dd02-4680-9d6f-1d3e28a9a71e" providerId="AD" clId="Web-{9939674D-94A7-7B30-95DE-E2F7A47164F9}" dt="2019-03-03T04:12:32.066" v="1713" actId="14100"/>
          <ac:picMkLst>
            <pc:docMk/>
            <pc:sldMk cId="828994948" sldId="259"/>
            <ac:picMk id="15" creationId="{303C15E3-E7F6-44A0-B57E-7B4B6F6441EE}"/>
          </ac:picMkLst>
        </pc:picChg>
      </pc:sldChg>
      <pc:sldChg chg="addSp delSp modSp new mod setBg setClrOvrMap">
        <pc:chgData name="Jane Hayes" userId="S::jane.hayes@dulwich-singapore.edu.sg::8b62943b-dd02-4680-9d6f-1d3e28a9a71e" providerId="AD" clId="Web-{9939674D-94A7-7B30-95DE-E2F7A47164F9}" dt="2019-03-03T04:13:54.317" v="1739" actId="20577"/>
        <pc:sldMkLst>
          <pc:docMk/>
          <pc:sldMk cId="1506622251" sldId="260"/>
        </pc:sldMkLst>
        <pc:spChg chg="mod">
          <ac:chgData name="Jane Hayes" userId="S::jane.hayes@dulwich-singapore.edu.sg::8b62943b-dd02-4680-9d6f-1d3e28a9a71e" providerId="AD" clId="Web-{9939674D-94A7-7B30-95DE-E2F7A47164F9}" dt="2019-03-03T04:07:32.948" v="1606"/>
          <ac:spMkLst>
            <pc:docMk/>
            <pc:sldMk cId="1506622251" sldId="260"/>
            <ac:spMk id="2" creationId="{7C868842-2577-45CD-BD3D-7B3FB9D7C756}"/>
          </ac:spMkLst>
        </pc:spChg>
        <pc:spChg chg="add del mod replId">
          <ac:chgData name="Jane Hayes" userId="S::jane.hayes@dulwich-singapore.edu.sg::8b62943b-dd02-4680-9d6f-1d3e28a9a71e" providerId="AD" clId="Web-{9939674D-94A7-7B30-95DE-E2F7A47164F9}" dt="2019-03-03T04:13:54.317" v="1739" actId="20577"/>
          <ac:spMkLst>
            <pc:docMk/>
            <pc:sldMk cId="1506622251" sldId="260"/>
            <ac:spMk id="3" creationId="{8AB67165-2F90-4764-9DD9-DD30FEE107BA}"/>
          </ac:spMkLst>
        </pc:spChg>
        <pc:graphicFrameChg chg="add del">
          <ac:chgData name="Jane Hayes" userId="S::jane.hayes@dulwich-singapore.edu.sg::8b62943b-dd02-4680-9d6f-1d3e28a9a71e" providerId="AD" clId="Web-{9939674D-94A7-7B30-95DE-E2F7A47164F9}" dt="2019-03-03T04:07:32.948" v="1606"/>
          <ac:graphicFrameMkLst>
            <pc:docMk/>
            <pc:sldMk cId="1506622251" sldId="260"/>
            <ac:graphicFrameMk id="5" creationId="{05B8A071-2BF4-43DF-86B9-A3C9E6586DBF}"/>
          </ac:graphicFrameMkLst>
        </pc:graphicFrameChg>
        <pc:picChg chg="add mod">
          <ac:chgData name="Jane Hayes" userId="S::jane.hayes@dulwich-singapore.edu.sg::8b62943b-dd02-4680-9d6f-1d3e28a9a71e" providerId="AD" clId="Web-{9939674D-94A7-7B30-95DE-E2F7A47164F9}" dt="2019-03-03T04:13:06.957" v="1718" actId="1076"/>
          <ac:picMkLst>
            <pc:docMk/>
            <pc:sldMk cId="1506622251" sldId="260"/>
            <ac:picMk id="6" creationId="{79F2EA98-80EA-4519-A9D7-5F3AE950FC77}"/>
          </ac:picMkLst>
        </pc:picChg>
      </pc:sldChg>
      <pc:sldChg chg="addSp modSp new">
        <pc:chgData name="Jane Hayes" userId="S::jane.hayes@dulwich-singapore.edu.sg::8b62943b-dd02-4680-9d6f-1d3e28a9a71e" providerId="AD" clId="Web-{9939674D-94A7-7B30-95DE-E2F7A47164F9}" dt="2019-03-03T05:01:56.206" v="3002" actId="1076"/>
        <pc:sldMkLst>
          <pc:docMk/>
          <pc:sldMk cId="967611723" sldId="261"/>
        </pc:sldMkLst>
        <pc:spChg chg="mod">
          <ac:chgData name="Jane Hayes" userId="S::jane.hayes@dulwich-singapore.edu.sg::8b62943b-dd02-4680-9d6f-1d3e28a9a71e" providerId="AD" clId="Web-{9939674D-94A7-7B30-95DE-E2F7A47164F9}" dt="2019-03-03T04:13:31.973" v="1732" actId="20577"/>
          <ac:spMkLst>
            <pc:docMk/>
            <pc:sldMk cId="967611723" sldId="261"/>
            <ac:spMk id="2" creationId="{A639F39D-F6D7-41A7-9E1D-F3ABA0971CDC}"/>
          </ac:spMkLst>
        </pc:spChg>
        <pc:spChg chg="mod">
          <ac:chgData name="Jane Hayes" userId="S::jane.hayes@dulwich-singapore.edu.sg::8b62943b-dd02-4680-9d6f-1d3e28a9a71e" providerId="AD" clId="Web-{9939674D-94A7-7B30-95DE-E2F7A47164F9}" dt="2019-03-03T04:28:12.091" v="2153" actId="20577"/>
          <ac:spMkLst>
            <pc:docMk/>
            <pc:sldMk cId="967611723" sldId="261"/>
            <ac:spMk id="3" creationId="{BBA9296C-7F99-4E08-8FFB-9BCF14F2C676}"/>
          </ac:spMkLst>
        </pc:spChg>
        <pc:picChg chg="add mod">
          <ac:chgData name="Jane Hayes" userId="S::jane.hayes@dulwich-singapore.edu.sg::8b62943b-dd02-4680-9d6f-1d3e28a9a71e" providerId="AD" clId="Web-{9939674D-94A7-7B30-95DE-E2F7A47164F9}" dt="2019-03-03T04:16:21.068" v="1802" actId="1076"/>
          <ac:picMkLst>
            <pc:docMk/>
            <pc:sldMk cId="967611723" sldId="261"/>
            <ac:picMk id="4" creationId="{A99832B3-92F6-4FB7-B2AB-B022DFD1314E}"/>
          </ac:picMkLst>
        </pc:picChg>
        <pc:picChg chg="add mod">
          <ac:chgData name="Jane Hayes" userId="S::jane.hayes@dulwich-singapore.edu.sg::8b62943b-dd02-4680-9d6f-1d3e28a9a71e" providerId="AD" clId="Web-{9939674D-94A7-7B30-95DE-E2F7A47164F9}" dt="2019-03-03T05:01:56.206" v="3002" actId="1076"/>
          <ac:picMkLst>
            <pc:docMk/>
            <pc:sldMk cId="967611723" sldId="261"/>
            <ac:picMk id="6" creationId="{74FE1F2F-BEF0-440E-9CB0-C7678B487D37}"/>
          </ac:picMkLst>
        </pc:picChg>
      </pc:sldChg>
      <pc:sldChg chg="addSp modSp new">
        <pc:chgData name="Jane Hayes" userId="S::jane.hayes@dulwich-singapore.edu.sg::8b62943b-dd02-4680-9d6f-1d3e28a9a71e" providerId="AD" clId="Web-{9939674D-94A7-7B30-95DE-E2F7A47164F9}" dt="2019-03-03T04:32:50.875" v="2349" actId="14100"/>
        <pc:sldMkLst>
          <pc:docMk/>
          <pc:sldMk cId="1413926161" sldId="262"/>
        </pc:sldMkLst>
        <pc:spChg chg="mod">
          <ac:chgData name="Jane Hayes" userId="S::jane.hayes@dulwich-singapore.edu.sg::8b62943b-dd02-4680-9d6f-1d3e28a9a71e" providerId="AD" clId="Web-{9939674D-94A7-7B30-95DE-E2F7A47164F9}" dt="2019-03-03T04:17:18.350" v="1812" actId="20577"/>
          <ac:spMkLst>
            <pc:docMk/>
            <pc:sldMk cId="1413926161" sldId="262"/>
            <ac:spMk id="2" creationId="{1335CCE7-C42F-4CF0-A47F-3F580563A9BB}"/>
          </ac:spMkLst>
        </pc:spChg>
        <pc:spChg chg="mod">
          <ac:chgData name="Jane Hayes" userId="S::jane.hayes@dulwich-singapore.edu.sg::8b62943b-dd02-4680-9d6f-1d3e28a9a71e" providerId="AD" clId="Web-{9939674D-94A7-7B30-95DE-E2F7A47164F9}" dt="2019-03-03T04:32:01.797" v="2308" actId="20577"/>
          <ac:spMkLst>
            <pc:docMk/>
            <pc:sldMk cId="1413926161" sldId="262"/>
            <ac:spMk id="3" creationId="{217537FD-1FFF-4063-B4AB-3203F1A64B48}"/>
          </ac:spMkLst>
        </pc:spChg>
        <pc:spChg chg="add mod">
          <ac:chgData name="Jane Hayes" userId="S::jane.hayes@dulwich-singapore.edu.sg::8b62943b-dd02-4680-9d6f-1d3e28a9a71e" providerId="AD" clId="Web-{9939674D-94A7-7B30-95DE-E2F7A47164F9}" dt="2019-03-03T04:32:50.875" v="2349" actId="14100"/>
          <ac:spMkLst>
            <pc:docMk/>
            <pc:sldMk cId="1413926161" sldId="262"/>
            <ac:spMk id="6" creationId="{2D56FD1F-FAFA-4232-81B1-C775F9AEF7BB}"/>
          </ac:spMkLst>
        </pc:spChg>
        <pc:picChg chg="add mod">
          <ac:chgData name="Jane Hayes" userId="S::jane.hayes@dulwich-singapore.edu.sg::8b62943b-dd02-4680-9d6f-1d3e28a9a71e" providerId="AD" clId="Web-{9939674D-94A7-7B30-95DE-E2F7A47164F9}" dt="2019-03-03T04:32:36.860" v="2348" actId="1076"/>
          <ac:picMkLst>
            <pc:docMk/>
            <pc:sldMk cId="1413926161" sldId="262"/>
            <ac:picMk id="4" creationId="{2B583CDF-E0B6-4FCC-99CC-53E4AC3BAE26}"/>
          </ac:picMkLst>
        </pc:picChg>
      </pc:sldChg>
      <pc:sldChg chg="addSp delSp modSp new">
        <pc:chgData name="Jane Hayes" userId="S::jane.hayes@dulwich-singapore.edu.sg::8b62943b-dd02-4680-9d6f-1d3e28a9a71e" providerId="AD" clId="Web-{9939674D-94A7-7B30-95DE-E2F7A47164F9}" dt="2019-03-03T04:24:41.292" v="1916" actId="20577"/>
        <pc:sldMkLst>
          <pc:docMk/>
          <pc:sldMk cId="159690109" sldId="263"/>
        </pc:sldMkLst>
        <pc:spChg chg="add del mod">
          <ac:chgData name="Jane Hayes" userId="S::jane.hayes@dulwich-singapore.edu.sg::8b62943b-dd02-4680-9d6f-1d3e28a9a71e" providerId="AD" clId="Web-{9939674D-94A7-7B30-95DE-E2F7A47164F9}" dt="2019-03-03T04:24:41.292" v="1916" actId="20577"/>
          <ac:spMkLst>
            <pc:docMk/>
            <pc:sldMk cId="159690109" sldId="263"/>
            <ac:spMk id="2" creationId="{596CE86E-9230-46B8-992D-DAE8BC3D0C0F}"/>
          </ac:spMkLst>
        </pc:spChg>
        <pc:spChg chg="del">
          <ac:chgData name="Jane Hayes" userId="S::jane.hayes@dulwich-singapore.edu.sg::8b62943b-dd02-4680-9d6f-1d3e28a9a71e" providerId="AD" clId="Web-{9939674D-94A7-7B30-95DE-E2F7A47164F9}" dt="2019-03-03T04:22:59.041" v="1839"/>
          <ac:spMkLst>
            <pc:docMk/>
            <pc:sldMk cId="159690109" sldId="263"/>
            <ac:spMk id="3" creationId="{975869C0-261A-43AF-8D93-E8ECFE3FEFC3}"/>
          </ac:spMkLst>
        </pc:spChg>
        <pc:picChg chg="add mod ord">
          <ac:chgData name="Jane Hayes" userId="S::jane.hayes@dulwich-singapore.edu.sg::8b62943b-dd02-4680-9d6f-1d3e28a9a71e" providerId="AD" clId="Web-{9939674D-94A7-7B30-95DE-E2F7A47164F9}" dt="2019-03-03T04:23:35.073" v="1843" actId="14100"/>
          <ac:picMkLst>
            <pc:docMk/>
            <pc:sldMk cId="159690109" sldId="263"/>
            <ac:picMk id="4" creationId="{D0ABEE6B-93F8-4963-BF8C-E8AF7956B19B}"/>
          </ac:picMkLst>
        </pc:picChg>
      </pc:sldChg>
      <pc:sldChg chg="addSp delSp modSp new del">
        <pc:chgData name="Jane Hayes" userId="S::jane.hayes@dulwich-singapore.edu.sg::8b62943b-dd02-4680-9d6f-1d3e28a9a71e" providerId="AD" clId="Web-{9939674D-94A7-7B30-95DE-E2F7A47164F9}" dt="2019-03-03T04:22:18.353" v="1835"/>
        <pc:sldMkLst>
          <pc:docMk/>
          <pc:sldMk cId="2541364291" sldId="263"/>
        </pc:sldMkLst>
        <pc:picChg chg="add del mod">
          <ac:chgData name="Jane Hayes" userId="S::jane.hayes@dulwich-singapore.edu.sg::8b62943b-dd02-4680-9d6f-1d3e28a9a71e" providerId="AD" clId="Web-{9939674D-94A7-7B30-95DE-E2F7A47164F9}" dt="2019-03-03T04:21:37.853" v="1832"/>
          <ac:picMkLst>
            <pc:docMk/>
            <pc:sldMk cId="2541364291" sldId="263"/>
            <ac:picMk id="2" creationId="{753F0342-068A-4F4A-9443-DD32B90D40DA}"/>
          </ac:picMkLst>
        </pc:picChg>
      </pc:sldChg>
      <pc:sldChg chg="new del">
        <pc:chgData name="Jane Hayes" userId="S::jane.hayes@dulwich-singapore.edu.sg::8b62943b-dd02-4680-9d6f-1d3e28a9a71e" providerId="AD" clId="Web-{9939674D-94A7-7B30-95DE-E2F7A47164F9}" dt="2019-03-03T04:50:25.355" v="2961"/>
        <pc:sldMkLst>
          <pc:docMk/>
          <pc:sldMk cId="393626635" sldId="264"/>
        </pc:sldMkLst>
      </pc:sldChg>
      <pc:sldChg chg="addSp delSp modSp new del">
        <pc:chgData name="Jane Hayes" userId="S::jane.hayes@dulwich-singapore.edu.sg::8b62943b-dd02-4680-9d6f-1d3e28a9a71e" providerId="AD" clId="Web-{9939674D-94A7-7B30-95DE-E2F7A47164F9}" dt="2019-03-03T04:22:34.463" v="1837"/>
        <pc:sldMkLst>
          <pc:docMk/>
          <pc:sldMk cId="1388227368" sldId="264"/>
        </pc:sldMkLst>
        <pc:picChg chg="add del mod">
          <ac:chgData name="Jane Hayes" userId="S::jane.hayes@dulwich-singapore.edu.sg::8b62943b-dd02-4680-9d6f-1d3e28a9a71e" providerId="AD" clId="Web-{9939674D-94A7-7B30-95DE-E2F7A47164F9}" dt="2019-03-03T04:22:24.806" v="1836"/>
          <ac:picMkLst>
            <pc:docMk/>
            <pc:sldMk cId="1388227368" sldId="264"/>
            <ac:picMk id="3" creationId="{7B01F19C-BA18-4B29-A790-6D39FEF4C55F}"/>
          </ac:picMkLst>
        </pc:picChg>
      </pc:sldChg>
    </pc:docChg>
  </pc:docChgLst>
  <pc:docChgLst>
    <pc:chgData clId="Web-{9939674D-94A7-7B30-95DE-E2F7A47164F9}"/>
    <pc:docChg chg="modSld">
      <pc:chgData name="" userId="" providerId="" clId="Web-{9939674D-94A7-7B30-95DE-E2F7A47164F9}" dt="2019-03-03T03:39:34.586" v="3" actId="20577"/>
      <pc:docMkLst>
        <pc:docMk/>
      </pc:docMkLst>
      <pc:sldChg chg="modSp">
        <pc:chgData name="" userId="" providerId="" clId="Web-{9939674D-94A7-7B30-95DE-E2F7A47164F9}" dt="2019-03-03T03:39:34.586" v="2" actId="20577"/>
        <pc:sldMkLst>
          <pc:docMk/>
          <pc:sldMk cId="4262868419" sldId="256"/>
        </pc:sldMkLst>
        <pc:spChg chg="mod">
          <ac:chgData name="" userId="" providerId="" clId="Web-{9939674D-94A7-7B30-95DE-E2F7A47164F9}" dt="2019-03-03T03:39:34.586" v="2" actId="20577"/>
          <ac:spMkLst>
            <pc:docMk/>
            <pc:sldMk cId="4262868419" sldId="256"/>
            <ac:spMk id="2" creationId="{70752FD7-76EF-4EBF-8807-5A08A9C8EA09}"/>
          </ac:spMkLst>
        </pc:spChg>
      </pc:sldChg>
    </pc:docChg>
  </pc:docChgLst>
  <pc:docChgLst>
    <pc:chgData name="Jane Hayes" userId="S::jane.hayes@dulwich-singapore.edu.sg::8b62943b-dd02-4680-9d6f-1d3e28a9a71e" providerId="AD" clId="Web-{44F0A9A0-2821-8352-4B4C-F9AD502CCD38}"/>
    <pc:docChg chg="addSld modSld">
      <pc:chgData name="Jane Hayes" userId="S::jane.hayes@dulwich-singapore.edu.sg::8b62943b-dd02-4680-9d6f-1d3e28a9a71e" providerId="AD" clId="Web-{44F0A9A0-2821-8352-4B4C-F9AD502CCD38}" dt="2019-03-02T14:12:24.226" v="2"/>
      <pc:docMkLst>
        <pc:docMk/>
      </pc:docMkLst>
      <pc:sldChg chg="addSp modSp new mod setBg">
        <pc:chgData name="Jane Hayes" userId="S::jane.hayes@dulwich-singapore.edu.sg::8b62943b-dd02-4680-9d6f-1d3e28a9a71e" providerId="AD" clId="Web-{44F0A9A0-2821-8352-4B4C-F9AD502CCD38}" dt="2019-03-02T14:12:24.226" v="2"/>
        <pc:sldMkLst>
          <pc:docMk/>
          <pc:sldMk cId="2623443909" sldId="257"/>
        </pc:sldMkLst>
        <pc:spChg chg="mod ord">
          <ac:chgData name="Jane Hayes" userId="S::jane.hayes@dulwich-singapore.edu.sg::8b62943b-dd02-4680-9d6f-1d3e28a9a71e" providerId="AD" clId="Web-{44F0A9A0-2821-8352-4B4C-F9AD502CCD38}" dt="2019-03-02T14:12:24.226" v="2"/>
          <ac:spMkLst>
            <pc:docMk/>
            <pc:sldMk cId="2623443909" sldId="257"/>
            <ac:spMk id="2" creationId="{E4D59BEE-F0C1-4217-AF13-A519BC8F7517}"/>
          </ac:spMkLst>
        </pc:spChg>
        <pc:spChg chg="add">
          <ac:chgData name="Jane Hayes" userId="S::jane.hayes@dulwich-singapore.edu.sg::8b62943b-dd02-4680-9d6f-1d3e28a9a71e" providerId="AD" clId="Web-{44F0A9A0-2821-8352-4B4C-F9AD502CCD38}" dt="2019-03-02T14:12:24.226" v="2"/>
          <ac:spMkLst>
            <pc:docMk/>
            <pc:sldMk cId="2623443909" sldId="257"/>
            <ac:spMk id="34" creationId="{3904BE49-D42F-4F46-B6D8-2F3171216820}"/>
          </ac:spMkLst>
        </pc:spChg>
        <pc:spChg chg="add">
          <ac:chgData name="Jane Hayes" userId="S::jane.hayes@dulwich-singapore.edu.sg::8b62943b-dd02-4680-9d6f-1d3e28a9a71e" providerId="AD" clId="Web-{44F0A9A0-2821-8352-4B4C-F9AD502CCD38}" dt="2019-03-02T14:12:24.226" v="2"/>
          <ac:spMkLst>
            <pc:docMk/>
            <pc:sldMk cId="2623443909" sldId="257"/>
            <ac:spMk id="57" creationId="{CE0642A0-80D3-4F37-8249-A07E6F382831}"/>
          </ac:spMkLst>
        </pc:spChg>
        <pc:grpChg chg="add">
          <ac:chgData name="Jane Hayes" userId="S::jane.hayes@dulwich-singapore.edu.sg::8b62943b-dd02-4680-9d6f-1d3e28a9a71e" providerId="AD" clId="Web-{44F0A9A0-2821-8352-4B4C-F9AD502CCD38}" dt="2019-03-02T14:12:24.226" v="2"/>
          <ac:grpSpMkLst>
            <pc:docMk/>
            <pc:sldMk cId="2623443909" sldId="257"/>
            <ac:grpSpMk id="8" creationId="{17C4610E-9C18-467B-BF10-BE6A974CC364}"/>
          </ac:grpSpMkLst>
        </pc:grpChg>
        <pc:grpChg chg="add">
          <ac:chgData name="Jane Hayes" userId="S::jane.hayes@dulwich-singapore.edu.sg::8b62943b-dd02-4680-9d6f-1d3e28a9a71e" providerId="AD" clId="Web-{44F0A9A0-2821-8352-4B4C-F9AD502CCD38}" dt="2019-03-02T14:12:24.226" v="2"/>
          <ac:grpSpMkLst>
            <pc:docMk/>
            <pc:sldMk cId="2623443909" sldId="257"/>
            <ac:grpSpMk id="29" creationId="{A899734C-500F-4274-9854-8BFA14A1D7EE}"/>
          </ac:grpSpMkLst>
        </pc:grpChg>
        <pc:grpChg chg="add">
          <ac:chgData name="Jane Hayes" userId="S::jane.hayes@dulwich-singapore.edu.sg::8b62943b-dd02-4680-9d6f-1d3e28a9a71e" providerId="AD" clId="Web-{44F0A9A0-2821-8352-4B4C-F9AD502CCD38}" dt="2019-03-02T14:12:24.226" v="2"/>
          <ac:grpSpMkLst>
            <pc:docMk/>
            <pc:sldMk cId="2623443909" sldId="257"/>
            <ac:grpSpMk id="36" creationId="{D57C06C8-18BE-4336-B9E0-3E15ACC93BA7}"/>
          </ac:grpSpMkLst>
        </pc:grpChg>
        <pc:grpChg chg="add">
          <ac:chgData name="Jane Hayes" userId="S::jane.hayes@dulwich-singapore.edu.sg::8b62943b-dd02-4680-9d6f-1d3e28a9a71e" providerId="AD" clId="Web-{44F0A9A0-2821-8352-4B4C-F9AD502CCD38}" dt="2019-03-02T14:12:24.226" v="2"/>
          <ac:grpSpMkLst>
            <pc:docMk/>
            <pc:sldMk cId="2623443909" sldId="257"/>
            <ac:grpSpMk id="59" creationId="{FA760135-24A9-40C9-B45F-2EB5B6420E41}"/>
          </ac:grpSpMkLst>
        </pc:grpChg>
        <pc:picChg chg="add mod">
          <ac:chgData name="Jane Hayes" userId="S::jane.hayes@dulwich-singapore.edu.sg::8b62943b-dd02-4680-9d6f-1d3e28a9a71e" providerId="AD" clId="Web-{44F0A9A0-2821-8352-4B4C-F9AD502CCD38}" dt="2019-03-02T14:12:24.226" v="2"/>
          <ac:picMkLst>
            <pc:docMk/>
            <pc:sldMk cId="2623443909" sldId="257"/>
            <ac:picMk id="3" creationId="{062C7C91-DFDA-4EC9-999F-4E233DF5D953}"/>
          </ac:picMkLst>
        </pc:picChg>
      </pc:sldChg>
    </pc:docChg>
  </pc:docChgLst>
  <pc:docChgLst>
    <pc:chgData name="Nicky Cases" userId="S::nicky.cases@dulwich-singapore.edu.sg::991ad788-dcba-4008-b3e3-1cd4a5f3add9" providerId="AD" clId="Web-{8D8E0F5C-1256-DDED-A155-91A948280B95}"/>
    <pc:docChg chg="modSld">
      <pc:chgData name="Nicky Cases" userId="S::nicky.cases@dulwich-singapore.edu.sg::991ad788-dcba-4008-b3e3-1cd4a5f3add9" providerId="AD" clId="Web-{8D8E0F5C-1256-DDED-A155-91A948280B95}" dt="2019-03-05T05:39:36.192" v="0" actId="1076"/>
      <pc:docMkLst>
        <pc:docMk/>
      </pc:docMkLst>
      <pc:sldChg chg="modSp">
        <pc:chgData name="Nicky Cases" userId="S::nicky.cases@dulwich-singapore.edu.sg::991ad788-dcba-4008-b3e3-1cd4a5f3add9" providerId="AD" clId="Web-{8D8E0F5C-1256-DDED-A155-91A948280B95}" dt="2019-03-05T05:39:36.192" v="0" actId="1076"/>
        <pc:sldMkLst>
          <pc:docMk/>
          <pc:sldMk cId="1413926161" sldId="262"/>
        </pc:sldMkLst>
        <pc:spChg chg="mod">
          <ac:chgData name="Nicky Cases" userId="S::nicky.cases@dulwich-singapore.edu.sg::991ad788-dcba-4008-b3e3-1cd4a5f3add9" providerId="AD" clId="Web-{8D8E0F5C-1256-DDED-A155-91A948280B95}" dt="2019-03-05T05:39:36.192" v="0" actId="1076"/>
          <ac:spMkLst>
            <pc:docMk/>
            <pc:sldMk cId="1413926161" sldId="262"/>
            <ac:spMk id="6" creationId="{2D56FD1F-FAFA-4232-81B1-C775F9AEF7BB}"/>
          </ac:spMkLst>
        </pc:spChg>
      </pc:sldChg>
    </pc:docChg>
  </pc:docChgLst>
  <pc:docChgLst>
    <pc:chgData name="Jane Hayes" userId="S::jane.hayes@dulwich-singapore.edu.sg::8b62943b-dd02-4680-9d6f-1d3e28a9a71e" providerId="AD" clId="Web-{DA05EAE1-204F-A485-7EC9-61483946ABFB}"/>
    <pc:docChg chg="modSld">
      <pc:chgData name="Jane Hayes" userId="S::jane.hayes@dulwich-singapore.edu.sg::8b62943b-dd02-4680-9d6f-1d3e28a9a71e" providerId="AD" clId="Web-{DA05EAE1-204F-A485-7EC9-61483946ABFB}" dt="2019-03-04T09:13:01.346" v="45" actId="20577"/>
      <pc:docMkLst>
        <pc:docMk/>
      </pc:docMkLst>
      <pc:sldChg chg="modSp">
        <pc:chgData name="Jane Hayes" userId="S::jane.hayes@dulwich-singapore.edu.sg::8b62943b-dd02-4680-9d6f-1d3e28a9a71e" providerId="AD" clId="Web-{DA05EAE1-204F-A485-7EC9-61483946ABFB}" dt="2019-03-04T09:13:01.346" v="44" actId="20577"/>
        <pc:sldMkLst>
          <pc:docMk/>
          <pc:sldMk cId="828994948" sldId="259"/>
        </pc:sldMkLst>
        <pc:spChg chg="mod">
          <ac:chgData name="Jane Hayes" userId="S::jane.hayes@dulwich-singapore.edu.sg::8b62943b-dd02-4680-9d6f-1d3e28a9a71e" providerId="AD" clId="Web-{DA05EAE1-204F-A485-7EC9-61483946ABFB}" dt="2019-03-04T09:13:01.346" v="44" actId="20577"/>
          <ac:spMkLst>
            <pc:docMk/>
            <pc:sldMk cId="828994948" sldId="259"/>
            <ac:spMk id="3" creationId="{97F5AFC8-A6E4-4B9C-81C0-C5A406CBEF9F}"/>
          </ac:spMkLst>
        </pc:spChg>
      </pc:sldChg>
    </pc:docChg>
  </pc:docChgLst>
  <pc:docChgLst>
    <pc:chgData name="Jonathan TINNEY" userId="S::jonathan.tinney@dulwich-singapore.edu.sg::956d0500-99cd-4593-b2b3-63f0736aa850" providerId="AD" clId="Web-{686FA181-E167-E0DE-58A8-6728F74DF4B1}"/>
    <pc:docChg chg="modSld">
      <pc:chgData name="Jonathan TINNEY" userId="S::jonathan.tinney@dulwich-singapore.edu.sg::956d0500-99cd-4593-b2b3-63f0736aa850" providerId="AD" clId="Web-{686FA181-E167-E0DE-58A8-6728F74DF4B1}" dt="2019-03-04T00:20:22.006" v="7" actId="20577"/>
      <pc:docMkLst>
        <pc:docMk/>
      </pc:docMkLst>
      <pc:sldChg chg="modSp">
        <pc:chgData name="Jonathan TINNEY" userId="S::jonathan.tinney@dulwich-singapore.edu.sg::956d0500-99cd-4593-b2b3-63f0736aa850" providerId="AD" clId="Web-{686FA181-E167-E0DE-58A8-6728F74DF4B1}" dt="2019-03-04T00:20:22.006" v="6" actId="20577"/>
        <pc:sldMkLst>
          <pc:docMk/>
          <pc:sldMk cId="2219334407" sldId="258"/>
        </pc:sldMkLst>
        <pc:spChg chg="mod">
          <ac:chgData name="Jonathan TINNEY" userId="S::jonathan.tinney@dulwich-singapore.edu.sg::956d0500-99cd-4593-b2b3-63f0736aa850" providerId="AD" clId="Web-{686FA181-E167-E0DE-58A8-6728F74DF4B1}" dt="2019-03-04T00:20:22.006" v="6" actId="20577"/>
          <ac:spMkLst>
            <pc:docMk/>
            <pc:sldMk cId="2219334407" sldId="258"/>
            <ac:spMk id="3" creationId="{1B1B14AB-D7C5-4FCC-943C-8AC25F57D2E9}"/>
          </ac:spMkLst>
        </pc:spChg>
      </pc:sldChg>
      <pc:sldChg chg="modSp">
        <pc:chgData name="Jonathan TINNEY" userId="S::jonathan.tinney@dulwich-singapore.edu.sg::956d0500-99cd-4593-b2b3-63f0736aa850" providerId="AD" clId="Web-{686FA181-E167-E0DE-58A8-6728F74DF4B1}" dt="2019-03-04T00:20:05.287" v="2" actId="20577"/>
        <pc:sldMkLst>
          <pc:docMk/>
          <pc:sldMk cId="828994948" sldId="259"/>
        </pc:sldMkLst>
        <pc:spChg chg="mod">
          <ac:chgData name="Jonathan TINNEY" userId="S::jonathan.tinney@dulwich-singapore.edu.sg::956d0500-99cd-4593-b2b3-63f0736aa850" providerId="AD" clId="Web-{686FA181-E167-E0DE-58A8-6728F74DF4B1}" dt="2019-03-04T00:20:05.287" v="2" actId="20577"/>
          <ac:spMkLst>
            <pc:docMk/>
            <pc:sldMk cId="828994948" sldId="259"/>
            <ac:spMk id="3" creationId="{97F5AFC8-A6E4-4B9C-81C0-C5A406CBEF9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ulwichsingapore-my.sharepoint.com/:b:/g/personal/jane_hayes_dulwich-singapore_edu_sg/EXweThmKryhEj96l0ZL6zRsBi97QKEYKPuneS4vI8kr8Fg?e=RvmEnh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irhill.org/time-spent-readin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ulwichsingapore-my.sharepoint.com/:b:/g/personal/jane_hayes_dulwich-singapore_edu_sg/EYfY7D_vZbVGqS8NJY6qJsAB91Ry2l4dD1mMfAwQf0GHfQ?e=dJnMu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worldbookda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ulwichsingapore-my.sharepoint.com/:p:/g/personal/jane_hayes_dulwich-singapore_edu_sg/EXcJ8gNYSlxFuG6U4Fzx-lIBsen0qU5-JQxOiTXIzYWY_w?e=7S7IF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04DBF5-8916-4A95-8F12-870B9CFB9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3762E0-2DD8-45BD-9EB6-CA5154A51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9FD3837-AEE7-4B5B-82B3-3951DE1B6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778B3BD-7B76-4989-BB6C-F50B089C3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DC77AAC1-76D2-46B0-AE46-91C8C3AC5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1BB54049-1401-43CD-A970-1E026BD5C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5EDB9E9-84DE-4BC8-9D3C-A02B90B96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2C96582F-8723-44BC-BDC1-62D8FBDE3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C381B08-A485-45D0-8C29-C2AB10B04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DBB2158D-DAF7-4689-A44E-3E5032B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5AC96EEC-F774-41C8-8679-C1217EC5E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ED08285C-CDBB-4DD6-A69D-4432B668A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BB7B9B-327A-4D4D-AB93-11CB044AC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360F57D7-4501-41A6-BA54-99E121136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C37AD4AC-CE9F-4C58-A4E2-D48E2FA821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5EE3167-7FBB-48A3-8450-E72B525E8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C23095D8-5DD6-4F0A-BD74-ED5FB47F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2A1F0E1B-819A-4255-B8AF-081106162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B167A410-29E3-4850-BEDC-B1362187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C809901A-3E02-4D2E-93C9-3F527EE97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CD60056-ABC2-4076-B99B-A10B08D5F0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7F30DE9-21EF-4031-9160-605BD647A7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83"/>
          <a:stretch/>
        </p:blipFill>
        <p:spPr>
          <a:xfrm>
            <a:off x="1" y="10"/>
            <a:ext cx="12191695" cy="4120995"/>
          </a:xfrm>
          <a:prstGeom prst="rect">
            <a:avLst/>
          </a:prstGeom>
          <a:ln w="12700">
            <a:noFill/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47EAB90-DF6D-419E-92FC-8F9B900DA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33" name="Isosceles Triangle 39">
              <a:extLst>
                <a:ext uri="{FF2B5EF4-FFF2-40B4-BE49-F238E27FC236}">
                  <a16:creationId xmlns:a16="http://schemas.microsoft.com/office/drawing/2014/main" id="{631BC384-797E-4F79-A628-36053708B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1972066-EBE9-40A7-9650-AF6A838AC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752FD7-76EF-4EBF-8807-5A08A9C8E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114" y="4667199"/>
            <a:ext cx="8833655" cy="727748"/>
          </a:xfrm>
        </p:spPr>
        <p:txBody>
          <a:bodyPr>
            <a:normAutofit fontScale="90000"/>
          </a:bodyPr>
          <a:lstStyle/>
          <a:p>
            <a:r>
              <a:rPr lang="tr-TR" sz="6000" err="1">
                <a:cs typeface="Calibri Light"/>
              </a:rPr>
              <a:t>Book</a:t>
            </a:r>
            <a:r>
              <a:rPr lang="tr-TR" sz="6000">
                <a:cs typeface="Calibri Light"/>
              </a:rPr>
              <a:t> </a:t>
            </a:r>
            <a:r>
              <a:rPr lang="tr-TR" sz="6000" err="1">
                <a:cs typeface="Calibri Light"/>
              </a:rPr>
              <a:t>Week</a:t>
            </a:r>
            <a:r>
              <a:rPr lang="tr-TR" sz="6000">
                <a:cs typeface="Calibri Light"/>
              </a:rPr>
              <a:t> 2019</a:t>
            </a:r>
            <a:br>
              <a:rPr lang="tr-TR" sz="1900">
                <a:cs typeface="Calibri Light"/>
              </a:rPr>
            </a:br>
            <a:endParaRPr lang="tr-TR" sz="1900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8D8C1-1062-49B2-BB56-D9F8E5DA6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83" y="5119915"/>
            <a:ext cx="8833654" cy="522636"/>
          </a:xfrm>
        </p:spPr>
        <p:txBody>
          <a:bodyPr vert="horz" lIns="91440" tIns="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tr-TR" sz="2000"/>
              <a:t>4 </a:t>
            </a:r>
            <a:r>
              <a:rPr lang="tr-TR" sz="2000" err="1"/>
              <a:t>to</a:t>
            </a:r>
            <a:r>
              <a:rPr lang="tr-TR" sz="2000"/>
              <a:t> 8 </a:t>
            </a:r>
            <a:r>
              <a:rPr lang="tr-TR" sz="2000" err="1"/>
              <a:t>March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262868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0ACE4FE8-454A-4F97-8A7E-E99395A3DEF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812" r="2812"/>
          <a:stretch/>
        </p:blipFill>
        <p:spPr>
          <a:xfrm>
            <a:off x="6896639" y="-71887"/>
            <a:ext cx="5381625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8EAC5E3-0ACE-4359-AC3B-2F5B7DBF5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/>
          <a:lstStyle/>
          <a:p>
            <a:r>
              <a:rPr lang="en-US">
                <a:cs typeface="Calibri Light"/>
              </a:rPr>
              <a:t>Have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Fun!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D56CF-094D-40FE-8B5B-2AC7A2ADE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See you in the library</a:t>
            </a:r>
          </a:p>
        </p:txBody>
      </p:sp>
    </p:spTree>
    <p:extLst>
      <p:ext uri="{BB962C8B-B14F-4D97-AF65-F5344CB8AC3E}">
        <p14:creationId xmlns:p14="http://schemas.microsoft.com/office/powerpoint/2010/main" val="338896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904BE49-D42F-4F46-B6D8-2F3171216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57C06C8-18BE-4336-B9E0-3E15ACC93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C1C39E9B-4917-47D7-B9CB-56480F887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5F7200AE-DDFE-46D2-ABCA-99906B970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CAC40760-2393-4FAE-9A58-F4CDC0671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1080422B-1649-4C8E-9459-421424360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0136A7BD-0DB3-401B-A6AB-38BD30D10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FD037346-242B-41AF-8CF5-C35284CA2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238EBF94-0BBF-4BAE-AE27-729E3AC13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3940EFD7-EB1A-47AF-9DC9-7D4FCC601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6BAA7A10-98A8-4931-9BE2-B573EB376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420223F5-34A9-4388-AF7B-38C76242F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3CC9C746-C646-4363-B3D3-349B5C18C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3EAA5BC5-AB13-4C8E-9D9D-05DE777C5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500FC397-0569-4EC4-926A-DDD62AC49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284FF041-FE7D-47CD-830F-7FABF41C7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224154F3-CDFE-4FFF-92E4-ECEACF4A6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CCE7404D-AA5A-4B82-A875-07F35D7C2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526B6FED-4F20-4070-95B4-FF6F439E1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3A75958D-1716-4B5A-A745-AFA4962FA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531A2051-17DE-4E9D-9EA6-026B97B1A9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CE0642A0-80D3-4F37-8249-A07E6F382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12194680" cy="41277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62C7C91-DFDA-4EC9-999F-4E233DF5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79" y="356395"/>
            <a:ext cx="11552981" cy="3408129"/>
          </a:xfrm>
          <a:prstGeom prst="rect">
            <a:avLst/>
          </a:prstGeom>
          <a:ln w="12700">
            <a:noFill/>
          </a:ln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FA760135-24A9-40C9-B45F-2EB5B642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60" name="Isosceles Triangle 39">
              <a:extLst>
                <a:ext uri="{FF2B5EF4-FFF2-40B4-BE49-F238E27FC236}">
                  <a16:creationId xmlns:a16="http://schemas.microsoft.com/office/drawing/2014/main" id="{20E3CEE0-0CB3-421F-99FC-4585E6243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346BB80-2556-4779-9642-5706CAA33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D59BEE-F0C1-4217-AF13-A519BC8F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8674" y="5983793"/>
            <a:ext cx="12255466" cy="655861"/>
          </a:xfrm>
        </p:spPr>
        <p:txBody>
          <a:bodyPr vert="horz" lIns="228600" tIns="228600" rIns="228600" bIns="0" rtlCol="0" anchor="b">
            <a:noAutofit/>
          </a:bodyPr>
          <a:lstStyle/>
          <a:p>
            <a:pPr>
              <a:lnSpc>
                <a:spcPct val="80000"/>
              </a:lnSpc>
            </a:pPr>
            <a:br>
              <a:rPr lang="en-US" sz="2400">
                <a:cs typeface="Calibri Light"/>
              </a:rPr>
            </a:br>
            <a:br>
              <a:rPr lang="en-US" sz="2400">
                <a:cs typeface="Calibri Light"/>
              </a:rPr>
            </a:br>
            <a:endParaRPr lang="en-US" sz="240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F4C9B5-70BB-4E2A-8527-50ACBE754D8F}"/>
              </a:ext>
            </a:extLst>
          </p:cNvPr>
          <p:cNvSpPr txBox="1"/>
          <p:nvPr/>
        </p:nvSpPr>
        <p:spPr>
          <a:xfrm>
            <a:off x="-609599" y="4456288"/>
            <a:ext cx="13735754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Activities and comps in the library all week &amp; fun quizzes on Firefly - earn  House Points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Dress up Day on Friday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Book Fair in the PAC Foyer on Friday – great YA titles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4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4AF2A-20AB-443F-B1A9-8DAE52F3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Monday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B14AB-D7C5-4FCC-943C-8AC25F57D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781" y="125852"/>
            <a:ext cx="7086205" cy="6490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/>
          </a:p>
          <a:p>
            <a:r>
              <a:rPr lang="en-US"/>
              <a:t>Start the </a:t>
            </a:r>
            <a:r>
              <a:rPr lang="en-US" b="1"/>
              <a:t>Book Week Tutor Quiz </a:t>
            </a:r>
            <a:r>
              <a:rPr lang="en-US"/>
              <a:t>– must be completed and returned to the library by Thursday – copies given out at Staff Briefing, spares available in the Library and Staff Room.</a:t>
            </a:r>
          </a:p>
          <a:p>
            <a:pPr marL="0" indent="0" algn="ctr">
              <a:buNone/>
            </a:pPr>
            <a:r>
              <a:rPr lang="en-US" u="sng">
                <a:hlinkClick r:id="rId2"/>
              </a:rPr>
              <a:t>Link to Book Week Tutor Quiz</a:t>
            </a:r>
            <a:endParaRPr lang="en-US"/>
          </a:p>
          <a:p>
            <a:endParaRPr lang="en-US"/>
          </a:p>
          <a:p>
            <a:r>
              <a:rPr lang="en-US"/>
              <a:t>Students and teachers will need a book to read in tutor time tomorrow – DEAR</a:t>
            </a:r>
          </a:p>
          <a:p>
            <a:endParaRPr lang="en-US"/>
          </a:p>
          <a:p>
            <a:r>
              <a:rPr lang="en-US"/>
              <a:t>Break and lunch time – lots of activities and competitions in the library – earn house points, have fun and enjoy all things booky!</a:t>
            </a:r>
          </a:p>
          <a:p>
            <a:r>
              <a:rPr lang="en-US"/>
              <a:t>Shout out for Monique Cheng, LT Stockmann, </a:t>
            </a:r>
            <a:r>
              <a:rPr lang="en-US" err="1"/>
              <a:t>Rithika</a:t>
            </a:r>
            <a:r>
              <a:rPr lang="en-US"/>
              <a:t> James, Anna Trinh, Angeline Guo, Camille Cheng, Skye Young who are representing our school in the Write for Kindness Competition and heading off for a workshop at the National Library this </a:t>
            </a:r>
            <a:r>
              <a:rPr lang="en-US" err="1"/>
              <a:t>afternooon</a:t>
            </a:r>
          </a:p>
          <a:p>
            <a:endParaRPr lang="en-US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EBDA0BC-8114-4C3A-AC9A-23BD369CA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97" y="431037"/>
            <a:ext cx="3908298" cy="132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3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A9C4-CE1F-442A-8ABA-613EAFB0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/>
          <a:p>
            <a:r>
              <a:rPr lang="en-US">
                <a:cs typeface="Calibri Light"/>
              </a:rPr>
              <a:t>Tuesday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5AFC8-A6E4-4B9C-81C0-C5A406CBE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/>
          <a:lstStyle/>
          <a:p>
            <a:r>
              <a:rPr lang="en-US"/>
              <a:t>DEAR – Drop Everything and READ- Announcement on the tannoy by students at 8:40 to start reading and another to signal conclusion at 8:50. </a:t>
            </a:r>
          </a:p>
          <a:p>
            <a:r>
              <a:rPr lang="en-US"/>
              <a:t>Hopefully, teachers you will also have a book to read during this time, but perhaps you would prefer to  click </a:t>
            </a:r>
            <a:r>
              <a:rPr lang="en-US" u="sng">
                <a:hlinkClick r:id="rId2"/>
              </a:rPr>
              <a:t>here</a:t>
            </a:r>
            <a:r>
              <a:rPr lang="en-US"/>
              <a:t> to read about the relationship between the volume of reading done by students and their level of academic achievement.</a:t>
            </a:r>
          </a:p>
          <a:p>
            <a:r>
              <a:rPr lang="en-US"/>
              <a:t>Ongoing fun activities and competitions in the library</a:t>
            </a:r>
          </a:p>
          <a:p>
            <a:endParaRPr lang="en-US"/>
          </a:p>
        </p:txBody>
      </p:sp>
      <p:pic>
        <p:nvPicPr>
          <p:cNvPr id="15" name="Picture 5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03C15E3-E7F6-44A0-B57E-7B4B6F644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58" y="447012"/>
            <a:ext cx="3677727" cy="12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94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68842-2577-45CD-BD3D-7B3FB9D7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/>
          <a:p>
            <a:r>
              <a:rPr lang="en-US">
                <a:cs typeface="Calibri Light"/>
              </a:rPr>
              <a:t>Wednesday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67165-2F90-4764-9DD9-DD30FEE10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Read first episode of a serialized story – will be continued in each lesson throughout the day – concluding in Period 6.</a:t>
            </a:r>
          </a:p>
          <a:p>
            <a:pPr marL="0" indent="0" algn="ctr">
              <a:buNone/>
            </a:pPr>
            <a:r>
              <a:rPr lang="en-US" u="sng">
                <a:hlinkClick r:id="rId2"/>
              </a:rPr>
              <a:t>Link to </a:t>
            </a:r>
            <a:r>
              <a:rPr lang="en-US" i="1" u="sng">
                <a:hlinkClick r:id="rId2"/>
              </a:rPr>
              <a:t>The Landlady</a:t>
            </a:r>
            <a:r>
              <a:rPr lang="en-US" u="sng">
                <a:hlinkClick r:id="rId2"/>
              </a:rPr>
              <a:t> by Roald Dahl. One part of this story to be read each period throughout the day.</a:t>
            </a:r>
            <a:r>
              <a:rPr lang="en-US" i="1"/>
              <a:t> -</a:t>
            </a:r>
            <a:r>
              <a:rPr lang="en-US"/>
              <a:t>copies to be given out at Staff Briefing, spares available in the Library and Staff Room.</a:t>
            </a:r>
          </a:p>
          <a:p>
            <a:r>
              <a:rPr lang="en-US" b="1"/>
              <a:t>Lunch time </a:t>
            </a:r>
            <a:r>
              <a:rPr lang="en-US"/>
              <a:t>- Book Week Debate – Library Level 3 two teams of World Scholars Cup reps meet to debate the position: </a:t>
            </a:r>
          </a:p>
          <a:p>
            <a:pPr marL="0" indent="0">
              <a:buNone/>
            </a:pPr>
            <a:r>
              <a:rPr lang="en-US" b="1"/>
              <a:t>This house believes that traditional literary works carry higher value than more </a:t>
            </a:r>
            <a:r>
              <a:rPr lang="en-US" b="1" err="1"/>
              <a:t>marginalised</a:t>
            </a:r>
            <a:r>
              <a:rPr lang="en-US" b="1"/>
              <a:t> voices.</a:t>
            </a:r>
            <a:endParaRPr lang="en-US"/>
          </a:p>
          <a:p>
            <a:r>
              <a:rPr lang="en-US"/>
              <a:t>Afterwards, get stuck into the activities and competitions on Level 2</a:t>
            </a:r>
          </a:p>
          <a:p>
            <a:pPr marL="0" indent="0" algn="ctr">
              <a:buNone/>
            </a:pPr>
            <a:endParaRPr lang="en-US"/>
          </a:p>
          <a:p>
            <a:endParaRPr lang="en-US"/>
          </a:p>
        </p:txBody>
      </p:sp>
      <p:pic>
        <p:nvPicPr>
          <p:cNvPr id="6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9F2EA98-80EA-4519-A9D7-5F3AE950F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52" y="432636"/>
            <a:ext cx="3763992" cy="127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22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F39D-F6D7-41A7-9E1D-F3ABA0971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Thursday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9296C-7F99-4E08-8FFB-9BCF14F2C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Complete  </a:t>
            </a:r>
            <a:r>
              <a:rPr lang="en-US" b="1"/>
              <a:t>Book Week Tutor Quiz – </a:t>
            </a:r>
            <a:r>
              <a:rPr lang="en-US"/>
              <a:t>to earn points for your House make sure you return it to the Library (clearly marked with your Tutor Group name) by 11am</a:t>
            </a:r>
          </a:p>
          <a:p>
            <a:endParaRPr lang="en-US"/>
          </a:p>
          <a:p>
            <a:pPr marL="0" indent="0" algn="ctr">
              <a:buNone/>
            </a:pPr>
            <a:r>
              <a:rPr lang="en-US"/>
              <a:t>World Book Day (UK) </a:t>
            </a:r>
          </a:p>
          <a:p>
            <a:pPr marL="0" indent="0" algn="ctr">
              <a:buNone/>
            </a:pPr>
            <a:r>
              <a:rPr lang="en-US" u="sng">
                <a:hlinkClick r:id="rId2"/>
              </a:rPr>
              <a:t>http://www.worldbookday.co</a:t>
            </a:r>
            <a:endParaRPr lang="en-US"/>
          </a:p>
          <a:p>
            <a:endParaRPr lang="en-US" u="sng"/>
          </a:p>
          <a:p>
            <a:r>
              <a:rPr lang="en-US" b="1"/>
              <a:t>House Assembly today  – </a:t>
            </a:r>
            <a:r>
              <a:rPr lang="en-US" err="1"/>
              <a:t>Booky</a:t>
            </a:r>
            <a:r>
              <a:rPr lang="en-US"/>
              <a:t> Activities and Quizzes for House </a:t>
            </a:r>
          </a:p>
          <a:p>
            <a:endParaRPr lang="en-US"/>
          </a:p>
          <a:p>
            <a:r>
              <a:rPr lang="en-US"/>
              <a:t>Book Fair in the PAC Foyer tomorrow – great YA books for sale</a:t>
            </a:r>
          </a:p>
          <a:p>
            <a:endParaRPr lang="en-US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99832B3-92F6-4FB7-B2AB-B022DFD13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17" y="432635"/>
            <a:ext cx="3677728" cy="1248201"/>
          </a:xfrm>
          <a:prstGeom prst="rect">
            <a:avLst/>
          </a:prstGeom>
        </p:spPr>
      </p:pic>
      <p:pic>
        <p:nvPicPr>
          <p:cNvPr id="6" name="Picture 6" descr="A close up of a card&#10;&#10;Description generated with high confidence">
            <a:extLst>
              <a:ext uri="{FF2B5EF4-FFF2-40B4-BE49-F238E27FC236}">
                <a16:creationId xmlns:a16="http://schemas.microsoft.com/office/drawing/2014/main" id="{74FE1F2F-BEF0-440E-9CB0-C7678B487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420" y="5734220"/>
            <a:ext cx="6855125" cy="119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1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5CCE7-C42F-4CF0-A47F-3F580563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Friday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537FD-1FFF-4063-B4AB-3203F1A64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38" y="371866"/>
            <a:ext cx="6569420" cy="6743866"/>
          </a:xfrm>
        </p:spPr>
        <p:txBody>
          <a:bodyPr>
            <a:normAutofit/>
          </a:bodyPr>
          <a:lstStyle/>
          <a:p>
            <a:r>
              <a:rPr lang="en-US" b="1"/>
              <a:t>Dress Up Day </a:t>
            </a:r>
            <a:r>
              <a:rPr lang="en-US"/>
              <a:t>– students come dressed up as a book character. $2 donation money to go to Achieving Kids charity. (Singapore based)</a:t>
            </a:r>
          </a:p>
          <a:p>
            <a:endParaRPr lang="en-US"/>
          </a:p>
          <a:p>
            <a:r>
              <a:rPr lang="en-US" b="1"/>
              <a:t>Tutor teachers</a:t>
            </a:r>
            <a:r>
              <a:rPr lang="en-US"/>
              <a:t> to collect money </a:t>
            </a:r>
            <a:r>
              <a:rPr lang="en-US" err="1"/>
              <a:t>ziplock</a:t>
            </a:r>
            <a:r>
              <a:rPr lang="en-US"/>
              <a:t> bags which will be provided at the Staff Briefing. Send to the Senior School Library with Reading Ambassador/s.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If you have time  - Guess the Author Quiz - Either email me or send your tutor group's Reading Ambassador to the library with the score – House Points for participation.</a:t>
            </a:r>
          </a:p>
          <a:p>
            <a:pPr marL="0" indent="0" algn="ctr">
              <a:buNone/>
            </a:pPr>
            <a:r>
              <a:rPr lang="en-US" u="sng">
                <a:hlinkClick r:id="rId2"/>
              </a:rPr>
              <a:t>Link to Guess the Author Quiz</a:t>
            </a:r>
            <a:endParaRPr lang="en-US"/>
          </a:p>
          <a:p>
            <a:pPr marL="0" indent="0" algn="ctr">
              <a:buNone/>
            </a:pPr>
            <a:endParaRPr lang="en-US" u="sng"/>
          </a:p>
          <a:p>
            <a:pPr marL="285750" indent="-285750"/>
            <a:r>
              <a:rPr lang="en-US"/>
              <a:t>Book Fair in the PAC Foyer today – head there at break and lunch time – great YA books for sale</a:t>
            </a:r>
          </a:p>
          <a:p>
            <a:endParaRPr lang="en-US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B583CDF-E0B6-4FCC-99CC-53E4AC3BA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85" y="475766"/>
            <a:ext cx="3720859" cy="1248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56FD1F-FAFA-4232-81B1-C775F9AEF7BB}"/>
              </a:ext>
            </a:extLst>
          </p:cNvPr>
          <p:cNvSpPr txBox="1"/>
          <p:nvPr/>
        </p:nvSpPr>
        <p:spPr>
          <a:xfrm>
            <a:off x="421313" y="5012215"/>
            <a:ext cx="4698519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Period 6 – Theatre – Whole Senior School watch performance by a performance by Peranakan </a:t>
            </a:r>
            <a:r>
              <a:rPr lang="en-US" b="1" err="1"/>
              <a:t>Sayang</a:t>
            </a:r>
            <a:r>
              <a:rPr lang="en-US" b="1"/>
              <a:t> – go to your P6 class for registration and then to the PAC with your teacher – visit the Book Fair on your way out!</a:t>
            </a:r>
          </a:p>
          <a:p>
            <a:endParaRPr lang="en-US" b="1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923F2D5-E405-48EC-9A35-27D5A52893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5927D013-91F2-4965-B38E-247BB7DEF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BEBDCF3-5071-4ECE-BF3C-223C7A9A0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4524B84A-BEB9-44DD-A582-DD7F38570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FF261CBD-A93E-4EEE-8B50-C17F364779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A810A108-E17C-4DCF-9C1A-DE4CBB4A0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9C897D38-EAD4-4CF8-B75A-34415F0E2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FEC7A3C5-0978-4C9F-AD47-57CDE1D27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1752DF1E-E0DB-4264-893D-15BD90B19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45359FB8-E648-4A60-9B0C-674D76EC4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43C9C90-3735-439A-9B05-471570462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3D333B98-AFDD-45EF-9EB6-8CF1A7D4E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10E04A0E-9450-4B9D-B40E-50E3A44AD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FD5671B8-4962-4E10-8622-3D65D920A3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F7CD1025-0584-432B-91FB-56EC2A34E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0D7F0937-1B34-4BBF-91E2-ACD08205B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2F51F0BC-B7F1-496D-A49E-B8F7BC408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390BBDD1-4D3C-4038-AB05-DC78187BD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20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199B21B-BD24-415C-AFA4-C36E8B2F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969F0B1A-69AA-4251-8458-911C11B1E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A6452F5D-C474-4AC3-8831-4974C927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F7302DE9-1403-4952-A47F-9163E6EC7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FC50F3DD-CAA3-436C-A0C6-20C9C4756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52408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CE86E-9230-46B8-992D-DAE8BC3D0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Giving back </a:t>
            </a:r>
            <a:br>
              <a:rPr lang="en-US">
                <a:cs typeface="Calibri Light"/>
              </a:rPr>
            </a:br>
            <a:br>
              <a:rPr lang="en-US"/>
            </a:br>
            <a:r>
              <a:rPr lang="en-US">
                <a:cs typeface="Calibri Light"/>
              </a:rPr>
              <a:t>Where your $2 goes</a:t>
            </a: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0ABEE6B-93F8-4963-BF8C-E8AF7956B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8903" y="-1947"/>
            <a:ext cx="5306584" cy="685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010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Atlas</vt:lpstr>
      <vt:lpstr>Book Week 2019 </vt:lpstr>
      <vt:lpstr>  </vt:lpstr>
      <vt:lpstr>Monday</vt:lpstr>
      <vt:lpstr>Tuesday</vt:lpstr>
      <vt:lpstr>Wednesday</vt:lpstr>
      <vt:lpstr>Thursday</vt:lpstr>
      <vt:lpstr>Friday</vt:lpstr>
      <vt:lpstr>PowerPoint Presentation</vt:lpstr>
      <vt:lpstr>Giving back   Where your $2 goes</vt:lpstr>
      <vt:lpstr>Have Fun!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2017-04-12T06:43:19Z</dcterms:created>
  <dcterms:modified xsi:type="dcterms:W3CDTF">2019-03-05T05:40:03Z</dcterms:modified>
</cp:coreProperties>
</file>