
<file path=[Content_Types].xml><?xml version="1.0" encoding="utf-8"?>
<Types xmlns="http://schemas.openxmlformats.org/package/2006/content-types"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4"/>
  </p:sldMasterIdLst>
  <p:notesMasterIdLst>
    <p:notesMasterId r:id="rId6"/>
  </p:notesMasterIdLst>
  <p:sldIdLst>
    <p:sldId id="256" r:id="rId5"/>
  </p:sldIdLst>
  <p:sldSz cx="9601200" cy="12801600" type="A3"/>
  <p:notesSz cx="6858000" cy="9144000"/>
  <p:defaultTextStyle>
    <a:defPPr>
      <a:defRPr lang="en-US"/>
    </a:defPPr>
    <a:lvl1pPr marL="0" algn="l" defTabSz="122191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10956" algn="l" defTabSz="122191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21913" algn="l" defTabSz="122191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32869" algn="l" defTabSz="122191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43825" algn="l" defTabSz="122191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54782" algn="l" defTabSz="122191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65738" algn="l" defTabSz="122191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76695" algn="l" defTabSz="122191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87651" algn="l" defTabSz="122191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32">
          <p15:clr>
            <a:srgbClr val="A4A3A4"/>
          </p15:clr>
        </p15:guide>
        <p15:guide id="2" pos="30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DC0B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4032"/>
        <p:guide pos="3024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87303F-BD33-41A5-98FB-C4385DACCEDA}" type="datetimeFigureOut">
              <a:rPr lang="en-US"/>
              <a:t>3/18/2018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76215D-0836-4428-9829-552159EF78D4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76215D-0836-4428-9829-552159EF78D4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691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97CA1-C546-4DC0-8CEB-0714A9E1D177}" type="datetimeFigureOut">
              <a:rPr lang="en-US" smtClean="0"/>
              <a:t>3/18/2018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3A800-2810-4120-B6A8-0B5483FDC4C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14" y="11660427"/>
            <a:ext cx="9400626" cy="1068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8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97CA1-C546-4DC0-8CEB-0714A9E1D177}" type="datetimeFigureOut">
              <a:rPr lang="en-US" smtClean="0"/>
              <a:t>3/18/2018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3A800-2810-4120-B6A8-0B5483FDC4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106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97CA1-C546-4DC0-8CEB-0714A9E1D177}" type="datetimeFigureOut">
              <a:rPr lang="en-US" smtClean="0"/>
              <a:t>3/18/2018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3A800-2810-4120-B6A8-0B5483FDC4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296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97CA1-C546-4DC0-8CEB-0714A9E1D177}" type="datetimeFigureOut">
              <a:rPr lang="en-US" smtClean="0"/>
              <a:t>3/18/2018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3A800-2810-4120-B6A8-0B5483FDC4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210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97CA1-C546-4DC0-8CEB-0714A9E1D177}" type="datetimeFigureOut">
              <a:rPr lang="en-US" smtClean="0"/>
              <a:t>3/18/2018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3A800-2810-4120-B6A8-0B5483FDC4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381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97CA1-C546-4DC0-8CEB-0714A9E1D177}" type="datetimeFigureOut">
              <a:rPr lang="en-US" smtClean="0"/>
              <a:t>3/18/2018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3A800-2810-4120-B6A8-0B5483FDC4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979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97CA1-C546-4DC0-8CEB-0714A9E1D177}" type="datetimeFigureOut">
              <a:rPr lang="en-US" smtClean="0"/>
              <a:t>3/18/2018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3A800-2810-4120-B6A8-0B5483FDC4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346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97CA1-C546-4DC0-8CEB-0714A9E1D177}" type="datetimeFigureOut">
              <a:rPr lang="en-US" smtClean="0"/>
              <a:t>3/18/2018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3A800-2810-4120-B6A8-0B5483FDC4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443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97CA1-C546-4DC0-8CEB-0714A9E1D177}" type="datetimeFigureOut">
              <a:rPr lang="en-US" smtClean="0"/>
              <a:t>3/18/2018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3A800-2810-4120-B6A8-0B5483FDC4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78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97CA1-C546-4DC0-8CEB-0714A9E1D177}" type="datetimeFigureOut">
              <a:rPr lang="en-US" smtClean="0"/>
              <a:t>3/18/2018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3A800-2810-4120-B6A8-0B5483FDC4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016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97CA1-C546-4DC0-8CEB-0714A9E1D177}" type="datetimeFigureOut">
              <a:rPr lang="en-US" smtClean="0"/>
              <a:t>3/18/2018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3A800-2810-4120-B6A8-0B5483FDC4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020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097CA1-C546-4DC0-8CEB-0714A9E1D177}" type="datetimeFigureOut">
              <a:rPr lang="en-US" smtClean="0"/>
              <a:t>3/18/2018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3A800-2810-4120-B6A8-0B5483FDC4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951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99541" y="5324475"/>
            <a:ext cx="7813964" cy="1233000"/>
          </a:xfrm>
          <a:prstGeom prst="rect">
            <a:avLst/>
          </a:prstGeom>
          <a:noFill/>
        </p:spPr>
        <p:txBody>
          <a:bodyPr wrap="square" lIns="122191" tIns="61096" rIns="122191" bIns="61096" rtlCol="0">
            <a:spAutoFit/>
          </a:bodyPr>
          <a:lstStyle/>
          <a:p>
            <a:pPr algn="ctr"/>
            <a:endParaRPr lang="en-US">
              <a:latin typeface="Avenir Std 45 Book" panose="020B0502020203020204" pitchFamily="34" charset="0"/>
            </a:endParaRPr>
          </a:p>
          <a:p>
            <a:pPr algn="ctr"/>
            <a:endParaRPr lang="en-US">
              <a:latin typeface="Avenir Std 45 Book" panose="020B0502020203020204" pitchFamily="34" charset="0"/>
            </a:endParaRPr>
          </a:p>
          <a:p>
            <a:pPr algn="ctr"/>
            <a:endParaRPr lang="en-US">
              <a:latin typeface="Avenir Std 45 Book" panose="020B0502020203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133257" y="8210550"/>
            <a:ext cx="9601200" cy="908216"/>
          </a:xfrm>
          <a:prstGeom prst="rect">
            <a:avLst/>
          </a:prstGeom>
          <a:noFill/>
        </p:spPr>
        <p:txBody>
          <a:bodyPr wrap="square" lIns="122191" tIns="61096" rIns="122191" bIns="61096" rtlCol="0" anchor="t">
            <a:spAutoFit/>
          </a:bodyPr>
          <a:lstStyle/>
          <a:p>
            <a:pPr algn="ctr"/>
            <a:endParaRPr lang="en-US" sz="5100" b="1">
              <a:solidFill>
                <a:srgbClr val="000000"/>
              </a:solidFill>
              <a:latin typeface="Avenir Book"/>
              <a:cs typeface="Avenir Book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101" y="371475"/>
            <a:ext cx="8460830" cy="3847207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sz="6000" b="1">
                <a:solidFill>
                  <a:srgbClr val="FFC000"/>
                </a:solidFill>
                <a:latin typeface="Avenir Book"/>
              </a:rPr>
              <a:t>SPOT THE BOOK!</a:t>
            </a:r>
          </a:p>
          <a:p>
            <a:pPr algn="ctr"/>
            <a:r>
              <a:rPr lang="en-US" sz="2800" b="1">
                <a:latin typeface="Avenir Book"/>
              </a:rPr>
              <a:t>When you see a teacher carrying a book with them this Thursday, write the teacher’s name and book title on the competition form available in the library and earn points for your house!</a:t>
            </a:r>
          </a:p>
          <a:p>
            <a:pPr algn="ctr"/>
            <a:endParaRPr lang="en-US">
              <a:latin typeface="Avenir Book"/>
            </a:endParaRPr>
          </a:p>
          <a:p>
            <a:pPr algn="ctr"/>
            <a:endParaRPr lang="en-US">
              <a:latin typeface="Avenir Book"/>
            </a:endParaRPr>
          </a:p>
          <a:p>
            <a:pPr algn="ctr"/>
            <a:endParaRPr lang="en-US" b="1">
              <a:latin typeface="Avenir Book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4014" y="3019425"/>
            <a:ext cx="6906560" cy="8511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2496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054E58316475F4CA33F5B97B42278B3" ma:contentTypeVersion="4" ma:contentTypeDescription="Create a new document." ma:contentTypeScope="" ma:versionID="40cb0308f2cd0b65d4ace3571e51f308">
  <xsd:schema xmlns:xsd="http://www.w3.org/2001/XMLSchema" xmlns:xs="http://www.w3.org/2001/XMLSchema" xmlns:p="http://schemas.microsoft.com/office/2006/metadata/properties" xmlns:ns2="c167eacc-4a42-4c08-a550-06cb918326e0" targetNamespace="http://schemas.microsoft.com/office/2006/metadata/properties" ma:root="true" ma:fieldsID="07bf32c61bea342267b09963c147ac27" ns2:_="">
    <xsd:import namespace="c167eacc-4a42-4c08-a550-06cb918326e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67eacc-4a42-4c08-a550-06cb918326e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239ED15-FC84-4C54-8AAF-1099CB86B382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A901C547-9C6D-43A1-9ACA-EAB55AC8A99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167eacc-4a42-4c08-a550-06cb918326e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6FB33E2-9CB0-4CA5-9764-863C69E965A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A3 Paper (297x420 mm)</PresentationFormat>
  <Slides>1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revision>2</cp:revision>
  <dcterms:modified xsi:type="dcterms:W3CDTF">2018-03-18T06:44:56Z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0x0101003054E58316475F4CA33F5B97B42278B3</vt:lpwstr>
  </property>
</Properties>
</file>