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91510-E830-4EA4-9AF3-DDBD90001473}" v="14" dt="2023-03-02T09:01:19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9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66DEFE-9A02-5ACB-5CEA-115D46EA6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25083"/>
            <a:ext cx="10905066" cy="34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3F83BB-FE56-9D55-C9A5-6193F5A98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49" b="42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7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D11A09-C498-562D-DCF9-5219CB613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0" b="50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C2885E-41AB-0F7D-483D-D7A2E4618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08" b="5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8E3AD7-125E-097A-7E09-FD88BE482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38" b="48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9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3F71F6-5561-C9A5-05BB-04D5E8E94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34F050-19B7-F952-A48F-30F8EF7D7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19" b="34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3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</cp:revision>
  <dcterms:created xsi:type="dcterms:W3CDTF">2023-03-02T08:58:17Z</dcterms:created>
  <dcterms:modified xsi:type="dcterms:W3CDTF">2023-03-02T09:02:01Z</dcterms:modified>
</cp:coreProperties>
</file>