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13.JPG" ContentType="image/gif"/>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6858000" cy="9906000" type="A4"/>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00"/>
    <p:restoredTop sz="94541"/>
  </p:normalViewPr>
  <p:slideViewPr>
    <p:cSldViewPr snapToGrid="0" snapToObjects="1">
      <p:cViewPr>
        <p:scale>
          <a:sx n="122" d="100"/>
          <a:sy n="122" d="100"/>
        </p:scale>
        <p:origin x="90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e Hayes" userId="S::jane.hayes@dulwich-singapore.edu.sg::8b62943b-dd02-4680-9d6f-1d3e28a9a71e" providerId="AD" clId="Web-{DD45B13D-D7F0-139C-84A9-5B80834A9E76}"/>
    <pc:docChg chg="delSld">
      <pc:chgData name="Jane Hayes" userId="S::jane.hayes@dulwich-singapore.edu.sg::8b62943b-dd02-4680-9d6f-1d3e28a9a71e" providerId="AD" clId="Web-{DD45B13D-D7F0-139C-84A9-5B80834A9E76}" dt="2019-01-21T05:54:48.806" v="0"/>
      <pc:docMkLst>
        <pc:docMk/>
      </pc:docMkLst>
      <pc:sldChg chg="del">
        <pc:chgData name="Jane Hayes" userId="S::jane.hayes@dulwich-singapore.edu.sg::8b62943b-dd02-4680-9d6f-1d3e28a9a71e" providerId="AD" clId="Web-{DD45B13D-D7F0-139C-84A9-5B80834A9E76}" dt="2019-01-21T05:54:48.806" v="0"/>
        <pc:sldMkLst>
          <pc:docMk/>
          <pc:sldMk cId="12206584"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9EFACBE0-A083-0142-B20E-421FD92ACD37}" type="datetimeFigureOut">
              <a:rPr lang="en-US" smtClean="0"/>
              <a:t>1/20/2019</a:t>
            </a:fld>
            <a:endParaRPr lang="en-US"/>
          </a:p>
        </p:txBody>
      </p:sp>
      <p:sp>
        <p:nvSpPr>
          <p:cNvPr id="4" name="Slide Image Placeholder 3"/>
          <p:cNvSpPr>
            <a:spLocks noGrp="1" noRot="1" noChangeAspect="1"/>
          </p:cNvSpPr>
          <p:nvPr>
            <p:ph type="sldImg" idx="2"/>
          </p:nvPr>
        </p:nvSpPr>
        <p:spPr>
          <a:xfrm>
            <a:off x="3770313" y="857250"/>
            <a:ext cx="1603375"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1709D8F9-0442-EB43-A1A2-3442256B2D2B}" type="slidenum">
              <a:rPr lang="en-US" smtClean="0"/>
              <a:t>‹#›</a:t>
            </a:fld>
            <a:endParaRPr lang="en-US"/>
          </a:p>
        </p:txBody>
      </p:sp>
    </p:spTree>
    <p:extLst>
      <p:ext uri="{BB962C8B-B14F-4D97-AF65-F5344CB8AC3E}">
        <p14:creationId xmlns:p14="http://schemas.microsoft.com/office/powerpoint/2010/main" val="1465914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771900" y="857250"/>
            <a:ext cx="1600200" cy="23145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09D8F9-0442-EB43-A1A2-3442256B2D2B}" type="slidenum">
              <a:rPr lang="en-US" smtClean="0"/>
              <a:t>1</a:t>
            </a:fld>
            <a:endParaRPr lang="en-US"/>
          </a:p>
        </p:txBody>
      </p:sp>
    </p:spTree>
    <p:extLst>
      <p:ext uri="{BB962C8B-B14F-4D97-AF65-F5344CB8AC3E}">
        <p14:creationId xmlns:p14="http://schemas.microsoft.com/office/powerpoint/2010/main" val="1694519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C6D596-FE32-254F-962D-6CE860226135}"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C6D596-FE32-254F-962D-6CE860226135}"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C6D596-FE32-254F-962D-6CE860226135}"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C6D596-FE32-254F-962D-6CE860226135}"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8"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8" y="6629227"/>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C6D596-FE32-254F-962D-6CE860226135}"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9C6D596-FE32-254F-962D-6CE860226135}" type="datetimeFigureOut">
              <a:rPr lang="en-US" smtClean="0"/>
              <a:t>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3"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8"/>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3"/>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5" y="2428348"/>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5" y="3618443"/>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9C6D596-FE32-254F-962D-6CE860226135}" type="datetimeFigureOut">
              <a:rPr lang="en-US" smtClean="0"/>
              <a:t>1/20/2019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9C6D596-FE32-254F-962D-6CE860226135}" type="datetimeFigureOut">
              <a:rPr lang="en-US" smtClean="0"/>
              <a:t>1/20/2019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C6D596-FE32-254F-962D-6CE860226135}" type="datetimeFigureOut">
              <a:rPr lang="en-US" smtClean="0"/>
              <a:t>1/20/2019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5" y="1426284"/>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9C6D596-FE32-254F-962D-6CE860226135}" type="datetimeFigureOut">
              <a:rPr lang="en-US" smtClean="0"/>
              <a:t>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5" y="1426284"/>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9C6D596-FE32-254F-962D-6CE860226135}" type="datetimeFigureOut">
              <a:rPr lang="en-US" smtClean="0"/>
              <a:t>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0"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90"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9C6D596-FE32-254F-962D-6CE860226135}" type="datetimeFigureOut">
              <a:rPr lang="en-US" smtClean="0"/>
              <a:t>1/20/2019</a:t>
            </a:fld>
            <a:endParaRPr lang="en-US"/>
          </a:p>
        </p:txBody>
      </p:sp>
      <p:sp>
        <p:nvSpPr>
          <p:cNvPr id="5" name="Footer Placeholder 4"/>
          <p:cNvSpPr>
            <a:spLocks noGrp="1"/>
          </p:cNvSpPr>
          <p:nvPr>
            <p:ph type="ftr" sz="quarter" idx="3"/>
          </p:nvPr>
        </p:nvSpPr>
        <p:spPr>
          <a:xfrm>
            <a:off x="2271715" y="9181398"/>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38AABF3-CF44-794D-939C-988542B0C9B0}" type="slidenum">
              <a:rPr lang="en-US" smtClean="0"/>
              <a:t>‹#›</a:t>
            </a:fld>
            <a:endParaRPr lang="en-US"/>
          </a:p>
        </p:txBody>
      </p:sp>
    </p:spTree>
    <p:extLst>
      <p:ext uri="{BB962C8B-B14F-4D97-AF65-F5344CB8AC3E}">
        <p14:creationId xmlns:p14="http://schemas.microsoft.com/office/powerpoint/2010/main" val="17572636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13" Type="http://schemas.openxmlformats.org/officeDocument/2006/relationships/image" Target="../media/image11.jpg"/><Relationship Id="rId18" Type="http://schemas.openxmlformats.org/officeDocument/2006/relationships/image" Target="../media/image16.jpg"/><Relationship Id="rId26" Type="http://schemas.openxmlformats.org/officeDocument/2006/relationships/image" Target="../media/image24.jpeg"/><Relationship Id="rId3" Type="http://schemas.openxmlformats.org/officeDocument/2006/relationships/image" Target="../media/image1.jpeg"/><Relationship Id="rId21" Type="http://schemas.openxmlformats.org/officeDocument/2006/relationships/image" Target="../media/image19.jpg"/><Relationship Id="rId7" Type="http://schemas.openxmlformats.org/officeDocument/2006/relationships/image" Target="../media/image5.jpg"/><Relationship Id="rId12" Type="http://schemas.openxmlformats.org/officeDocument/2006/relationships/image" Target="../media/image10.jpg"/><Relationship Id="rId17" Type="http://schemas.openxmlformats.org/officeDocument/2006/relationships/image" Target="../media/image15.jpg"/><Relationship Id="rId25" Type="http://schemas.openxmlformats.org/officeDocument/2006/relationships/image" Target="../media/image23.jpeg"/><Relationship Id="rId2" Type="http://schemas.openxmlformats.org/officeDocument/2006/relationships/notesSlide" Target="../notesSlides/notesSlide1.xml"/><Relationship Id="rId16" Type="http://schemas.openxmlformats.org/officeDocument/2006/relationships/image" Target="../media/image14.jpeg"/><Relationship Id="rId20" Type="http://schemas.openxmlformats.org/officeDocument/2006/relationships/image" Target="../media/image18.jpeg"/><Relationship Id="rId1" Type="http://schemas.openxmlformats.org/officeDocument/2006/relationships/slideLayout" Target="../slideLayouts/slideLayout1.xml"/><Relationship Id="rId6" Type="http://schemas.openxmlformats.org/officeDocument/2006/relationships/image" Target="../media/image4.jpg"/><Relationship Id="rId11" Type="http://schemas.openxmlformats.org/officeDocument/2006/relationships/image" Target="../media/image9.jpg"/><Relationship Id="rId24" Type="http://schemas.openxmlformats.org/officeDocument/2006/relationships/image" Target="../media/image22.jpeg"/><Relationship Id="rId5" Type="http://schemas.openxmlformats.org/officeDocument/2006/relationships/image" Target="../media/image3.jpeg"/><Relationship Id="rId15" Type="http://schemas.openxmlformats.org/officeDocument/2006/relationships/image" Target="../media/image13.JPG"/><Relationship Id="rId23" Type="http://schemas.openxmlformats.org/officeDocument/2006/relationships/image" Target="../media/image21.jpeg"/><Relationship Id="rId28" Type="http://schemas.openxmlformats.org/officeDocument/2006/relationships/image" Target="../media/image26.png"/><Relationship Id="rId10" Type="http://schemas.openxmlformats.org/officeDocument/2006/relationships/image" Target="../media/image8.jpeg"/><Relationship Id="rId19" Type="http://schemas.openxmlformats.org/officeDocument/2006/relationships/image" Target="../media/image17.png"/><Relationship Id="rId4" Type="http://schemas.openxmlformats.org/officeDocument/2006/relationships/image" Target="../media/image2.jpg"/><Relationship Id="rId9" Type="http://schemas.openxmlformats.org/officeDocument/2006/relationships/image" Target="../media/image7.jpeg"/><Relationship Id="rId14" Type="http://schemas.openxmlformats.org/officeDocument/2006/relationships/image" Target="../media/image12.gif"/><Relationship Id="rId22" Type="http://schemas.openxmlformats.org/officeDocument/2006/relationships/image" Target="../media/image20.jpg"/><Relationship Id="rId27" Type="http://schemas.openxmlformats.org/officeDocument/2006/relationships/image" Target="../media/image25.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alpha val="0"/>
          </a:schemeClr>
        </a:solidFill>
        <a:effectLst/>
      </p:bgPr>
    </p:bg>
    <p:spTree>
      <p:nvGrpSpPr>
        <p:cNvPr id="1" name=""/>
        <p:cNvGrpSpPr/>
        <p:nvPr/>
      </p:nvGrpSpPr>
      <p:grpSpPr>
        <a:xfrm>
          <a:off x="0" y="0"/>
          <a:ext cx="0" cy="0"/>
          <a:chOff x="0" y="0"/>
          <a:chExt cx="0" cy="0"/>
        </a:xfrm>
      </p:grpSpPr>
      <p:sp>
        <p:nvSpPr>
          <p:cNvPr id="6" name="TextBox 5"/>
          <p:cNvSpPr txBox="1"/>
          <p:nvPr/>
        </p:nvSpPr>
        <p:spPr>
          <a:xfrm>
            <a:off x="0" y="-238777"/>
            <a:ext cx="6927329" cy="10338973"/>
          </a:xfrm>
          <a:prstGeom prst="rect">
            <a:avLst/>
          </a:prstGeom>
          <a:solidFill>
            <a:srgbClr val="92D050"/>
          </a:solidFill>
          <a:ln>
            <a:noFill/>
          </a:ln>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7" name="TextBox 6"/>
          <p:cNvSpPr txBox="1"/>
          <p:nvPr/>
        </p:nvSpPr>
        <p:spPr>
          <a:xfrm>
            <a:off x="0" y="22704"/>
            <a:ext cx="6912000" cy="648000"/>
          </a:xfrm>
          <a:prstGeom prst="rect">
            <a:avLst/>
          </a:prstGeom>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endParaRPr lang="en-US" b="1" i="1" dirty="0">
              <a:solidFill>
                <a:schemeClr val="bg1">
                  <a:lumMod val="95000"/>
                </a:schemeClr>
              </a:solidFill>
              <a:latin typeface="Avenir Medium" charset="0"/>
              <a:ea typeface="Avenir Medium" charset="0"/>
              <a:cs typeface="Avenir Medium" charset="0"/>
            </a:endParaRPr>
          </a:p>
          <a:p>
            <a:pPr lvl="1"/>
            <a:r>
              <a:rPr lang="en-US" b="1" i="1" dirty="0">
                <a:ln>
                  <a:solidFill>
                    <a:schemeClr val="bg1"/>
                  </a:solidFill>
                </a:ln>
                <a:solidFill>
                  <a:schemeClr val="bg1">
                    <a:lumMod val="95000"/>
                  </a:schemeClr>
                </a:solidFill>
                <a:latin typeface="Avenir Medium" charset="0"/>
                <a:ea typeface="Avenir Medium" charset="0"/>
                <a:cs typeface="Avenir Medium" charset="0"/>
              </a:rPr>
              <a:t>   Design a Better Book Cover for a Red Dot Book </a:t>
            </a:r>
          </a:p>
        </p:txBody>
      </p:sp>
      <p:sp>
        <p:nvSpPr>
          <p:cNvPr id="8" name="TextBox 7"/>
          <p:cNvSpPr txBox="1"/>
          <p:nvPr/>
        </p:nvSpPr>
        <p:spPr>
          <a:xfrm>
            <a:off x="2" y="2591615"/>
            <a:ext cx="6900691" cy="7355860"/>
          </a:xfrm>
          <a:prstGeom prst="rect">
            <a:avLst/>
          </a:prstGeom>
          <a:noFill/>
          <a:ln>
            <a:solidFill>
              <a:schemeClr val="tx1"/>
            </a:solidFill>
          </a:ln>
        </p:spPr>
        <p:txBody>
          <a:bodyPr wrap="square" rtlCol="0">
            <a:spAutoFit/>
          </a:bodyPr>
          <a:lstStyle/>
          <a:p>
            <a:r>
              <a:rPr lang="en-GB" dirty="0"/>
              <a:t> </a:t>
            </a:r>
          </a:p>
          <a:p>
            <a:pPr algn="just"/>
            <a:r>
              <a:rPr lang="en-GB" sz="1400" i="1" dirty="0"/>
              <a:t>                             </a:t>
            </a:r>
            <a:r>
              <a:rPr lang="en-GB" sz="1400" b="1" i="1" dirty="0">
                <a:solidFill>
                  <a:schemeClr val="bg1"/>
                </a:solidFill>
              </a:rPr>
              <a:t>Matured </a:t>
            </a:r>
            <a:r>
              <a:rPr lang="en-GB" sz="1400" b="1" dirty="0">
                <a:solidFill>
                  <a:schemeClr val="bg1"/>
                </a:solidFill>
              </a:rPr>
              <a:t>Readers                                                         Older Readers</a:t>
            </a:r>
          </a:p>
          <a:p>
            <a:pPr algn="just"/>
            <a:endParaRPr lang="en-GB" sz="1400" dirty="0"/>
          </a:p>
          <a:p>
            <a:pPr algn="just"/>
            <a:r>
              <a:rPr lang="en-GB" dirty="0"/>
              <a:t>All Students may submit a ‘Better Book Cover’ to be judged during the Nationwide Readers’ Cup Festival. Please submit your cover to the library on time. You may draw by hand or use digital images, as long as they are allowed to be used and are from ‘Creative Commons’ or another public domain.</a:t>
            </a:r>
          </a:p>
          <a:p>
            <a:pPr algn="just"/>
            <a:r>
              <a:rPr lang="en-GB" dirty="0"/>
              <a:t> </a:t>
            </a:r>
          </a:p>
          <a:p>
            <a:pPr algn="just"/>
            <a:r>
              <a:rPr lang="en-GB" dirty="0"/>
              <a:t>Librarians will chose the best 3 from each category to be entered in </a:t>
            </a:r>
          </a:p>
          <a:p>
            <a:pPr algn="just"/>
            <a:r>
              <a:rPr lang="en-GB" dirty="0"/>
              <a:t>the competition. Prizes to be won! Please follow the criteria below and if you have any questions ask your librarian</a:t>
            </a:r>
            <a:r>
              <a:rPr lang="en-GB" sz="1600" dirty="0"/>
              <a:t>.</a:t>
            </a:r>
            <a:endParaRPr lang="en-GB" sz="2400" b="1" dirty="0"/>
          </a:p>
          <a:p>
            <a:pPr algn="just"/>
            <a:endParaRPr lang="en-GB" b="1" dirty="0"/>
          </a:p>
          <a:p>
            <a:pPr algn="just"/>
            <a:r>
              <a:rPr lang="en-GB" sz="1600" b="1" dirty="0"/>
              <a:t>Due date: 25</a:t>
            </a:r>
            <a:r>
              <a:rPr lang="en-GB" sz="1600" b="1" baseline="30000" dirty="0"/>
              <a:t>th</a:t>
            </a:r>
            <a:r>
              <a:rPr lang="en-GB" sz="1600" b="1" dirty="0"/>
              <a:t> March 2019</a:t>
            </a:r>
            <a:endParaRPr lang="en-GB" sz="1600" dirty="0"/>
          </a:p>
          <a:p>
            <a:r>
              <a:rPr lang="en-GB" sz="1600" b="1" dirty="0"/>
              <a:t> </a:t>
            </a:r>
            <a:endParaRPr lang="en-GB" sz="1600" dirty="0"/>
          </a:p>
          <a:p>
            <a:r>
              <a:rPr lang="en-GB" sz="1600" b="1" dirty="0"/>
              <a:t>Checklist</a:t>
            </a:r>
            <a:endParaRPr lang="en-GB" sz="1600" dirty="0"/>
          </a:p>
          <a:p>
            <a:pPr marL="285750" indent="-285750">
              <a:buFont typeface="Arial" charset="0"/>
              <a:buChar char="•"/>
            </a:pPr>
            <a:r>
              <a:rPr lang="en-GB" sz="1600" dirty="0"/>
              <a:t>A4</a:t>
            </a:r>
          </a:p>
          <a:p>
            <a:pPr marL="285750" indent="-285750">
              <a:buFont typeface="Arial" charset="0"/>
              <a:buChar char="•"/>
            </a:pPr>
            <a:r>
              <a:rPr lang="en-GB" sz="1600" dirty="0"/>
              <a:t>Font is easy to read</a:t>
            </a:r>
          </a:p>
          <a:p>
            <a:pPr marL="285750" indent="-285750">
              <a:buFont typeface="Arial" charset="0"/>
              <a:buChar char="•"/>
            </a:pPr>
            <a:r>
              <a:rPr lang="en-GB" sz="1600" dirty="0"/>
              <a:t>All essential information is visible (title, author and illustrator)</a:t>
            </a:r>
          </a:p>
          <a:p>
            <a:pPr marL="285750" indent="-285750">
              <a:buFont typeface="Arial" charset="0"/>
              <a:buChar char="•"/>
            </a:pPr>
            <a:r>
              <a:rPr lang="en-GB" sz="1600" dirty="0"/>
              <a:t>Images have a good connection to the story</a:t>
            </a:r>
          </a:p>
          <a:p>
            <a:pPr marL="285750" indent="-285750">
              <a:buFont typeface="Arial" charset="0"/>
              <a:buChar char="•"/>
            </a:pPr>
            <a:r>
              <a:rPr lang="en-GB" sz="1600" dirty="0"/>
              <a:t>Work is neat and reflects knowledge of the book</a:t>
            </a:r>
          </a:p>
          <a:p>
            <a:pPr marL="285750" indent="-285750">
              <a:buFont typeface="Arial" charset="0"/>
              <a:buChar char="•"/>
            </a:pPr>
            <a:r>
              <a:rPr lang="en-GB" sz="1600" dirty="0"/>
              <a:t>Images from the internet must be given credit by listing the URL on the back of the cover</a:t>
            </a:r>
          </a:p>
          <a:p>
            <a:pPr marL="285750" indent="-285750">
              <a:buFont typeface="Arial" charset="0"/>
              <a:buChar char="•"/>
            </a:pPr>
            <a:r>
              <a:rPr lang="en-GB" sz="1600" dirty="0"/>
              <a:t>Images found on the internet must be royalty free and follow the</a:t>
            </a:r>
          </a:p>
          <a:p>
            <a:r>
              <a:rPr lang="en-GB" sz="1600" dirty="0"/>
              <a:t>       proper usage rights </a:t>
            </a:r>
          </a:p>
          <a:p>
            <a:endParaRPr lang="en-GB" dirty="0"/>
          </a:p>
          <a:p>
            <a:endParaRPr lang="en-GB" dirty="0"/>
          </a:p>
          <a:p>
            <a:endParaRPr lang="en-GB"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33" y="695366"/>
            <a:ext cx="921336" cy="1092072"/>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670" y="1787438"/>
            <a:ext cx="975031" cy="1092072"/>
          </a:xfrm>
          <a:prstGeom prst="rect">
            <a:avLst/>
          </a:prstGeom>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1900" y="693357"/>
            <a:ext cx="905701" cy="1153044"/>
          </a:xfrm>
          <a:prstGeom prst="rect">
            <a:avLst/>
          </a:prstGeom>
        </p:spPr>
      </p:pic>
      <p:pic>
        <p:nvPicPr>
          <p:cNvPr id="13" name="Pictur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845251" y="700912"/>
            <a:ext cx="879539" cy="1065110"/>
          </a:xfrm>
          <a:prstGeom prst="rect">
            <a:avLst/>
          </a:prstGeom>
        </p:spPr>
      </p:pic>
      <p:pic>
        <p:nvPicPr>
          <p:cNvPr id="14" name="Picture 1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78703" y="1758077"/>
            <a:ext cx="956438" cy="1100017"/>
          </a:xfrm>
          <a:prstGeom prst="rect">
            <a:avLst/>
          </a:prstGeom>
        </p:spPr>
      </p:pic>
      <p:pic>
        <p:nvPicPr>
          <p:cNvPr id="15" name="Picture 1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908880" y="1769434"/>
            <a:ext cx="843521" cy="1152356"/>
          </a:xfrm>
          <a:prstGeom prst="rect">
            <a:avLst/>
          </a:prstGeom>
        </p:spPr>
      </p:pic>
      <p:pic>
        <p:nvPicPr>
          <p:cNvPr id="17" name="Picture 1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704485" y="695366"/>
            <a:ext cx="861383" cy="1102736"/>
          </a:xfrm>
          <a:prstGeom prst="rect">
            <a:avLst/>
          </a:prstGeom>
        </p:spPr>
      </p:pic>
      <p:pic>
        <p:nvPicPr>
          <p:cNvPr id="19" name="Picture 18"/>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739419" y="1777307"/>
            <a:ext cx="860061" cy="1142338"/>
          </a:xfrm>
          <a:prstGeom prst="rect">
            <a:avLst/>
          </a:prstGeom>
        </p:spPr>
      </p:pic>
      <p:pic>
        <p:nvPicPr>
          <p:cNvPr id="20" name="Picture 1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12112" y="664013"/>
            <a:ext cx="817040" cy="1124706"/>
          </a:xfrm>
          <a:prstGeom prst="rect">
            <a:avLst/>
          </a:prstGeom>
        </p:spPr>
      </p:pic>
      <p:pic>
        <p:nvPicPr>
          <p:cNvPr id="21" name="Picture 20"/>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941411" y="1744594"/>
            <a:ext cx="916589" cy="1061976"/>
          </a:xfrm>
          <a:prstGeom prst="rect">
            <a:avLst/>
          </a:prstGeom>
        </p:spPr>
      </p:pic>
      <p:pic>
        <p:nvPicPr>
          <p:cNvPr id="22" name="Picture 21"/>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137650" y="1768271"/>
            <a:ext cx="803761" cy="1075823"/>
          </a:xfrm>
          <a:prstGeom prst="rect">
            <a:avLst/>
          </a:prstGeom>
        </p:spPr>
      </p:pic>
      <p:pic>
        <p:nvPicPr>
          <p:cNvPr id="23" name="Picture 22"/>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109141" y="693356"/>
            <a:ext cx="924264" cy="1075823"/>
          </a:xfrm>
          <a:prstGeom prst="rect">
            <a:avLst/>
          </a:prstGeom>
        </p:spPr>
      </p:pic>
      <p:pic>
        <p:nvPicPr>
          <p:cNvPr id="24" name="Picture 23"/>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4323313" y="1756334"/>
            <a:ext cx="800620" cy="1107021"/>
          </a:xfrm>
          <a:prstGeom prst="rect">
            <a:avLst/>
          </a:prstGeom>
        </p:spPr>
      </p:pic>
      <p:pic>
        <p:nvPicPr>
          <p:cNvPr id="25" name="Picture 24"/>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3561674" y="1770044"/>
            <a:ext cx="833391" cy="1109465"/>
          </a:xfrm>
          <a:prstGeom prst="rect">
            <a:avLst/>
          </a:prstGeom>
        </p:spPr>
      </p:pic>
      <p:pic>
        <p:nvPicPr>
          <p:cNvPr id="26" name="Picture 25"/>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5925354" y="661156"/>
            <a:ext cx="932647" cy="1130421"/>
          </a:xfrm>
          <a:prstGeom prst="rect">
            <a:avLst/>
          </a:prstGeom>
        </p:spPr>
      </p:pic>
      <p:pic>
        <p:nvPicPr>
          <p:cNvPr id="31" name="Picture 30"/>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3556492" y="680386"/>
            <a:ext cx="766633" cy="1101762"/>
          </a:xfrm>
          <a:prstGeom prst="rect">
            <a:avLst/>
          </a:prstGeom>
        </p:spPr>
      </p:pic>
      <p:pic>
        <p:nvPicPr>
          <p:cNvPr id="33" name="Picture 32"/>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6101362" y="8552178"/>
            <a:ext cx="573024" cy="890016"/>
          </a:xfrm>
          <a:prstGeom prst="rect">
            <a:avLst/>
          </a:prstGeom>
        </p:spPr>
      </p:pic>
      <p:sp>
        <p:nvSpPr>
          <p:cNvPr id="36" name="Cloud 35"/>
          <p:cNvSpPr/>
          <p:nvPr/>
        </p:nvSpPr>
        <p:spPr>
          <a:xfrm rot="813335">
            <a:off x="5816677" y="216474"/>
            <a:ext cx="1021030" cy="658792"/>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p:cNvSpPr txBox="1"/>
          <p:nvPr/>
        </p:nvSpPr>
        <p:spPr>
          <a:xfrm rot="510644">
            <a:off x="5981990" y="304159"/>
            <a:ext cx="703078" cy="523220"/>
          </a:xfrm>
          <a:prstGeom prst="rect">
            <a:avLst/>
          </a:prstGeom>
          <a:noFill/>
        </p:spPr>
        <p:txBody>
          <a:bodyPr wrap="square" rtlCol="0">
            <a:spAutoFit/>
          </a:bodyPr>
          <a:lstStyle/>
          <a:p>
            <a:r>
              <a:rPr lang="en-US" sz="1400" dirty="0"/>
              <a:t>2018-2019</a:t>
            </a:r>
          </a:p>
        </p:txBody>
      </p:sp>
      <p:pic>
        <p:nvPicPr>
          <p:cNvPr id="2" name="Picture 1"/>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33835" y="693390"/>
            <a:ext cx="927877" cy="1047893"/>
          </a:xfrm>
          <a:prstGeom prst="rect">
            <a:avLst/>
          </a:prstGeom>
        </p:spPr>
      </p:pic>
      <p:pic>
        <p:nvPicPr>
          <p:cNvPr id="3" name="Picture 2"/>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975429" y="670704"/>
            <a:ext cx="922144" cy="1116734"/>
          </a:xfrm>
          <a:prstGeom prst="rect">
            <a:avLst/>
          </a:prstGeom>
        </p:spPr>
      </p:pic>
      <p:pic>
        <p:nvPicPr>
          <p:cNvPr id="4" name="Picture 3"/>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1904186" y="660861"/>
            <a:ext cx="786575" cy="1116445"/>
          </a:xfrm>
          <a:prstGeom prst="rect">
            <a:avLst/>
          </a:prstGeom>
        </p:spPr>
      </p:pic>
      <p:pic>
        <p:nvPicPr>
          <p:cNvPr id="5" name="Picture 4"/>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2701276" y="660861"/>
            <a:ext cx="851663" cy="1107410"/>
          </a:xfrm>
          <a:prstGeom prst="rect">
            <a:avLst/>
          </a:prstGeom>
        </p:spPr>
      </p:pic>
      <p:pic>
        <p:nvPicPr>
          <p:cNvPr id="11" name="Picture 10"/>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16147" y="1756334"/>
            <a:ext cx="954058" cy="1101760"/>
          </a:xfrm>
          <a:prstGeom prst="rect">
            <a:avLst/>
          </a:prstGeom>
        </p:spPr>
      </p:pic>
      <p:pic>
        <p:nvPicPr>
          <p:cNvPr id="16" name="Picture 15"/>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979519" y="1741283"/>
            <a:ext cx="924479" cy="1138226"/>
          </a:xfrm>
          <a:prstGeom prst="rect">
            <a:avLst/>
          </a:prstGeom>
        </p:spPr>
      </p:pic>
      <p:pic>
        <p:nvPicPr>
          <p:cNvPr id="18" name="Picture 17"/>
          <p:cNvPicPr>
            <a:picLocks noChangeAspect="1"/>
          </p:cNvPicPr>
          <p:nvPr/>
        </p:nvPicPr>
        <p:blipFill>
          <a:blip r:embed="rId26">
            <a:extLst>
              <a:ext uri="{28A0092B-C50C-407E-A947-70E740481C1C}">
                <a14:useLocalDpi xmlns:a14="http://schemas.microsoft.com/office/drawing/2010/main" val="0"/>
              </a:ext>
            </a:extLst>
          </a:blip>
          <a:stretch>
            <a:fillRect/>
          </a:stretch>
        </p:blipFill>
        <p:spPr>
          <a:xfrm>
            <a:off x="1880223" y="1755188"/>
            <a:ext cx="832560" cy="1164457"/>
          </a:xfrm>
          <a:prstGeom prst="rect">
            <a:avLst/>
          </a:prstGeom>
        </p:spPr>
      </p:pic>
      <p:pic>
        <p:nvPicPr>
          <p:cNvPr id="27" name="Picture 26"/>
          <p:cNvPicPr>
            <a:picLocks noChangeAspect="1"/>
          </p:cNvPicPr>
          <p:nvPr/>
        </p:nvPicPr>
        <p:blipFill>
          <a:blip r:embed="rId27">
            <a:extLst>
              <a:ext uri="{28A0092B-C50C-407E-A947-70E740481C1C}">
                <a14:useLocalDpi xmlns:a14="http://schemas.microsoft.com/office/drawing/2010/main" val="0"/>
              </a:ext>
            </a:extLst>
          </a:blip>
          <a:stretch>
            <a:fillRect/>
          </a:stretch>
        </p:blipFill>
        <p:spPr>
          <a:xfrm>
            <a:off x="2693775" y="1766021"/>
            <a:ext cx="880591" cy="1113487"/>
          </a:xfrm>
          <a:prstGeom prst="rect">
            <a:avLst/>
          </a:prstGeom>
        </p:spPr>
      </p:pic>
      <p:pic>
        <p:nvPicPr>
          <p:cNvPr id="32" name="Picture 31"/>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3169449" y="1571108"/>
            <a:ext cx="917134" cy="941675"/>
          </a:xfrm>
          <a:prstGeom prst="rect">
            <a:avLst/>
          </a:prstGeom>
        </p:spPr>
      </p:pic>
    </p:spTree>
    <p:extLst>
      <p:ext uri="{BB962C8B-B14F-4D97-AF65-F5344CB8AC3E}">
        <p14:creationId xmlns:p14="http://schemas.microsoft.com/office/powerpoint/2010/main" val="1301567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682</TotalTime>
  <Words>82</Words>
  <Application>Microsoft Office PowerPoint</Application>
  <PresentationFormat>A4 Paper (210x297 mm)</PresentationFormat>
  <Paragraphs>85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Shirley YEO</dc:creator>
  <cp:lastModifiedBy>Microsoft Office User</cp:lastModifiedBy>
  <cp:revision>60</cp:revision>
  <cp:lastPrinted>2019-01-17T03:34:47Z</cp:lastPrinted>
  <dcterms:created xsi:type="dcterms:W3CDTF">2019-01-16T11:23:09Z</dcterms:created>
  <dcterms:modified xsi:type="dcterms:W3CDTF">2019-01-21T05:54:49Z</dcterms:modified>
</cp:coreProperties>
</file>