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sldIdLst>
    <p:sldId id="265" r:id="rId5"/>
    <p:sldId id="274" r:id="rId6"/>
    <p:sldId id="260" r:id="rId7"/>
    <p:sldId id="273" r:id="rId8"/>
    <p:sldId id="262" r:id="rId9"/>
    <p:sldId id="257" r:id="rId10"/>
    <p:sldId id="270" r:id="rId11"/>
    <p:sldId id="26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804"/>
    <a:srgbClr val="C8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A8D6D-AF43-43BF-AD8A-915826090F4C}" type="datetimeFigureOut">
              <a:rPr lang="en-US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940E-E2AC-4961-A8D4-A63ADE4FF8A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940E-E2AC-4961-A8D4-A63ADE4FF8A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940E-E2AC-4961-A8D4-A63ADE4FF8A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3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092D-48B9-3D4D-B652-A4DC85EBD29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7CDA-1462-3B44-9CA9-9456259B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worldbookday.com/videos/world-book-day-2017-video-for-tee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hyperlink" Target="https://dulwichsingapore-my.sharepoint.com/personal/laura_taylor_dulwich-singapore_edu_sg/_layouts/15/guestaccess.aspx?guestaccesstoken=kemR0TaZv3gkASHtEwP+Q0gs/9mdmO7EnDQ8oHmq6Ww=&amp;docid=0a46eed48959b40b6864363909583ee9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logo Left D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266700"/>
            <a:ext cx="7636779" cy="61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80783"/>
      </p:ext>
    </p:extLst>
  </p:cSld>
  <p:clrMapOvr>
    <a:masterClrMapping/>
  </p:clrMapOvr>
  <p:transition spd="slow">
    <p:randomBar dir="vert"/>
    <p:sndAc>
      <p:stSnd>
        <p:snd r:embed="rId2" name="Drum Roll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Thursday 2</a:t>
            </a:r>
            <a:r>
              <a:rPr lang="en-US" baseline="30000"/>
              <a:t>nd</a:t>
            </a:r>
            <a:r>
              <a:rPr lang="en-US"/>
              <a:t>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87" y="1719725"/>
            <a:ext cx="9156137" cy="4454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bg1"/>
                </a:solidFill>
              </a:rPr>
              <a:t>ALL WEEK</a:t>
            </a:r>
          </a:p>
          <a:p>
            <a:r>
              <a:rPr lang="en-US" sz="1800" b="1">
                <a:solidFill>
                  <a:srgbClr val="0070C0"/>
                </a:solidFill>
              </a:rPr>
              <a:t>Buddy reading – across the College during your English class</a:t>
            </a:r>
          </a:p>
          <a:p>
            <a:r>
              <a:rPr lang="en-US" sz="1800" b="1">
                <a:solidFill>
                  <a:srgbClr val="0070C0"/>
                </a:solidFill>
              </a:rPr>
              <a:t>Teachers sharing - 'What I'm currently reading' - outside their classroom doors</a:t>
            </a:r>
          </a:p>
          <a:p>
            <a:r>
              <a:rPr lang="en-US" sz="1800" b="1">
                <a:solidFill>
                  <a:srgbClr val="0070C0"/>
                </a:solidFill>
              </a:rPr>
              <a:t>Earn a house point for every book borrowed during Book Week</a:t>
            </a:r>
          </a:p>
          <a:p>
            <a:r>
              <a:rPr lang="en-US" sz="1800" b="1">
                <a:solidFill>
                  <a:srgbClr val="0070C0"/>
                </a:solidFill>
              </a:rPr>
              <a:t>Construction of 'Best Book Ever' Wall – in the library – earn house points</a:t>
            </a:r>
          </a:p>
          <a:p>
            <a:r>
              <a:rPr lang="en-US" sz="1800" b="1" err="1">
                <a:solidFill>
                  <a:srgbClr val="0070C0"/>
                </a:solidFill>
              </a:rPr>
              <a:t>Favourite</a:t>
            </a:r>
            <a:r>
              <a:rPr lang="en-US" sz="1800" b="1">
                <a:solidFill>
                  <a:srgbClr val="0070C0"/>
                </a:solidFill>
              </a:rPr>
              <a:t> Illustrator Gallery – vote for your </a:t>
            </a:r>
            <a:r>
              <a:rPr lang="en-US" sz="1800" b="1" err="1">
                <a:solidFill>
                  <a:srgbClr val="0070C0"/>
                </a:solidFill>
              </a:rPr>
              <a:t>favourite</a:t>
            </a:r>
            <a:r>
              <a:rPr lang="en-US" sz="1800" b="1">
                <a:solidFill>
                  <a:srgbClr val="0070C0"/>
                </a:solidFill>
              </a:rPr>
              <a:t> and earn a house point</a:t>
            </a:r>
          </a:p>
          <a:p>
            <a:r>
              <a:rPr lang="en-US" sz="1800" b="1">
                <a:solidFill>
                  <a:srgbClr val="0070C0"/>
                </a:solidFill>
              </a:rPr>
              <a:t>World Book Day doodle </a:t>
            </a:r>
            <a:r>
              <a:rPr lang="en-US" sz="1800" b="1" err="1">
                <a:solidFill>
                  <a:srgbClr val="0070C0"/>
                </a:solidFill>
              </a:rPr>
              <a:t>colour</a:t>
            </a:r>
            <a:r>
              <a:rPr lang="en-US" sz="1800" b="1">
                <a:solidFill>
                  <a:srgbClr val="0070C0"/>
                </a:solidFill>
              </a:rPr>
              <a:t> design competition – be creative and earn house points</a:t>
            </a:r>
          </a:p>
          <a:p>
            <a:r>
              <a:rPr lang="en-US" sz="1800" b="1">
                <a:solidFill>
                  <a:srgbClr val="0070C0"/>
                </a:solidFill>
              </a:rPr>
              <a:t>Great first lines in books activity</a:t>
            </a:r>
          </a:p>
          <a:p>
            <a:r>
              <a:rPr lang="en-US" sz="1800" b="1">
                <a:solidFill>
                  <a:srgbClr val="0070C0"/>
                </a:solidFill>
              </a:rPr>
              <a:t>And many other house point scoring, book loving activities …</a:t>
            </a:r>
          </a:p>
        </p:txBody>
      </p:sp>
      <p:pic>
        <p:nvPicPr>
          <p:cNvPr id="4" name="Picture 3" descr="878716.28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10"/>
            <a:ext cx="9144000" cy="1602678"/>
          </a:xfrm>
          <a:prstGeom prst="rect">
            <a:avLst/>
          </a:prstGeom>
        </p:spPr>
      </p:pic>
      <p:pic>
        <p:nvPicPr>
          <p:cNvPr id="5" name="Picture 4" descr="878716.28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322"/>
            <a:ext cx="9144000" cy="16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"/>
          </p:stSnd>
        </p:sndAc>
      </p:transition>
    </mc:Choice>
    <mc:Fallback>
      <p:transition spd="slow">
        <p:sndAc>
          <p:stSnd>
            <p:snd r:embed="rId3" name="Chimes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10"/>
            <a:ext cx="9144000" cy="160267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860550"/>
            <a:ext cx="8846233" cy="30876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0070C0"/>
                </a:solidFill>
              </a:rPr>
              <a:t>Monday 27 February</a:t>
            </a:r>
          </a:p>
          <a:p>
            <a:pPr marL="0" indent="0">
              <a:buNone/>
            </a:pPr>
            <a:r>
              <a:rPr lang="en-US" sz="4000"/>
              <a:t>Welcome back to an exciting week of doing '</a:t>
            </a:r>
            <a:r>
              <a:rPr lang="en-US" sz="4000" err="1"/>
              <a:t>booky</a:t>
            </a:r>
            <a:r>
              <a:rPr lang="en-US" sz="4000"/>
              <a:t>' things!</a:t>
            </a:r>
          </a:p>
          <a:p>
            <a:pPr marL="0" indent="0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 b="1"/>
              <a:t> </a:t>
            </a:r>
            <a:r>
              <a:rPr lang="en-US" sz="4000" b="1">
                <a:solidFill>
                  <a:srgbClr val="3366FF"/>
                </a:solidFill>
              </a:rPr>
              <a:t>DEAR – Drop Everything </a:t>
            </a:r>
            <a:r>
              <a:rPr lang="en-US" sz="4000" b="1">
                <a:solidFill>
                  <a:srgbClr val="0070C0"/>
                </a:solidFill>
              </a:rPr>
              <a:t>and READ!</a:t>
            </a:r>
            <a:r>
              <a:rPr lang="en-US" sz="4000" b="1">
                <a:solidFill>
                  <a:srgbClr val="000000"/>
                </a:solidFill>
              </a:rPr>
              <a:t> </a:t>
            </a:r>
            <a:endParaRPr lang="en-US" sz="4000" b="1"/>
          </a:p>
          <a:p>
            <a:pPr marL="0" indent="0" algn="ctr">
              <a:buNone/>
            </a:pPr>
            <a:r>
              <a:rPr lang="en-US" sz="4000" b="1">
                <a:solidFill>
                  <a:srgbClr val="FFFFFF"/>
                </a:solidFill>
              </a:rPr>
              <a:t>Make sure you have a book with you at </a:t>
            </a:r>
            <a:r>
              <a:rPr lang="en-US" sz="4000" b="1">
                <a:solidFill>
                  <a:srgbClr val="3366FF"/>
                </a:solidFill>
              </a:rPr>
              <a:t>all</a:t>
            </a:r>
            <a:r>
              <a:rPr lang="en-US" sz="4000" b="1">
                <a:solidFill>
                  <a:srgbClr val="FFFFFF"/>
                </a:solidFill>
              </a:rPr>
              <a:t> times today as we will </a:t>
            </a:r>
            <a:r>
              <a:rPr lang="en-US" sz="4000" b="1">
                <a:solidFill>
                  <a:srgbClr val="0000FF"/>
                </a:solidFill>
              </a:rPr>
              <a:t>all</a:t>
            </a:r>
            <a:r>
              <a:rPr lang="en-US" sz="4000" b="1">
                <a:solidFill>
                  <a:srgbClr val="FFFFFF"/>
                </a:solidFill>
              </a:rPr>
              <a:t> be stopping what we are doing </a:t>
            </a:r>
            <a:r>
              <a:rPr lang="en-US" sz="4000">
                <a:solidFill>
                  <a:srgbClr val="FFFFFF"/>
                </a:solidFill>
              </a:rPr>
              <a:t>3 times during the day and        </a:t>
            </a:r>
            <a:r>
              <a:rPr lang="en-US" sz="4000">
                <a:solidFill>
                  <a:srgbClr val="000000"/>
                </a:solidFill>
              </a:rPr>
              <a:t> </a:t>
            </a:r>
            <a:endParaRPr lang="en-US" sz="4000"/>
          </a:p>
          <a:p>
            <a:pPr marL="0" indent="0" algn="ctr">
              <a:buNone/>
            </a:pPr>
            <a:r>
              <a:rPr lang="en-US" sz="4000" b="1">
                <a:solidFill>
                  <a:srgbClr val="3366FF"/>
                </a:solidFill>
              </a:rPr>
              <a:t>READING!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400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3100">
              <a:solidFill>
                <a:srgbClr val="0000FF"/>
              </a:solidFill>
            </a:endParaRPr>
          </a:p>
        </p:txBody>
      </p:sp>
      <p:pic>
        <p:nvPicPr>
          <p:cNvPr id="9" name="Picture 8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95"/>
            <a:ext cx="9144000" cy="1602678"/>
          </a:xfrm>
          <a:prstGeom prst="rect">
            <a:avLst/>
          </a:prstGeom>
        </p:spPr>
      </p:pic>
      <p:pic>
        <p:nvPicPr>
          <p:cNvPr id="11" name="Picture 10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75" y="4951413"/>
            <a:ext cx="9144000" cy="16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"/>
          </p:stSnd>
        </p:sndAc>
      </p:transition>
    </mc:Choice>
    <mc:Fallback>
      <p:transition spd="slow">
        <p:split orient="vert"/>
        <p:sndAc>
          <p:stSnd>
            <p:snd r:embed="rId2" name="Applause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160267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78013"/>
            <a:ext cx="5824939" cy="310197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0070C0"/>
                </a:solidFill>
              </a:rPr>
              <a:t>Tuesday 28 February </a:t>
            </a:r>
            <a:endParaRPr lang="en-US" sz="8000" b="1">
              <a:solidFill>
                <a:srgbClr val="0070C0"/>
              </a:solidFill>
              <a:latin typeface="Calibri"/>
            </a:endParaRPr>
          </a:p>
          <a:p>
            <a:r>
              <a:rPr lang="en-US" sz="6600"/>
              <a:t>Tutor group multiple choice book quiz – answer provided tomorrow – house points! Send a representative from your tutor group to the senior library with your answer sheet.</a:t>
            </a:r>
          </a:p>
          <a:p>
            <a:r>
              <a:rPr lang="en-US" sz="6600"/>
              <a:t>Match the book characters: all staff to have the name of a book character on their lanyard. Students to identify as many as possible and submit results to the library for house points. Entry forms available at the senior library</a:t>
            </a:r>
          </a:p>
          <a:p>
            <a:r>
              <a:rPr lang="en-US" sz="6600"/>
              <a:t>Author Talk - 12-12:50pm in the Performing Arts Theatre – Singapore based authors of the Red Dot Award Book </a:t>
            </a:r>
            <a:r>
              <a:rPr lang="en-US" sz="6600" i="1"/>
              <a:t>Secrets of Singapore, </a:t>
            </a:r>
            <a:r>
              <a:rPr lang="en-US" sz="6600"/>
              <a:t>Lesley-Anne &amp; Monica Lim will present to years 5, 6, 7 and 8!.Buy a book and have it signed by the authors!</a:t>
            </a:r>
            <a:br>
              <a:rPr lang="en-US" sz="5100"/>
            </a:br>
            <a:br>
              <a:rPr lang="en-US" sz="2600" b="1"/>
            </a:br>
            <a:endParaRPr lang="en-US" sz="2600">
              <a:hlinkClick r:id="" action="ppaction://noaction"/>
            </a:endParaRPr>
          </a:p>
          <a:p>
            <a:pPr marL="0" indent="0" algn="ctr">
              <a:buNone/>
            </a:pPr>
            <a:endParaRPr lang="en-US" sz="4000" b="1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3100">
              <a:solidFill>
                <a:srgbClr val="0000FF"/>
              </a:solidFill>
            </a:endParaRPr>
          </a:p>
        </p:txBody>
      </p:sp>
      <p:pic>
        <p:nvPicPr>
          <p:cNvPr id="11" name="Picture 10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4950"/>
            <a:ext cx="9144000" cy="1602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3100" y="3971925"/>
            <a:ext cx="401720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86" y="1858938"/>
            <a:ext cx="202996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4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"/>
          </p:stSnd>
        </p:sndAc>
      </p:transition>
    </mc:Choice>
    <mc:Fallback>
      <p:transition spd="slow">
        <p:split orient="vert"/>
        <p:sndAc>
          <p:stSnd>
            <p:snd r:embed="rId2" name="Applause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95"/>
            <a:ext cx="9144000" cy="160267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8477"/>
            <a:ext cx="6003758" cy="373489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Wednesday &amp; Thursday</a:t>
            </a:r>
          </a:p>
          <a:p>
            <a:pPr marL="0" indent="0" algn="ctr">
              <a:buNone/>
            </a:pPr>
            <a:r>
              <a:rPr lang="en-US" sz="6500" b="1">
                <a:solidFill>
                  <a:srgbClr val="3366FF"/>
                </a:solidFill>
              </a:rPr>
              <a:t>Book Fair </a:t>
            </a:r>
          </a:p>
          <a:p>
            <a:pPr marL="0" indent="0" algn="ctr">
              <a:buNone/>
            </a:pP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300" b="1">
                <a:solidFill>
                  <a:schemeClr val="bg1"/>
                </a:solidFill>
              </a:rPr>
              <a:t>Senior School Library</a:t>
            </a:r>
          </a:p>
          <a:p>
            <a:pPr marL="0" indent="0" algn="ctr">
              <a:buNone/>
            </a:pPr>
            <a:r>
              <a:rPr lang="en-US" sz="4300" b="1">
                <a:solidFill>
                  <a:schemeClr val="bg1"/>
                </a:solidFill>
              </a:rPr>
              <a:t>Open before and after school and lunchtime. </a:t>
            </a: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5255322"/>
            <a:ext cx="9144000" cy="1602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1678477"/>
            <a:ext cx="2526631" cy="35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sndAc>
          <p:stSnd>
            <p:snd r:embed="rId2" name="Cash Register"/>
          </p:stSnd>
        </p:sndAc>
      </p:transition>
    </mc:Choice>
    <mc:Fallback>
      <p:transition spd="slow">
        <p:sndAc>
          <p:stSnd>
            <p:snd r:embed="rId2" name="Cash Register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5619750"/>
            <a:ext cx="9180170" cy="1154113"/>
          </a:xfrm>
          <a:prstGeom prst="rect">
            <a:avLst/>
          </a:prstGeom>
        </p:spPr>
      </p:pic>
      <p:pic>
        <p:nvPicPr>
          <p:cNvPr id="6" name="Picture 5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900"/>
            <a:ext cx="9144000" cy="1809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000" y="895099"/>
            <a:ext cx="9017000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US" sz="3600" b="1">
              <a:solidFill>
                <a:schemeClr val="bg1"/>
              </a:solidFill>
            </a:endParaRPr>
          </a:p>
          <a:p>
            <a:pPr algn="ctr"/>
            <a:r>
              <a:rPr lang="en-US" sz="4400" b="1">
                <a:solidFill>
                  <a:schemeClr val="bg1"/>
                </a:solidFill>
              </a:rPr>
              <a:t>Wednesday March 1st</a:t>
            </a:r>
          </a:p>
          <a:p>
            <a:pPr algn="ctr"/>
            <a:r>
              <a:rPr lang="en-US" sz="4400" b="1">
                <a:solidFill>
                  <a:srgbClr val="3366FF"/>
                </a:solidFill>
              </a:rPr>
              <a:t>Share-a story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A story  will be split into seven sections (one section for tutor time and one for each lesson) to be read for about 5 – 10  minutes in all of the subjects across the day!    </a:t>
            </a:r>
          </a:p>
          <a:p>
            <a:pPr algn="ctr"/>
            <a:r>
              <a:rPr lang="en-US" sz="7200" b="1">
                <a:solidFill>
                  <a:srgbClr val="3366FF"/>
                </a:solidFill>
              </a:rPr>
              <a:t>READING!</a:t>
            </a:r>
          </a:p>
        </p:txBody>
      </p:sp>
    </p:spTree>
    <p:extLst>
      <p:ext uri="{BB962C8B-B14F-4D97-AF65-F5344CB8AC3E}">
        <p14:creationId xmlns:p14="http://schemas.microsoft.com/office/powerpoint/2010/main" val="186020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"/>
          </p:stSnd>
        </p:sndAc>
      </p:transition>
    </mc:Choice>
    <mc:Fallback>
      <p:transition spd="slow">
        <p:sndAc>
          <p:stSnd>
            <p:snd r:embed="rId2" name="Chimes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8" y="582051"/>
            <a:ext cx="5522912" cy="48741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chemeClr val="bg1"/>
                </a:solidFill>
              </a:rPr>
              <a:t>Thursday 2 March </a:t>
            </a:r>
          </a:p>
          <a:p>
            <a:r>
              <a:rPr lang="en-US" sz="2400" b="1">
                <a:solidFill>
                  <a:srgbClr val="FFFFFF"/>
                </a:solidFill>
              </a:rPr>
              <a:t>Watch the </a:t>
            </a:r>
            <a:r>
              <a:rPr lang="en-US" sz="2400" b="1">
                <a:solidFill>
                  <a:srgbClr val="FFFFFF"/>
                </a:solidFill>
                <a:hlinkClick r:id="rId2"/>
              </a:rPr>
              <a:t>World Book Day video</a:t>
            </a:r>
            <a:r>
              <a:rPr lang="en-US" sz="2400" b="1">
                <a:solidFill>
                  <a:srgbClr val="FFFFFF"/>
                </a:solidFill>
              </a:rPr>
              <a:t> </a:t>
            </a:r>
          </a:p>
          <a:p>
            <a:r>
              <a:rPr lang="en-US" sz="2400" b="1">
                <a:solidFill>
                  <a:srgbClr val="FFFFFF"/>
                </a:solidFill>
              </a:rPr>
              <a:t>Come to the library and have your photo taken with a </a:t>
            </a:r>
            <a:r>
              <a:rPr lang="en-US" sz="2400" b="1" err="1">
                <a:solidFill>
                  <a:srgbClr val="FFFFFF"/>
                </a:solidFill>
              </a:rPr>
              <a:t>Dr</a:t>
            </a:r>
            <a:r>
              <a:rPr lang="en-US" sz="2400" b="1">
                <a:solidFill>
                  <a:srgbClr val="FFFFFF"/>
                </a:solidFill>
              </a:rPr>
              <a:t> Seuss quote – today is the anniversary of his birthday – house points!</a:t>
            </a:r>
          </a:p>
          <a:p>
            <a:r>
              <a:rPr lang="en-US" sz="2400" b="1">
                <a:solidFill>
                  <a:schemeClr val="bg1"/>
                </a:solidFill>
              </a:rPr>
              <a:t>Spot the Book - see how many staff are carrying a book with them on THURSDAY- grab an entry form from the library and submit for house points!</a:t>
            </a:r>
            <a:endParaRPr lang="en-US" sz="2400" b="1">
              <a:solidFill>
                <a:srgbClr val="000000"/>
              </a:solidFill>
            </a:endParaRPr>
          </a:p>
          <a:p>
            <a:endParaRPr lang="en-US" sz="24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4" name="Picture 3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0"/>
            <a:ext cx="9144000" cy="1602678"/>
          </a:xfrm>
          <a:prstGeom prst="rect">
            <a:avLst/>
          </a:prstGeom>
        </p:spPr>
      </p:pic>
      <p:pic>
        <p:nvPicPr>
          <p:cNvPr id="5" name="Picture 4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543550"/>
            <a:ext cx="9144000" cy="1602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8" y="1304925"/>
            <a:ext cx="3104497" cy="40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1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0" y="1452313"/>
            <a:ext cx="5658677" cy="43811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Friday March 3rd</a:t>
            </a:r>
            <a:endParaRPr lang="en-US" sz="2400">
              <a:solidFill>
                <a:srgbClr val="FFFFFF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en-US" sz="2400">
                <a:solidFill>
                  <a:srgbClr val="3366FF"/>
                </a:solidFill>
              </a:rPr>
              <a:t>Dress Up Day</a:t>
            </a: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Dr</a:t>
            </a:r>
            <a:r>
              <a:rPr lang="en-US" sz="2200">
                <a:solidFill>
                  <a:schemeClr val="bg1"/>
                </a:solidFill>
              </a:rPr>
              <a:t>ess up as a book character and</a:t>
            </a:r>
            <a:r>
              <a:rPr lang="en-US" sz="2200" b="1">
                <a:solidFill>
                  <a:schemeClr val="bg1"/>
                </a:solidFill>
                <a:hlinkClick r:id="rId2"/>
              </a:rPr>
              <a:t> </a:t>
            </a:r>
            <a:endParaRPr lang="en-US" sz="22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200">
                <a:solidFill>
                  <a:schemeClr val="bg1"/>
                </a:solidFill>
              </a:rPr>
              <a:t> </a:t>
            </a:r>
            <a:r>
              <a:rPr lang="en-US" sz="2200" b="1">
                <a:solidFill>
                  <a:schemeClr val="bg1"/>
                </a:solidFill>
              </a:rPr>
              <a:t>Donation of $1 for our sister school in Cambodia - $2 if don't dress up!</a:t>
            </a:r>
          </a:p>
          <a:p>
            <a:pPr marL="0" indent="0" algn="ctr">
              <a:buNone/>
            </a:pPr>
            <a:r>
              <a:rPr lang="en-US" sz="2200" b="1">
                <a:solidFill>
                  <a:srgbClr val="92D050"/>
                </a:solidFill>
              </a:rPr>
              <a:t>House points for interesting costumes – make sure you come to the senior library to collect!</a:t>
            </a:r>
          </a:p>
          <a:p>
            <a:pPr marL="0" indent="0">
              <a:buNone/>
            </a:pPr>
            <a:r>
              <a:rPr lang="en-US" sz="2200" b="1">
                <a:solidFill>
                  <a:srgbClr val="000000"/>
                </a:solidFill>
              </a:rPr>
              <a:t>Your tutor teacher will collect your donation and a rep from your group will it to the senior library.</a:t>
            </a:r>
          </a:p>
        </p:txBody>
      </p:sp>
      <p:pic>
        <p:nvPicPr>
          <p:cNvPr id="4" name="Picture 3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4144"/>
          </a:xfrm>
          <a:prstGeom prst="rect">
            <a:avLst/>
          </a:prstGeom>
        </p:spPr>
      </p:pic>
      <p:pic>
        <p:nvPicPr>
          <p:cNvPr id="5" name="Picture 4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51" y="5722189"/>
            <a:ext cx="9144000" cy="1145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26" y="2034381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26" y="4068658"/>
            <a:ext cx="1849175" cy="1230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904"/>
            <a:ext cx="942474" cy="185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50" y="3782239"/>
            <a:ext cx="918250" cy="1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_Something_Booky_Tod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7098"/>
            <a:ext cx="8305800" cy="61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4951"/>
      </p:ext>
    </p:extLst>
  </p:cSld>
  <p:clrMapOvr>
    <a:masterClrMapping/>
  </p:clrMapOvr>
  <p:transition spd="slow">
    <p:randomBar dir="vert"/>
    <p:sndAc>
      <p:stSnd>
        <p:snd r:embed="rId3" name="Drum Roll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A3DFF11F95A4FA7ABBEDC3A08E7FA" ma:contentTypeVersion="1" ma:contentTypeDescription="Create a new document." ma:contentTypeScope="" ma:versionID="5cb54ab3cb405c0e596e4c0909120e40">
  <xsd:schema xmlns:xsd="http://www.w3.org/2001/XMLSchema" xmlns:xs="http://www.w3.org/2001/XMLSchema" xmlns:p="http://schemas.microsoft.com/office/2006/metadata/properties" xmlns:ns3="c44edf0c-ca9c-486c-8c13-39e0af838e0b" targetNamespace="http://schemas.microsoft.com/office/2006/metadata/properties" ma:root="true" ma:fieldsID="b85fc625ce7e81834897f661fb2f2e06" ns3:_="">
    <xsd:import namespace="c44edf0c-ca9c-486c-8c13-39e0af838e0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edf0c-ca9c-486c-8c13-39e0af838e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FCDDAF-409B-4BD7-ADCD-1C3278FB5D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C5147-BA56-4BA8-BCEC-CDC274F48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edf0c-ca9c-486c-8c13-39e0af838e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FBD77A-F7D3-4F10-A8F0-B77BAC6E21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Thursday 2nd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2017-02-23T07:58:38Z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0x010100C44A3DFF11F95A4FA7ABBEDC3A08E7FA</vt:lpwstr>
  </property>
</Properties>
</file>