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sldIdLst>
    <p:sldId id="256" r:id="rId2"/>
    <p:sldId id="267" r:id="rId3"/>
    <p:sldId id="265" r:id="rId4"/>
    <p:sldId id="258" r:id="rId5"/>
    <p:sldId id="259" r:id="rId6"/>
    <p:sldId id="260" r:id="rId7"/>
    <p:sldId id="261"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B686C-38F6-956E-4614-278266AFE006}" v="46" dt="2021-01-13T07:09:39.578"/>
    <p1510:client id="{E73B055A-15D3-47AE-ACE6-DC168DE2DC61}" v="544" dt="2021-01-13T03:28:49.822"/>
    <p1510:client id="{F2510B7C-5A1C-8905-3AF4-38FD49585CE0}" v="365" dt="2021-01-13T06:58:39.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Hayes" userId="S::jane.hayes@dulwich-singapore.edu.sg::8b62943b-dd02-4680-9d6f-1d3e28a9a71e" providerId="AD" clId="Web-{F2510B7C-5A1C-8905-3AF4-38FD49585CE0}"/>
    <pc:docChg chg="addSld delSld modSld modMainMaster">
      <pc:chgData name="Jane Hayes" userId="S::jane.hayes@dulwich-singapore.edu.sg::8b62943b-dd02-4680-9d6f-1d3e28a9a71e" providerId="AD" clId="Web-{F2510B7C-5A1C-8905-3AF4-38FD49585CE0}" dt="2021-01-13T06:58:39.030" v="227" actId="1076"/>
      <pc:docMkLst>
        <pc:docMk/>
      </pc:docMkLst>
      <pc:sldChg chg="modSp mod">
        <pc:chgData name="Jane Hayes" userId="S::jane.hayes@dulwich-singapore.edu.sg::8b62943b-dd02-4680-9d6f-1d3e28a9a71e" providerId="AD" clId="Web-{F2510B7C-5A1C-8905-3AF4-38FD49585CE0}" dt="2021-01-13T06:58:39.030" v="227" actId="1076"/>
        <pc:sldMkLst>
          <pc:docMk/>
          <pc:sldMk cId="109857222" sldId="256"/>
        </pc:sldMkLst>
        <pc:spChg chg="mod">
          <ac:chgData name="Jane Hayes" userId="S::jane.hayes@dulwich-singapore.edu.sg::8b62943b-dd02-4680-9d6f-1d3e28a9a71e" providerId="AD" clId="Web-{F2510B7C-5A1C-8905-3AF4-38FD49585CE0}" dt="2021-01-13T06:58:34.498" v="226" actId="1076"/>
          <ac:spMkLst>
            <pc:docMk/>
            <pc:sldMk cId="109857222" sldId="256"/>
            <ac:spMk id="2" creationId="{00000000-0000-0000-0000-000000000000}"/>
          </ac:spMkLst>
        </pc:spChg>
        <pc:spChg chg="mod">
          <ac:chgData name="Jane Hayes" userId="S::jane.hayes@dulwich-singapore.edu.sg::8b62943b-dd02-4680-9d6f-1d3e28a9a71e" providerId="AD" clId="Web-{F2510B7C-5A1C-8905-3AF4-38FD49585CE0}" dt="2021-01-13T06:58:39.030" v="227" actId="1076"/>
          <ac:spMkLst>
            <pc:docMk/>
            <pc:sldMk cId="109857222" sldId="256"/>
            <ac:spMk id="3" creationId="{00000000-0000-0000-0000-000000000000}"/>
          </ac:spMkLst>
        </pc:spChg>
      </pc:sldChg>
      <pc:sldChg chg="del mod">
        <pc:chgData name="Jane Hayes" userId="S::jane.hayes@dulwich-singapore.edu.sg::8b62943b-dd02-4680-9d6f-1d3e28a9a71e" providerId="AD" clId="Web-{F2510B7C-5A1C-8905-3AF4-38FD49585CE0}" dt="2021-01-13T06:36:21.429" v="21"/>
        <pc:sldMkLst>
          <pc:docMk/>
          <pc:sldMk cId="791499825" sldId="257"/>
        </pc:sldMkLst>
      </pc:sldChg>
      <pc:sldChg chg="modSp mod">
        <pc:chgData name="Jane Hayes" userId="S::jane.hayes@dulwich-singapore.edu.sg::8b62943b-dd02-4680-9d6f-1d3e28a9a71e" providerId="AD" clId="Web-{F2510B7C-5A1C-8905-3AF4-38FD49585CE0}" dt="2021-01-13T06:57:01.185" v="200" actId="14100"/>
        <pc:sldMkLst>
          <pc:docMk/>
          <pc:sldMk cId="3708582640" sldId="258"/>
        </pc:sldMkLst>
        <pc:spChg chg="mod">
          <ac:chgData name="Jane Hayes" userId="S::jane.hayes@dulwich-singapore.edu.sg::8b62943b-dd02-4680-9d6f-1d3e28a9a71e" providerId="AD" clId="Web-{F2510B7C-5A1C-8905-3AF4-38FD49585CE0}" dt="2021-01-13T06:39:02.195" v="57" actId="14100"/>
          <ac:spMkLst>
            <pc:docMk/>
            <pc:sldMk cId="3708582640" sldId="258"/>
            <ac:spMk id="2" creationId="{768A6175-729B-49F8-BB71-B0E2A3F1613F}"/>
          </ac:spMkLst>
        </pc:spChg>
        <pc:spChg chg="mod">
          <ac:chgData name="Jane Hayes" userId="S::jane.hayes@dulwich-singapore.edu.sg::8b62943b-dd02-4680-9d6f-1d3e28a9a71e" providerId="AD" clId="Web-{F2510B7C-5A1C-8905-3AF4-38FD49585CE0}" dt="2021-01-13T06:57:01.185" v="200" actId="14100"/>
          <ac:spMkLst>
            <pc:docMk/>
            <pc:sldMk cId="3708582640" sldId="258"/>
            <ac:spMk id="4" creationId="{70DD001D-C1C0-47C5-9635-B7CE740808EA}"/>
          </ac:spMkLst>
        </pc:spChg>
        <pc:picChg chg="mod">
          <ac:chgData name="Jane Hayes" userId="S::jane.hayes@dulwich-singapore.edu.sg::8b62943b-dd02-4680-9d6f-1d3e28a9a71e" providerId="AD" clId="Web-{F2510B7C-5A1C-8905-3AF4-38FD49585CE0}" dt="2021-01-13T06:38:35.430" v="53" actId="1076"/>
          <ac:picMkLst>
            <pc:docMk/>
            <pc:sldMk cId="3708582640" sldId="258"/>
            <ac:picMk id="5" creationId="{D2425FD2-37BD-4970-8BEE-37E73A2E366D}"/>
          </ac:picMkLst>
        </pc:picChg>
      </pc:sldChg>
      <pc:sldChg chg="modSp mod">
        <pc:chgData name="Jane Hayes" userId="S::jane.hayes@dulwich-singapore.edu.sg::8b62943b-dd02-4680-9d6f-1d3e28a9a71e" providerId="AD" clId="Web-{F2510B7C-5A1C-8905-3AF4-38FD49585CE0}" dt="2021-01-13T06:41:02.493" v="79" actId="20577"/>
        <pc:sldMkLst>
          <pc:docMk/>
          <pc:sldMk cId="388370354" sldId="259"/>
        </pc:sldMkLst>
        <pc:spChg chg="mod">
          <ac:chgData name="Jane Hayes" userId="S::jane.hayes@dulwich-singapore.edu.sg::8b62943b-dd02-4680-9d6f-1d3e28a9a71e" providerId="AD" clId="Web-{F2510B7C-5A1C-8905-3AF4-38FD49585CE0}" dt="2021-01-13T06:40:47.493" v="76" actId="20577"/>
          <ac:spMkLst>
            <pc:docMk/>
            <pc:sldMk cId="388370354" sldId="259"/>
            <ac:spMk id="2" creationId="{F41F089E-465A-4208-90B8-3143A1A40B8F}"/>
          </ac:spMkLst>
        </pc:spChg>
        <pc:spChg chg="mod">
          <ac:chgData name="Jane Hayes" userId="S::jane.hayes@dulwich-singapore.edu.sg::8b62943b-dd02-4680-9d6f-1d3e28a9a71e" providerId="AD" clId="Web-{F2510B7C-5A1C-8905-3AF4-38FD49585CE0}" dt="2021-01-13T06:41:02.493" v="79" actId="20577"/>
          <ac:spMkLst>
            <pc:docMk/>
            <pc:sldMk cId="388370354" sldId="259"/>
            <ac:spMk id="4" creationId="{880E1568-EFD5-4533-994B-C835AF1B2000}"/>
          </ac:spMkLst>
        </pc:spChg>
        <pc:picChg chg="mod">
          <ac:chgData name="Jane Hayes" userId="S::jane.hayes@dulwich-singapore.edu.sg::8b62943b-dd02-4680-9d6f-1d3e28a9a71e" providerId="AD" clId="Web-{F2510B7C-5A1C-8905-3AF4-38FD49585CE0}" dt="2021-01-13T06:40:17.633" v="66"/>
          <ac:picMkLst>
            <pc:docMk/>
            <pc:sldMk cId="388370354" sldId="259"/>
            <ac:picMk id="5" creationId="{C32664A1-2750-4C62-B979-8F0FA4FC7A81}"/>
          </ac:picMkLst>
        </pc:picChg>
      </pc:sldChg>
      <pc:sldChg chg="modSp mod">
        <pc:chgData name="Jane Hayes" userId="S::jane.hayes@dulwich-singapore.edu.sg::8b62943b-dd02-4680-9d6f-1d3e28a9a71e" providerId="AD" clId="Web-{F2510B7C-5A1C-8905-3AF4-38FD49585CE0}" dt="2021-01-13T06:42:53.962" v="94" actId="14100"/>
        <pc:sldMkLst>
          <pc:docMk/>
          <pc:sldMk cId="3664174828" sldId="260"/>
        </pc:sldMkLst>
        <pc:spChg chg="mod">
          <ac:chgData name="Jane Hayes" userId="S::jane.hayes@dulwich-singapore.edu.sg::8b62943b-dd02-4680-9d6f-1d3e28a9a71e" providerId="AD" clId="Web-{F2510B7C-5A1C-8905-3AF4-38FD49585CE0}" dt="2021-01-13T06:42:16.868" v="88" actId="20577"/>
          <ac:spMkLst>
            <pc:docMk/>
            <pc:sldMk cId="3664174828" sldId="260"/>
            <ac:spMk id="2" creationId="{2EDA0237-1A71-4401-A5AF-A7273005F595}"/>
          </ac:spMkLst>
        </pc:spChg>
        <pc:spChg chg="mod">
          <ac:chgData name="Jane Hayes" userId="S::jane.hayes@dulwich-singapore.edu.sg::8b62943b-dd02-4680-9d6f-1d3e28a9a71e" providerId="AD" clId="Web-{F2510B7C-5A1C-8905-3AF4-38FD49585CE0}" dt="2021-01-13T06:42:29.603" v="91" actId="20577"/>
          <ac:spMkLst>
            <pc:docMk/>
            <pc:sldMk cId="3664174828" sldId="260"/>
            <ac:spMk id="4" creationId="{C94D6432-A04A-4CEE-9A23-76F586C65A8B}"/>
          </ac:spMkLst>
        </pc:spChg>
        <pc:picChg chg="mod">
          <ac:chgData name="Jane Hayes" userId="S::jane.hayes@dulwich-singapore.edu.sg::8b62943b-dd02-4680-9d6f-1d3e28a9a71e" providerId="AD" clId="Web-{F2510B7C-5A1C-8905-3AF4-38FD49585CE0}" dt="2021-01-13T06:42:53.962" v="94" actId="14100"/>
          <ac:picMkLst>
            <pc:docMk/>
            <pc:sldMk cId="3664174828" sldId="260"/>
            <ac:picMk id="5" creationId="{3376CE91-34BC-4272-892B-37EB46B9248B}"/>
          </ac:picMkLst>
        </pc:picChg>
      </pc:sldChg>
      <pc:sldChg chg="modSp mod">
        <pc:chgData name="Jane Hayes" userId="S::jane.hayes@dulwich-singapore.edu.sg::8b62943b-dd02-4680-9d6f-1d3e28a9a71e" providerId="AD" clId="Web-{F2510B7C-5A1C-8905-3AF4-38FD49585CE0}" dt="2021-01-13T06:57:19.076" v="201" actId="20577"/>
        <pc:sldMkLst>
          <pc:docMk/>
          <pc:sldMk cId="655919127" sldId="261"/>
        </pc:sldMkLst>
        <pc:spChg chg="mod">
          <ac:chgData name="Jane Hayes" userId="S::jane.hayes@dulwich-singapore.edu.sg::8b62943b-dd02-4680-9d6f-1d3e28a9a71e" providerId="AD" clId="Web-{F2510B7C-5A1C-8905-3AF4-38FD49585CE0}" dt="2021-01-13T06:45:07.479" v="110" actId="20577"/>
          <ac:spMkLst>
            <pc:docMk/>
            <pc:sldMk cId="655919127" sldId="261"/>
            <ac:spMk id="2" creationId="{89EF9B14-2906-4221-97A2-82C258663A26}"/>
          </ac:spMkLst>
        </pc:spChg>
        <pc:spChg chg="mod">
          <ac:chgData name="Jane Hayes" userId="S::jane.hayes@dulwich-singapore.edu.sg::8b62943b-dd02-4680-9d6f-1d3e28a9a71e" providerId="AD" clId="Web-{F2510B7C-5A1C-8905-3AF4-38FD49585CE0}" dt="2021-01-13T06:57:19.076" v="201" actId="20577"/>
          <ac:spMkLst>
            <pc:docMk/>
            <pc:sldMk cId="655919127" sldId="261"/>
            <ac:spMk id="4" creationId="{273A5995-F899-447D-A190-6FB6060A5194}"/>
          </ac:spMkLst>
        </pc:spChg>
        <pc:picChg chg="mod">
          <ac:chgData name="Jane Hayes" userId="S::jane.hayes@dulwich-singapore.edu.sg::8b62943b-dd02-4680-9d6f-1d3e28a9a71e" providerId="AD" clId="Web-{F2510B7C-5A1C-8905-3AF4-38FD49585CE0}" dt="2021-01-13T06:44:14.509" v="95"/>
          <ac:picMkLst>
            <pc:docMk/>
            <pc:sldMk cId="655919127" sldId="261"/>
            <ac:picMk id="5" creationId="{DEAEFAA1-82F5-47FD-A191-485E32C2C70B}"/>
          </ac:picMkLst>
        </pc:picChg>
      </pc:sldChg>
      <pc:sldChg chg="modSp mod">
        <pc:chgData name="Jane Hayes" userId="S::jane.hayes@dulwich-singapore.edu.sg::8b62943b-dd02-4680-9d6f-1d3e28a9a71e" providerId="AD" clId="Web-{F2510B7C-5A1C-8905-3AF4-38FD49585CE0}" dt="2021-01-13T06:57:25.889" v="202" actId="20577"/>
        <pc:sldMkLst>
          <pc:docMk/>
          <pc:sldMk cId="416474170" sldId="263"/>
        </pc:sldMkLst>
        <pc:spChg chg="mod">
          <ac:chgData name="Jane Hayes" userId="S::jane.hayes@dulwich-singapore.edu.sg::8b62943b-dd02-4680-9d6f-1d3e28a9a71e" providerId="AD" clId="Web-{F2510B7C-5A1C-8905-3AF4-38FD49585CE0}" dt="2021-01-13T06:48:01.917" v="123" actId="20577"/>
          <ac:spMkLst>
            <pc:docMk/>
            <pc:sldMk cId="416474170" sldId="263"/>
            <ac:spMk id="6" creationId="{A590929A-2052-45F4-B342-E391934216AE}"/>
          </ac:spMkLst>
        </pc:spChg>
        <pc:spChg chg="mod">
          <ac:chgData name="Jane Hayes" userId="S::jane.hayes@dulwich-singapore.edu.sg::8b62943b-dd02-4680-9d6f-1d3e28a9a71e" providerId="AD" clId="Web-{F2510B7C-5A1C-8905-3AF4-38FD49585CE0}" dt="2021-01-13T06:57:25.889" v="202" actId="20577"/>
          <ac:spMkLst>
            <pc:docMk/>
            <pc:sldMk cId="416474170" sldId="263"/>
            <ac:spMk id="7" creationId="{F9EE70D8-C979-4737-9033-7EFA7843F93D}"/>
          </ac:spMkLst>
        </pc:spChg>
        <pc:picChg chg="mod">
          <ac:chgData name="Jane Hayes" userId="S::jane.hayes@dulwich-singapore.edu.sg::8b62943b-dd02-4680-9d6f-1d3e28a9a71e" providerId="AD" clId="Web-{F2510B7C-5A1C-8905-3AF4-38FD49585CE0}" dt="2021-01-13T06:47:20.073" v="113"/>
          <ac:picMkLst>
            <pc:docMk/>
            <pc:sldMk cId="416474170" sldId="263"/>
            <ac:picMk id="5" creationId="{EDDB0896-65D3-475B-9BDD-9DF46F138757}"/>
          </ac:picMkLst>
        </pc:picChg>
      </pc:sldChg>
      <pc:sldChg chg="modSp mod">
        <pc:chgData name="Jane Hayes" userId="S::jane.hayes@dulwich-singapore.edu.sg::8b62943b-dd02-4680-9d6f-1d3e28a9a71e" providerId="AD" clId="Web-{F2510B7C-5A1C-8905-3AF4-38FD49585CE0}" dt="2021-01-13T06:57:39.061" v="205" actId="14100"/>
        <pc:sldMkLst>
          <pc:docMk/>
          <pc:sldMk cId="115287529" sldId="264"/>
        </pc:sldMkLst>
        <pc:spChg chg="mod">
          <ac:chgData name="Jane Hayes" userId="S::jane.hayes@dulwich-singapore.edu.sg::8b62943b-dd02-4680-9d6f-1d3e28a9a71e" providerId="AD" clId="Web-{F2510B7C-5A1C-8905-3AF4-38FD49585CE0}" dt="2021-01-13T06:50:03.168" v="149" actId="14100"/>
          <ac:spMkLst>
            <pc:docMk/>
            <pc:sldMk cId="115287529" sldId="264"/>
            <ac:spMk id="2" creationId="{5AB99430-3514-4B5E-A02A-16DA79D543D7}"/>
          </ac:spMkLst>
        </pc:spChg>
        <pc:spChg chg="mod">
          <ac:chgData name="Jane Hayes" userId="S::jane.hayes@dulwich-singapore.edu.sg::8b62943b-dd02-4680-9d6f-1d3e28a9a71e" providerId="AD" clId="Web-{F2510B7C-5A1C-8905-3AF4-38FD49585CE0}" dt="2021-01-13T06:57:39.061" v="205" actId="14100"/>
          <ac:spMkLst>
            <pc:docMk/>
            <pc:sldMk cId="115287529" sldId="264"/>
            <ac:spMk id="4" creationId="{7F80748E-8BFD-4795-AE14-84C3CB1D72E1}"/>
          </ac:spMkLst>
        </pc:spChg>
        <pc:picChg chg="mod">
          <ac:chgData name="Jane Hayes" userId="S::jane.hayes@dulwich-singapore.edu.sg::8b62943b-dd02-4680-9d6f-1d3e28a9a71e" providerId="AD" clId="Web-{F2510B7C-5A1C-8905-3AF4-38FD49585CE0}" dt="2021-01-13T06:48:53.870" v="125"/>
          <ac:picMkLst>
            <pc:docMk/>
            <pc:sldMk cId="115287529" sldId="264"/>
            <ac:picMk id="5" creationId="{CC05D9DE-C8F8-422D-B9E1-90205FEB1EA2}"/>
          </ac:picMkLst>
        </pc:picChg>
      </pc:sldChg>
      <pc:sldChg chg="addSp delSp modSp new mod setBg">
        <pc:chgData name="Jane Hayes" userId="S::jane.hayes@dulwich-singapore.edu.sg::8b62943b-dd02-4680-9d6f-1d3e28a9a71e" providerId="AD" clId="Web-{F2510B7C-5A1C-8905-3AF4-38FD49585CE0}" dt="2021-01-13T06:37:42.476" v="49" actId="20577"/>
        <pc:sldMkLst>
          <pc:docMk/>
          <pc:sldMk cId="3424194500" sldId="265"/>
        </pc:sldMkLst>
        <pc:spChg chg="mod">
          <ac:chgData name="Jane Hayes" userId="S::jane.hayes@dulwich-singapore.edu.sg::8b62943b-dd02-4680-9d6f-1d3e28a9a71e" providerId="AD" clId="Web-{F2510B7C-5A1C-8905-3AF4-38FD49585CE0}" dt="2021-01-13T06:37:19.273" v="43" actId="1076"/>
          <ac:spMkLst>
            <pc:docMk/>
            <pc:sldMk cId="3424194500" sldId="265"/>
            <ac:spMk id="2" creationId="{81BB9B22-031B-41E8-A269-BF385D574D9A}"/>
          </ac:spMkLst>
        </pc:spChg>
        <pc:spChg chg="del">
          <ac:chgData name="Jane Hayes" userId="S::jane.hayes@dulwich-singapore.edu.sg::8b62943b-dd02-4680-9d6f-1d3e28a9a71e" providerId="AD" clId="Web-{F2510B7C-5A1C-8905-3AF4-38FD49585CE0}" dt="2021-01-13T06:34:50.850" v="2"/>
          <ac:spMkLst>
            <pc:docMk/>
            <pc:sldMk cId="3424194500" sldId="265"/>
            <ac:spMk id="3" creationId="{49B8248B-37E3-4B21-B89B-AE4130F1713A}"/>
          </ac:spMkLst>
        </pc:spChg>
        <pc:spChg chg="add mod">
          <ac:chgData name="Jane Hayes" userId="S::jane.hayes@dulwich-singapore.edu.sg::8b62943b-dd02-4680-9d6f-1d3e28a9a71e" providerId="AD" clId="Web-{F2510B7C-5A1C-8905-3AF4-38FD49585CE0}" dt="2021-01-13T06:37:42.476" v="49" actId="20577"/>
          <ac:spMkLst>
            <pc:docMk/>
            <pc:sldMk cId="3424194500" sldId="265"/>
            <ac:spMk id="8" creationId="{E26FA65F-51E9-4890-BE5E-78946B690C38}"/>
          </ac:spMkLst>
        </pc:spChg>
        <pc:spChg chg="add">
          <ac:chgData name="Jane Hayes" userId="S::jane.hayes@dulwich-singapore.edu.sg::8b62943b-dd02-4680-9d6f-1d3e28a9a71e" providerId="AD" clId="Web-{F2510B7C-5A1C-8905-3AF4-38FD49585CE0}" dt="2021-01-13T06:35:06.319" v="3"/>
          <ac:spMkLst>
            <pc:docMk/>
            <pc:sldMk cId="3424194500" sldId="265"/>
            <ac:spMk id="11" creationId="{B95B9BA8-1D69-4796-85F5-B6D0BD52354B}"/>
          </ac:spMkLst>
        </pc:spChg>
        <pc:spChg chg="add">
          <ac:chgData name="Jane Hayes" userId="S::jane.hayes@dulwich-singapore.edu.sg::8b62943b-dd02-4680-9d6f-1d3e28a9a71e" providerId="AD" clId="Web-{F2510B7C-5A1C-8905-3AF4-38FD49585CE0}" dt="2021-01-13T06:35:06.319" v="3"/>
          <ac:spMkLst>
            <pc:docMk/>
            <pc:sldMk cId="3424194500" sldId="265"/>
            <ac:spMk id="13" creationId="{340822D1-9EEA-4ECF-9360-D9AF87950D47}"/>
          </ac:spMkLst>
        </pc:spChg>
        <pc:spChg chg="add">
          <ac:chgData name="Jane Hayes" userId="S::jane.hayes@dulwich-singapore.edu.sg::8b62943b-dd02-4680-9d6f-1d3e28a9a71e" providerId="AD" clId="Web-{F2510B7C-5A1C-8905-3AF4-38FD49585CE0}" dt="2021-01-13T06:35:06.319" v="3"/>
          <ac:spMkLst>
            <pc:docMk/>
            <pc:sldMk cId="3424194500" sldId="265"/>
            <ac:spMk id="15" creationId="{DC292A62-7F34-4E30-BE04-48164A1DAF7B}"/>
          </ac:spMkLst>
        </pc:spChg>
        <pc:picChg chg="add mod ord">
          <ac:chgData name="Jane Hayes" userId="S::jane.hayes@dulwich-singapore.edu.sg::8b62943b-dd02-4680-9d6f-1d3e28a9a71e" providerId="AD" clId="Web-{F2510B7C-5A1C-8905-3AF4-38FD49585CE0}" dt="2021-01-13T06:35:06.319" v="3"/>
          <ac:picMkLst>
            <pc:docMk/>
            <pc:sldMk cId="3424194500" sldId="265"/>
            <ac:picMk id="4" creationId="{FB8C53EB-3ED5-4BCC-92FE-AD372CD913D7}"/>
          </ac:picMkLst>
        </pc:picChg>
      </pc:sldChg>
      <pc:sldChg chg="addSp delSp modSp add mod replId setBg">
        <pc:chgData name="Jane Hayes" userId="S::jane.hayes@dulwich-singapore.edu.sg::8b62943b-dd02-4680-9d6f-1d3e28a9a71e" providerId="AD" clId="Web-{F2510B7C-5A1C-8905-3AF4-38FD49585CE0}" dt="2021-01-13T06:57:58.170" v="209" actId="20577"/>
        <pc:sldMkLst>
          <pc:docMk/>
          <pc:sldMk cId="557096816" sldId="266"/>
        </pc:sldMkLst>
        <pc:spChg chg="mod">
          <ac:chgData name="Jane Hayes" userId="S::jane.hayes@dulwich-singapore.edu.sg::8b62943b-dd02-4680-9d6f-1d3e28a9a71e" providerId="AD" clId="Web-{F2510B7C-5A1C-8905-3AF4-38FD49585CE0}" dt="2021-01-13T06:54:29.263" v="184" actId="14100"/>
          <ac:spMkLst>
            <pc:docMk/>
            <pc:sldMk cId="557096816" sldId="266"/>
            <ac:spMk id="2" creationId="{5AB99430-3514-4B5E-A02A-16DA79D543D7}"/>
          </ac:spMkLst>
        </pc:spChg>
        <pc:spChg chg="mod">
          <ac:chgData name="Jane Hayes" userId="S::jane.hayes@dulwich-singapore.edu.sg::8b62943b-dd02-4680-9d6f-1d3e28a9a71e" providerId="AD" clId="Web-{F2510B7C-5A1C-8905-3AF4-38FD49585CE0}" dt="2021-01-13T06:57:58.170" v="209" actId="20577"/>
          <ac:spMkLst>
            <pc:docMk/>
            <pc:sldMk cId="557096816" sldId="266"/>
            <ac:spMk id="4" creationId="{7F80748E-8BFD-4795-AE14-84C3CB1D72E1}"/>
          </ac:spMkLst>
        </pc:spChg>
        <pc:spChg chg="del">
          <ac:chgData name="Jane Hayes" userId="S::jane.hayes@dulwich-singapore.edu.sg::8b62943b-dd02-4680-9d6f-1d3e28a9a71e" providerId="AD" clId="Web-{F2510B7C-5A1C-8905-3AF4-38FD49585CE0}" dt="2021-01-13T06:53:55.716" v="181"/>
          <ac:spMkLst>
            <pc:docMk/>
            <pc:sldMk cId="557096816" sldId="266"/>
            <ac:spMk id="10" creationId="{B95B9BA8-1D69-4796-85F5-B6D0BD52354B}"/>
          </ac:spMkLst>
        </pc:spChg>
        <pc:spChg chg="del">
          <ac:chgData name="Jane Hayes" userId="S::jane.hayes@dulwich-singapore.edu.sg::8b62943b-dd02-4680-9d6f-1d3e28a9a71e" providerId="AD" clId="Web-{F2510B7C-5A1C-8905-3AF4-38FD49585CE0}" dt="2021-01-13T06:53:55.716" v="181"/>
          <ac:spMkLst>
            <pc:docMk/>
            <pc:sldMk cId="557096816" sldId="266"/>
            <ac:spMk id="12" creationId="{340822D1-9EEA-4ECF-9360-D9AF87950D47}"/>
          </ac:spMkLst>
        </pc:spChg>
        <pc:spChg chg="del">
          <ac:chgData name="Jane Hayes" userId="S::jane.hayes@dulwich-singapore.edu.sg::8b62943b-dd02-4680-9d6f-1d3e28a9a71e" providerId="AD" clId="Web-{F2510B7C-5A1C-8905-3AF4-38FD49585CE0}" dt="2021-01-13T06:53:55.716" v="181"/>
          <ac:spMkLst>
            <pc:docMk/>
            <pc:sldMk cId="557096816" sldId="266"/>
            <ac:spMk id="14" creationId="{DC292A62-7F34-4E30-BE04-48164A1DAF7B}"/>
          </ac:spMkLst>
        </pc:spChg>
        <pc:spChg chg="add">
          <ac:chgData name="Jane Hayes" userId="S::jane.hayes@dulwich-singapore.edu.sg::8b62943b-dd02-4680-9d6f-1d3e28a9a71e" providerId="AD" clId="Web-{F2510B7C-5A1C-8905-3AF4-38FD49585CE0}" dt="2021-01-13T06:53:55.716" v="181"/>
          <ac:spMkLst>
            <pc:docMk/>
            <pc:sldMk cId="557096816" sldId="266"/>
            <ac:spMk id="19" creationId="{B95B9BA8-1D69-4796-85F5-B6D0BD52354B}"/>
          </ac:spMkLst>
        </pc:spChg>
        <pc:spChg chg="add">
          <ac:chgData name="Jane Hayes" userId="S::jane.hayes@dulwich-singapore.edu.sg::8b62943b-dd02-4680-9d6f-1d3e28a9a71e" providerId="AD" clId="Web-{F2510B7C-5A1C-8905-3AF4-38FD49585CE0}" dt="2021-01-13T06:53:55.716" v="181"/>
          <ac:spMkLst>
            <pc:docMk/>
            <pc:sldMk cId="557096816" sldId="266"/>
            <ac:spMk id="21" creationId="{D891F8D6-850A-4554-AF0F-FC18D0F9D59A}"/>
          </ac:spMkLst>
        </pc:spChg>
        <pc:spChg chg="add">
          <ac:chgData name="Jane Hayes" userId="S::jane.hayes@dulwich-singapore.edu.sg::8b62943b-dd02-4680-9d6f-1d3e28a9a71e" providerId="AD" clId="Web-{F2510B7C-5A1C-8905-3AF4-38FD49585CE0}" dt="2021-01-13T06:53:55.716" v="181"/>
          <ac:spMkLst>
            <pc:docMk/>
            <pc:sldMk cId="557096816" sldId="266"/>
            <ac:spMk id="23" creationId="{801843F1-9A50-4D34-96E0-A5E4E744383F}"/>
          </ac:spMkLst>
        </pc:spChg>
        <pc:picChg chg="mod">
          <ac:chgData name="Jane Hayes" userId="S::jane.hayes@dulwich-singapore.edu.sg::8b62943b-dd02-4680-9d6f-1d3e28a9a71e" providerId="AD" clId="Web-{F2510B7C-5A1C-8905-3AF4-38FD49585CE0}" dt="2021-01-13T06:53:55.716" v="181"/>
          <ac:picMkLst>
            <pc:docMk/>
            <pc:sldMk cId="557096816" sldId="266"/>
            <ac:picMk id="5" creationId="{CC05D9DE-C8F8-422D-B9E1-90205FEB1EA2}"/>
          </ac:picMkLst>
        </pc:picChg>
      </pc:sldChg>
      <pc:sldChg chg="new del">
        <pc:chgData name="Jane Hayes" userId="S::jane.hayes@dulwich-singapore.edu.sg::8b62943b-dd02-4680-9d6f-1d3e28a9a71e" providerId="AD" clId="Web-{F2510B7C-5A1C-8905-3AF4-38FD49585CE0}" dt="2021-01-13T06:51:21.887" v="159"/>
        <pc:sldMkLst>
          <pc:docMk/>
          <pc:sldMk cId="1753807569" sldId="266"/>
        </pc:sldMkLst>
      </pc:sldChg>
      <pc:sldChg chg="addSp modSp new">
        <pc:chgData name="Jane Hayes" userId="S::jane.hayes@dulwich-singapore.edu.sg::8b62943b-dd02-4680-9d6f-1d3e28a9a71e" providerId="AD" clId="Web-{F2510B7C-5A1C-8905-3AF4-38FD49585CE0}" dt="2021-01-13T06:56:34.857" v="198" actId="1076"/>
        <pc:sldMkLst>
          <pc:docMk/>
          <pc:sldMk cId="705650834" sldId="267"/>
        </pc:sldMkLst>
        <pc:picChg chg="add mod">
          <ac:chgData name="Jane Hayes" userId="S::jane.hayes@dulwich-singapore.edu.sg::8b62943b-dd02-4680-9d6f-1d3e28a9a71e" providerId="AD" clId="Web-{F2510B7C-5A1C-8905-3AF4-38FD49585CE0}" dt="2021-01-13T06:56:34.857" v="198" actId="1076"/>
          <ac:picMkLst>
            <pc:docMk/>
            <pc:sldMk cId="705650834" sldId="267"/>
            <ac:picMk id="2" creationId="{F09D90AD-B5FE-49A0-B907-83BF937D047D}"/>
          </ac:picMkLst>
        </pc:picChg>
      </pc:sldChg>
      <pc:sldChg chg="add del replId">
        <pc:chgData name="Jane Hayes" userId="S::jane.hayes@dulwich-singapore.edu.sg::8b62943b-dd02-4680-9d6f-1d3e28a9a71e" providerId="AD" clId="Web-{F2510B7C-5A1C-8905-3AF4-38FD49585CE0}" dt="2021-01-13T06:53:24.872" v="180"/>
        <pc:sldMkLst>
          <pc:docMk/>
          <pc:sldMk cId="3885760923" sldId="267"/>
        </pc:sldMkLst>
      </pc:sldChg>
      <pc:sldMasterChg chg="mod setBg modSldLayout">
        <pc:chgData name="Jane Hayes" userId="S::jane.hayes@dulwich-singapore.edu.sg::8b62943b-dd02-4680-9d6f-1d3e28a9a71e" providerId="AD" clId="Web-{F2510B7C-5A1C-8905-3AF4-38FD49585CE0}" dt="2021-01-13T06:35:35.022" v="4"/>
        <pc:sldMasterMkLst>
          <pc:docMk/>
          <pc:sldMasterMk cId="55397660" sldId="2147483771"/>
        </pc:sldMasterMkLst>
        <pc:sldLayoutChg chg="mod">
          <pc:chgData name="Jane Hayes" userId="S::jane.hayes@dulwich-singapore.edu.sg::8b62943b-dd02-4680-9d6f-1d3e28a9a71e" providerId="AD" clId="Web-{F2510B7C-5A1C-8905-3AF4-38FD49585CE0}" dt="2021-01-13T06:35:35.022" v="4"/>
          <pc:sldLayoutMkLst>
            <pc:docMk/>
            <pc:sldMasterMk cId="55397660" sldId="2147483771"/>
            <pc:sldLayoutMk cId="1293674438" sldId="2147483760"/>
          </pc:sldLayoutMkLst>
        </pc:sldLayoutChg>
        <pc:sldLayoutChg chg="mod">
          <pc:chgData name="Jane Hayes" userId="S::jane.hayes@dulwich-singapore.edu.sg::8b62943b-dd02-4680-9d6f-1d3e28a9a71e" providerId="AD" clId="Web-{F2510B7C-5A1C-8905-3AF4-38FD49585CE0}" dt="2021-01-13T06:35:35.022" v="4"/>
          <pc:sldLayoutMkLst>
            <pc:docMk/>
            <pc:sldMasterMk cId="55397660" sldId="2147483771"/>
            <pc:sldLayoutMk cId="2659829266" sldId="2147483761"/>
          </pc:sldLayoutMkLst>
        </pc:sldLayoutChg>
        <pc:sldLayoutChg chg="mod">
          <pc:chgData name="Jane Hayes" userId="S::jane.hayes@dulwich-singapore.edu.sg::8b62943b-dd02-4680-9d6f-1d3e28a9a71e" providerId="AD" clId="Web-{F2510B7C-5A1C-8905-3AF4-38FD49585CE0}" dt="2021-01-13T06:35:35.022" v="4"/>
          <pc:sldLayoutMkLst>
            <pc:docMk/>
            <pc:sldMasterMk cId="55397660" sldId="2147483771"/>
            <pc:sldLayoutMk cId="2453330461" sldId="2147483762"/>
          </pc:sldLayoutMkLst>
        </pc:sldLayoutChg>
        <pc:sldLayoutChg chg="mod">
          <pc:chgData name="Jane Hayes" userId="S::jane.hayes@dulwich-singapore.edu.sg::8b62943b-dd02-4680-9d6f-1d3e28a9a71e" providerId="AD" clId="Web-{F2510B7C-5A1C-8905-3AF4-38FD49585CE0}" dt="2021-01-13T06:35:35.022" v="4"/>
          <pc:sldLayoutMkLst>
            <pc:docMk/>
            <pc:sldMasterMk cId="55397660" sldId="2147483771"/>
            <pc:sldLayoutMk cId="2940801149" sldId="2147483763"/>
          </pc:sldLayoutMkLst>
        </pc:sldLayoutChg>
        <pc:sldLayoutChg chg="mod">
          <pc:chgData name="Jane Hayes" userId="S::jane.hayes@dulwich-singapore.edu.sg::8b62943b-dd02-4680-9d6f-1d3e28a9a71e" providerId="AD" clId="Web-{F2510B7C-5A1C-8905-3AF4-38FD49585CE0}" dt="2021-01-13T06:35:35.022" v="4"/>
          <pc:sldLayoutMkLst>
            <pc:docMk/>
            <pc:sldMasterMk cId="55397660" sldId="2147483771"/>
            <pc:sldLayoutMk cId="3984488835" sldId="2147483764"/>
          </pc:sldLayoutMkLst>
        </pc:sldLayoutChg>
        <pc:sldLayoutChg chg="mod">
          <pc:chgData name="Jane Hayes" userId="S::jane.hayes@dulwich-singapore.edu.sg::8b62943b-dd02-4680-9d6f-1d3e28a9a71e" providerId="AD" clId="Web-{F2510B7C-5A1C-8905-3AF4-38FD49585CE0}" dt="2021-01-13T06:35:35.022" v="4"/>
          <pc:sldLayoutMkLst>
            <pc:docMk/>
            <pc:sldMasterMk cId="55397660" sldId="2147483771"/>
            <pc:sldLayoutMk cId="2620871400" sldId="2147483765"/>
          </pc:sldLayoutMkLst>
        </pc:sldLayoutChg>
        <pc:sldLayoutChg chg="mod">
          <pc:chgData name="Jane Hayes" userId="S::jane.hayes@dulwich-singapore.edu.sg::8b62943b-dd02-4680-9d6f-1d3e28a9a71e" providerId="AD" clId="Web-{F2510B7C-5A1C-8905-3AF4-38FD49585CE0}" dt="2021-01-13T06:35:35.022" v="4"/>
          <pc:sldLayoutMkLst>
            <pc:docMk/>
            <pc:sldMasterMk cId="55397660" sldId="2147483771"/>
            <pc:sldLayoutMk cId="1796687516" sldId="2147483766"/>
          </pc:sldLayoutMkLst>
        </pc:sldLayoutChg>
        <pc:sldLayoutChg chg="mod">
          <pc:chgData name="Jane Hayes" userId="S::jane.hayes@dulwich-singapore.edu.sg::8b62943b-dd02-4680-9d6f-1d3e28a9a71e" providerId="AD" clId="Web-{F2510B7C-5A1C-8905-3AF4-38FD49585CE0}" dt="2021-01-13T06:35:35.022" v="4"/>
          <pc:sldLayoutMkLst>
            <pc:docMk/>
            <pc:sldMasterMk cId="55397660" sldId="2147483771"/>
            <pc:sldLayoutMk cId="809348915" sldId="2147483767"/>
          </pc:sldLayoutMkLst>
        </pc:sldLayoutChg>
        <pc:sldLayoutChg chg="mod">
          <pc:chgData name="Jane Hayes" userId="S::jane.hayes@dulwich-singapore.edu.sg::8b62943b-dd02-4680-9d6f-1d3e28a9a71e" providerId="AD" clId="Web-{F2510B7C-5A1C-8905-3AF4-38FD49585CE0}" dt="2021-01-13T06:35:35.022" v="4"/>
          <pc:sldLayoutMkLst>
            <pc:docMk/>
            <pc:sldMasterMk cId="55397660" sldId="2147483771"/>
            <pc:sldLayoutMk cId="94693471" sldId="2147483768"/>
          </pc:sldLayoutMkLst>
        </pc:sldLayoutChg>
        <pc:sldLayoutChg chg="mod">
          <pc:chgData name="Jane Hayes" userId="S::jane.hayes@dulwich-singapore.edu.sg::8b62943b-dd02-4680-9d6f-1d3e28a9a71e" providerId="AD" clId="Web-{F2510B7C-5A1C-8905-3AF4-38FD49585CE0}" dt="2021-01-13T06:35:35.022" v="4"/>
          <pc:sldLayoutMkLst>
            <pc:docMk/>
            <pc:sldMasterMk cId="55397660" sldId="2147483771"/>
            <pc:sldLayoutMk cId="2047492458" sldId="2147483769"/>
          </pc:sldLayoutMkLst>
        </pc:sldLayoutChg>
        <pc:sldLayoutChg chg="mod">
          <pc:chgData name="Jane Hayes" userId="S::jane.hayes@dulwich-singapore.edu.sg::8b62943b-dd02-4680-9d6f-1d3e28a9a71e" providerId="AD" clId="Web-{F2510B7C-5A1C-8905-3AF4-38FD49585CE0}" dt="2021-01-13T06:35:35.022" v="4"/>
          <pc:sldLayoutMkLst>
            <pc:docMk/>
            <pc:sldMasterMk cId="55397660" sldId="2147483771"/>
            <pc:sldLayoutMk cId="2884927441" sldId="2147483770"/>
          </pc:sldLayoutMkLst>
        </pc:sldLayoutChg>
      </pc:sldMasterChg>
    </pc:docChg>
  </pc:docChgLst>
  <pc:docChgLst>
    <pc:chgData name="Jane Hayes" userId="S::jane.hayes@dulwich-singapore.edu.sg::8b62943b-dd02-4680-9d6f-1d3e28a9a71e" providerId="AD" clId="Web-{5D7B686C-38F6-956E-4614-278266AFE006}"/>
    <pc:docChg chg="modSld">
      <pc:chgData name="Jane Hayes" userId="S::jane.hayes@dulwich-singapore.edu.sg::8b62943b-dd02-4680-9d6f-1d3e28a9a71e" providerId="AD" clId="Web-{5D7B686C-38F6-956E-4614-278266AFE006}" dt="2021-01-13T07:09:39.562" v="38" actId="14100"/>
      <pc:docMkLst>
        <pc:docMk/>
      </pc:docMkLst>
      <pc:sldChg chg="addSp modSp">
        <pc:chgData name="Jane Hayes" userId="S::jane.hayes@dulwich-singapore.edu.sg::8b62943b-dd02-4680-9d6f-1d3e28a9a71e" providerId="AD" clId="Web-{5D7B686C-38F6-956E-4614-278266AFE006}" dt="2021-01-13T07:09:27.906" v="35" actId="1076"/>
        <pc:sldMkLst>
          <pc:docMk/>
          <pc:sldMk cId="3664174828" sldId="260"/>
        </pc:sldMkLst>
        <pc:spChg chg="add mod">
          <ac:chgData name="Jane Hayes" userId="S::jane.hayes@dulwich-singapore.edu.sg::8b62943b-dd02-4680-9d6f-1d3e28a9a71e" providerId="AD" clId="Web-{5D7B686C-38F6-956E-4614-278266AFE006}" dt="2021-01-13T07:09:27.906" v="35" actId="1076"/>
          <ac:spMkLst>
            <pc:docMk/>
            <pc:sldMk cId="3664174828" sldId="260"/>
            <ac:spMk id="3" creationId="{BB550F99-197B-45F8-A344-00626E0541FC}"/>
          </ac:spMkLst>
        </pc:spChg>
      </pc:sldChg>
      <pc:sldChg chg="addSp modSp">
        <pc:chgData name="Jane Hayes" userId="S::jane.hayes@dulwich-singapore.edu.sg::8b62943b-dd02-4680-9d6f-1d3e28a9a71e" providerId="AD" clId="Web-{5D7B686C-38F6-956E-4614-278266AFE006}" dt="2021-01-13T07:09:15.984" v="32" actId="14100"/>
        <pc:sldMkLst>
          <pc:docMk/>
          <pc:sldMk cId="655919127" sldId="261"/>
        </pc:sldMkLst>
        <pc:spChg chg="add mod">
          <ac:chgData name="Jane Hayes" userId="S::jane.hayes@dulwich-singapore.edu.sg::8b62943b-dd02-4680-9d6f-1d3e28a9a71e" providerId="AD" clId="Web-{5D7B686C-38F6-956E-4614-278266AFE006}" dt="2021-01-13T07:09:15.984" v="32" actId="14100"/>
          <ac:spMkLst>
            <pc:docMk/>
            <pc:sldMk cId="655919127" sldId="261"/>
            <ac:spMk id="3" creationId="{E7629F96-A630-4067-AD49-4B7D75D9D84A}"/>
          </ac:spMkLst>
        </pc:spChg>
      </pc:sldChg>
      <pc:sldChg chg="addSp modSp">
        <pc:chgData name="Jane Hayes" userId="S::jane.hayes@dulwich-singapore.edu.sg::8b62943b-dd02-4680-9d6f-1d3e28a9a71e" providerId="AD" clId="Web-{5D7B686C-38F6-956E-4614-278266AFE006}" dt="2021-01-13T07:09:05.125" v="30" actId="1076"/>
        <pc:sldMkLst>
          <pc:docMk/>
          <pc:sldMk cId="115287529" sldId="264"/>
        </pc:sldMkLst>
        <pc:spChg chg="add mod">
          <ac:chgData name="Jane Hayes" userId="S::jane.hayes@dulwich-singapore.edu.sg::8b62943b-dd02-4680-9d6f-1d3e28a9a71e" providerId="AD" clId="Web-{5D7B686C-38F6-956E-4614-278266AFE006}" dt="2021-01-13T07:09:05.125" v="30" actId="1076"/>
          <ac:spMkLst>
            <pc:docMk/>
            <pc:sldMk cId="115287529" sldId="264"/>
            <ac:spMk id="3" creationId="{C5DE9283-1C8C-4250-8C3E-04D2981A79BE}"/>
          </ac:spMkLst>
        </pc:spChg>
      </pc:sldChg>
      <pc:sldChg chg="addSp modSp">
        <pc:chgData name="Jane Hayes" userId="S::jane.hayes@dulwich-singapore.edu.sg::8b62943b-dd02-4680-9d6f-1d3e28a9a71e" providerId="AD" clId="Web-{5D7B686C-38F6-956E-4614-278266AFE006}" dt="2021-01-13T07:09:39.562" v="38" actId="14100"/>
        <pc:sldMkLst>
          <pc:docMk/>
          <pc:sldMk cId="3424194500" sldId="265"/>
        </pc:sldMkLst>
        <pc:spChg chg="mod">
          <ac:chgData name="Jane Hayes" userId="S::jane.hayes@dulwich-singapore.edu.sg::8b62943b-dd02-4680-9d6f-1d3e28a9a71e" providerId="AD" clId="Web-{5D7B686C-38F6-956E-4614-278266AFE006}" dt="2021-01-13T07:06:56.812" v="6" actId="20577"/>
          <ac:spMkLst>
            <pc:docMk/>
            <pc:sldMk cId="3424194500" sldId="265"/>
            <ac:spMk id="2" creationId="{81BB9B22-031B-41E8-A269-BF385D574D9A}"/>
          </ac:spMkLst>
        </pc:spChg>
        <pc:spChg chg="add mod">
          <ac:chgData name="Jane Hayes" userId="S::jane.hayes@dulwich-singapore.edu.sg::8b62943b-dd02-4680-9d6f-1d3e28a9a71e" providerId="AD" clId="Web-{5D7B686C-38F6-956E-4614-278266AFE006}" dt="2021-01-13T07:09:39.562" v="38" actId="14100"/>
          <ac:spMkLst>
            <pc:docMk/>
            <pc:sldMk cId="3424194500" sldId="265"/>
            <ac:spMk id="3" creationId="{0700CCDF-5C27-42BE-97A0-02F0799737D8}"/>
          </ac:spMkLst>
        </pc:spChg>
      </pc:sldChg>
    </pc:docChg>
  </pc:docChgLst>
  <pc:docChgLst>
    <pc:chgData name="Jane Hayes" userId="S::jane.hayes@dulwich-singapore.edu.sg::8b62943b-dd02-4680-9d6f-1d3e28a9a71e" providerId="AD" clId="Web-{E73B055A-15D3-47AE-ACE6-DC168DE2DC61}"/>
    <pc:docChg chg="addSld delSld modSld addMainMaster delMainMaster">
      <pc:chgData name="Jane Hayes" userId="S::jane.hayes@dulwich-singapore.edu.sg::8b62943b-dd02-4680-9d6f-1d3e28a9a71e" providerId="AD" clId="Web-{E73B055A-15D3-47AE-ACE6-DC168DE2DC61}" dt="2021-01-13T03:28:49.822" v="342" actId="20577"/>
      <pc:docMkLst>
        <pc:docMk/>
      </pc:docMkLst>
      <pc:sldChg chg="addSp delSp modSp mod setBg modClrScheme addAnim delAnim chgLayout">
        <pc:chgData name="Jane Hayes" userId="S::jane.hayes@dulwich-singapore.edu.sg::8b62943b-dd02-4680-9d6f-1d3e28a9a71e" providerId="AD" clId="Web-{E73B055A-15D3-47AE-ACE6-DC168DE2DC61}" dt="2021-01-13T03:10:55.019" v="159" actId="1076"/>
        <pc:sldMkLst>
          <pc:docMk/>
          <pc:sldMk cId="109857222" sldId="256"/>
        </pc:sldMkLst>
        <pc:spChg chg="add del mod">
          <ac:chgData name="Jane Hayes" userId="S::jane.hayes@dulwich-singapore.edu.sg::8b62943b-dd02-4680-9d6f-1d3e28a9a71e" providerId="AD" clId="Web-{E73B055A-15D3-47AE-ACE6-DC168DE2DC61}" dt="2021-01-13T03:10:55.019" v="159" actId="1076"/>
          <ac:spMkLst>
            <pc:docMk/>
            <pc:sldMk cId="109857222" sldId="256"/>
            <ac:spMk id="2" creationId="{00000000-0000-0000-0000-000000000000}"/>
          </ac:spMkLst>
        </pc:spChg>
        <pc:spChg chg="mod">
          <ac:chgData name="Jane Hayes" userId="S::jane.hayes@dulwich-singapore.edu.sg::8b62943b-dd02-4680-9d6f-1d3e28a9a71e" providerId="AD" clId="Web-{E73B055A-15D3-47AE-ACE6-DC168DE2DC61}" dt="2021-01-13T03:10:34.347" v="157" actId="20577"/>
          <ac:spMkLst>
            <pc:docMk/>
            <pc:sldMk cId="109857222" sldId="256"/>
            <ac:spMk id="3" creationId="{00000000-0000-0000-0000-000000000000}"/>
          </ac:spMkLst>
        </pc:spChg>
        <pc:spChg chg="add del mod">
          <ac:chgData name="Jane Hayes" userId="S::jane.hayes@dulwich-singapore.edu.sg::8b62943b-dd02-4680-9d6f-1d3e28a9a71e" providerId="AD" clId="Web-{E73B055A-15D3-47AE-ACE6-DC168DE2DC61}" dt="2021-01-13T03:09:02.534" v="147"/>
          <ac:spMkLst>
            <pc:docMk/>
            <pc:sldMk cId="109857222" sldId="256"/>
            <ac:spMk id="6" creationId="{9523E844-52BD-4C37-8DA1-9ABB800D3CF1}"/>
          </ac:spMkLst>
        </pc:spChg>
        <pc:spChg chg="add del">
          <ac:chgData name="Jane Hayes" userId="S::jane.hayes@dulwich-singapore.edu.sg::8b62943b-dd02-4680-9d6f-1d3e28a9a71e" providerId="AD" clId="Web-{E73B055A-15D3-47AE-ACE6-DC168DE2DC61}" dt="2021-01-13T02:55:25.701" v="12"/>
          <ac:spMkLst>
            <pc:docMk/>
            <pc:sldMk cId="109857222" sldId="256"/>
            <ac:spMk id="9" creationId="{33E93247-6229-44AB-A550-739E971E690B}"/>
          </ac:spMkLst>
        </pc:spChg>
        <pc:spChg chg="add del">
          <ac:chgData name="Jane Hayes" userId="S::jane.hayes@dulwich-singapore.edu.sg::8b62943b-dd02-4680-9d6f-1d3e28a9a71e" providerId="AD" clId="Web-{E73B055A-15D3-47AE-ACE6-DC168DE2DC61}" dt="2021-01-13T02:55:25.701" v="12"/>
          <ac:spMkLst>
            <pc:docMk/>
            <pc:sldMk cId="109857222" sldId="256"/>
            <ac:spMk id="11" creationId="{6BB6B482-ACCA-4938-8AEA-49D525C17221}"/>
          </ac:spMkLst>
        </pc:spChg>
        <pc:spChg chg="add del">
          <ac:chgData name="Jane Hayes" userId="S::jane.hayes@dulwich-singapore.edu.sg::8b62943b-dd02-4680-9d6f-1d3e28a9a71e" providerId="AD" clId="Web-{E73B055A-15D3-47AE-ACE6-DC168DE2DC61}" dt="2021-01-13T02:56:35.139" v="35"/>
          <ac:spMkLst>
            <pc:docMk/>
            <pc:sldMk cId="109857222" sldId="256"/>
            <ac:spMk id="18" creationId="{665DBBEF-238B-476B-96AB-8AAC3224ECEA}"/>
          </ac:spMkLst>
        </pc:spChg>
        <pc:spChg chg="add del">
          <ac:chgData name="Jane Hayes" userId="S::jane.hayes@dulwich-singapore.edu.sg::8b62943b-dd02-4680-9d6f-1d3e28a9a71e" providerId="AD" clId="Web-{E73B055A-15D3-47AE-ACE6-DC168DE2DC61}" dt="2021-01-13T02:56:35.139" v="35"/>
          <ac:spMkLst>
            <pc:docMk/>
            <pc:sldMk cId="109857222" sldId="256"/>
            <ac:spMk id="20" creationId="{3FCFB1DE-0B7E-48CC-BA90-B2AB0889F9D6}"/>
          </ac:spMkLst>
        </pc:spChg>
        <pc:spChg chg="add del">
          <ac:chgData name="Jane Hayes" userId="S::jane.hayes@dulwich-singapore.edu.sg::8b62943b-dd02-4680-9d6f-1d3e28a9a71e" providerId="AD" clId="Web-{E73B055A-15D3-47AE-ACE6-DC168DE2DC61}" dt="2021-01-13T03:09:49.754" v="150"/>
          <ac:spMkLst>
            <pc:docMk/>
            <pc:sldMk cId="109857222" sldId="256"/>
            <ac:spMk id="25" creationId="{9B37791B-B040-4694-BFDC-8DD132D86E8E}"/>
          </ac:spMkLst>
        </pc:spChg>
        <pc:spChg chg="add">
          <ac:chgData name="Jane Hayes" userId="S::jane.hayes@dulwich-singapore.edu.sg::8b62943b-dd02-4680-9d6f-1d3e28a9a71e" providerId="AD" clId="Web-{E73B055A-15D3-47AE-ACE6-DC168DE2DC61}" dt="2021-01-13T03:09:49.754" v="150"/>
          <ac:spMkLst>
            <pc:docMk/>
            <pc:sldMk cId="109857222" sldId="256"/>
            <ac:spMk id="35" creationId="{9B37791B-B040-4694-BFDC-8DD132D86E8E}"/>
          </ac:spMkLst>
        </pc:spChg>
        <pc:spChg chg="add">
          <ac:chgData name="Jane Hayes" userId="S::jane.hayes@dulwich-singapore.edu.sg::8b62943b-dd02-4680-9d6f-1d3e28a9a71e" providerId="AD" clId="Web-{E73B055A-15D3-47AE-ACE6-DC168DE2DC61}" dt="2021-01-13T03:09:49.754" v="150"/>
          <ac:spMkLst>
            <pc:docMk/>
            <pc:sldMk cId="109857222" sldId="256"/>
            <ac:spMk id="37" creationId="{A17823FA-1B3E-4584-8A71-416FCE831183}"/>
          </ac:spMkLst>
        </pc:spChg>
        <pc:grpChg chg="add del">
          <ac:chgData name="Jane Hayes" userId="S::jane.hayes@dulwich-singapore.edu.sg::8b62943b-dd02-4680-9d6f-1d3e28a9a71e" providerId="AD" clId="Web-{E73B055A-15D3-47AE-ACE6-DC168DE2DC61}" dt="2021-01-13T03:09:49.754" v="150"/>
          <ac:grpSpMkLst>
            <pc:docMk/>
            <pc:sldMk cId="109857222" sldId="256"/>
            <ac:grpSpMk id="27" creationId="{564DEED3-BC52-4F15-8426-D33275CB0111}"/>
          </ac:grpSpMkLst>
        </pc:grpChg>
        <pc:picChg chg="add del mod ord">
          <ac:chgData name="Jane Hayes" userId="S::jane.hayes@dulwich-singapore.edu.sg::8b62943b-dd02-4680-9d6f-1d3e28a9a71e" providerId="AD" clId="Web-{E73B055A-15D3-47AE-ACE6-DC168DE2DC61}" dt="2021-01-13T03:09:10.878" v="149"/>
          <ac:picMkLst>
            <pc:docMk/>
            <pc:sldMk cId="109857222" sldId="256"/>
            <ac:picMk id="4" creationId="{0496CADB-EE53-40D1-81A0-DAF7C78403E4}"/>
          </ac:picMkLst>
        </pc:picChg>
        <pc:picChg chg="add">
          <ac:chgData name="Jane Hayes" userId="S::jane.hayes@dulwich-singapore.edu.sg::8b62943b-dd02-4680-9d6f-1d3e28a9a71e" providerId="AD" clId="Web-{E73B055A-15D3-47AE-ACE6-DC168DE2DC61}" dt="2021-01-13T03:09:49.754" v="150"/>
          <ac:picMkLst>
            <pc:docMk/>
            <pc:sldMk cId="109857222" sldId="256"/>
            <ac:picMk id="31" creationId="{41C81D09-D05C-48D5-AFD0-E5E341E350A9}"/>
          </ac:picMkLst>
        </pc:picChg>
        <pc:cxnChg chg="add del">
          <ac:chgData name="Jane Hayes" userId="S::jane.hayes@dulwich-singapore.edu.sg::8b62943b-dd02-4680-9d6f-1d3e28a9a71e" providerId="AD" clId="Web-{E73B055A-15D3-47AE-ACE6-DC168DE2DC61}" dt="2021-01-13T02:55:25.701" v="12"/>
          <ac:cxnSpMkLst>
            <pc:docMk/>
            <pc:sldMk cId="109857222" sldId="256"/>
            <ac:cxnSpMk id="13" creationId="{EE2E603F-4A95-4FE8-BB06-211DFD75DBEF}"/>
          </ac:cxnSpMkLst>
        </pc:cxnChg>
      </pc:sldChg>
      <pc:sldChg chg="addSp delSp modSp new mod setBg">
        <pc:chgData name="Jane Hayes" userId="S::jane.hayes@dulwich-singapore.edu.sg::8b62943b-dd02-4680-9d6f-1d3e28a9a71e" providerId="AD" clId="Web-{E73B055A-15D3-47AE-ACE6-DC168DE2DC61}" dt="2021-01-13T03:28:49.822" v="342" actId="20577"/>
        <pc:sldMkLst>
          <pc:docMk/>
          <pc:sldMk cId="791499825" sldId="257"/>
        </pc:sldMkLst>
        <pc:spChg chg="mod">
          <ac:chgData name="Jane Hayes" userId="S::jane.hayes@dulwich-singapore.edu.sg::8b62943b-dd02-4680-9d6f-1d3e28a9a71e" providerId="AD" clId="Web-{E73B055A-15D3-47AE-ACE6-DC168DE2DC61}" dt="2021-01-13T03:01:04.390" v="79" actId="14100"/>
          <ac:spMkLst>
            <pc:docMk/>
            <pc:sldMk cId="791499825" sldId="257"/>
            <ac:spMk id="2" creationId="{EDB5661B-5739-44A6-910C-4291C46048C3}"/>
          </ac:spMkLst>
        </pc:spChg>
        <pc:spChg chg="del">
          <ac:chgData name="Jane Hayes" userId="S::jane.hayes@dulwich-singapore.edu.sg::8b62943b-dd02-4680-9d6f-1d3e28a9a71e" providerId="AD" clId="Web-{E73B055A-15D3-47AE-ACE6-DC168DE2DC61}" dt="2021-01-13T02:58:04.499" v="39"/>
          <ac:spMkLst>
            <pc:docMk/>
            <pc:sldMk cId="791499825" sldId="257"/>
            <ac:spMk id="3" creationId="{B60A30A8-94CF-4C39-B79F-6BFCB26299F2}"/>
          </ac:spMkLst>
        </pc:spChg>
        <pc:spChg chg="mod">
          <ac:chgData name="Jane Hayes" userId="S::jane.hayes@dulwich-singapore.edu.sg::8b62943b-dd02-4680-9d6f-1d3e28a9a71e" providerId="AD" clId="Web-{E73B055A-15D3-47AE-ACE6-DC168DE2DC61}" dt="2021-01-13T03:28:49.822" v="342" actId="20577"/>
          <ac:spMkLst>
            <pc:docMk/>
            <pc:sldMk cId="791499825" sldId="257"/>
            <ac:spMk id="4" creationId="{8A8E5D5D-27E8-4552-8DF0-8FD194EEEFF1}"/>
          </ac:spMkLst>
        </pc:spChg>
        <pc:spChg chg="add">
          <ac:chgData name="Jane Hayes" userId="S::jane.hayes@dulwich-singapore.edu.sg::8b62943b-dd02-4680-9d6f-1d3e28a9a71e" providerId="AD" clId="Web-{E73B055A-15D3-47AE-ACE6-DC168DE2DC61}" dt="2021-01-13T02:58:27.858" v="40"/>
          <ac:spMkLst>
            <pc:docMk/>
            <pc:sldMk cId="791499825" sldId="257"/>
            <ac:spMk id="10" creationId="{B95B9BA8-1D69-4796-85F5-B6D0BD52354B}"/>
          </ac:spMkLst>
        </pc:spChg>
        <pc:spChg chg="add">
          <ac:chgData name="Jane Hayes" userId="S::jane.hayes@dulwich-singapore.edu.sg::8b62943b-dd02-4680-9d6f-1d3e28a9a71e" providerId="AD" clId="Web-{E73B055A-15D3-47AE-ACE6-DC168DE2DC61}" dt="2021-01-13T02:58:27.858" v="40"/>
          <ac:spMkLst>
            <pc:docMk/>
            <pc:sldMk cId="791499825" sldId="257"/>
            <ac:spMk id="12" creationId="{340822D1-9EEA-4ECF-9360-D9AF87950D47}"/>
          </ac:spMkLst>
        </pc:spChg>
        <pc:spChg chg="add">
          <ac:chgData name="Jane Hayes" userId="S::jane.hayes@dulwich-singapore.edu.sg::8b62943b-dd02-4680-9d6f-1d3e28a9a71e" providerId="AD" clId="Web-{E73B055A-15D3-47AE-ACE6-DC168DE2DC61}" dt="2021-01-13T02:58:27.858" v="40"/>
          <ac:spMkLst>
            <pc:docMk/>
            <pc:sldMk cId="791499825" sldId="257"/>
            <ac:spMk id="14" creationId="{DC292A62-7F34-4E30-BE04-48164A1DAF7B}"/>
          </ac:spMkLst>
        </pc:spChg>
        <pc:picChg chg="add mod ord modCrop">
          <ac:chgData name="Jane Hayes" userId="S::jane.hayes@dulwich-singapore.edu.sg::8b62943b-dd02-4680-9d6f-1d3e28a9a71e" providerId="AD" clId="Web-{E73B055A-15D3-47AE-ACE6-DC168DE2DC61}" dt="2021-01-13T02:58:34.561" v="41" actId="14100"/>
          <ac:picMkLst>
            <pc:docMk/>
            <pc:sldMk cId="791499825" sldId="257"/>
            <ac:picMk id="5" creationId="{BE8FC6C0-8C12-4222-9B5B-A2D2B36EFFE6}"/>
          </ac:picMkLst>
        </pc:picChg>
      </pc:sldChg>
      <pc:sldChg chg="new del">
        <pc:chgData name="Jane Hayes" userId="S::jane.hayes@dulwich-singapore.edu.sg::8b62943b-dd02-4680-9d6f-1d3e28a9a71e" providerId="AD" clId="Web-{E73B055A-15D3-47AE-ACE6-DC168DE2DC61}" dt="2021-01-13T02:53:22.138" v="1"/>
        <pc:sldMkLst>
          <pc:docMk/>
          <pc:sldMk cId="1299506686" sldId="257"/>
        </pc:sldMkLst>
      </pc:sldChg>
      <pc:sldChg chg="new del">
        <pc:chgData name="Jane Hayes" userId="S::jane.hayes@dulwich-singapore.edu.sg::8b62943b-dd02-4680-9d6f-1d3e28a9a71e" providerId="AD" clId="Web-{E73B055A-15D3-47AE-ACE6-DC168DE2DC61}" dt="2021-01-13T02:57:08.905" v="37"/>
        <pc:sldMkLst>
          <pc:docMk/>
          <pc:sldMk cId="2091078376" sldId="257"/>
        </pc:sldMkLst>
      </pc:sldChg>
      <pc:sldChg chg="addSp delSp modSp new mod setBg">
        <pc:chgData name="Jane Hayes" userId="S::jane.hayes@dulwich-singapore.edu.sg::8b62943b-dd02-4680-9d6f-1d3e28a9a71e" providerId="AD" clId="Web-{E73B055A-15D3-47AE-ACE6-DC168DE2DC61}" dt="2021-01-13T03:07:16.533" v="126" actId="20577"/>
        <pc:sldMkLst>
          <pc:docMk/>
          <pc:sldMk cId="3708582640" sldId="258"/>
        </pc:sldMkLst>
        <pc:spChg chg="mod">
          <ac:chgData name="Jane Hayes" userId="S::jane.hayes@dulwich-singapore.edu.sg::8b62943b-dd02-4680-9d6f-1d3e28a9a71e" providerId="AD" clId="Web-{E73B055A-15D3-47AE-ACE6-DC168DE2DC61}" dt="2021-01-13T03:06:38.861" v="119" actId="14100"/>
          <ac:spMkLst>
            <pc:docMk/>
            <pc:sldMk cId="3708582640" sldId="258"/>
            <ac:spMk id="2" creationId="{768A6175-729B-49F8-BB71-B0E2A3F1613F}"/>
          </ac:spMkLst>
        </pc:spChg>
        <pc:spChg chg="del">
          <ac:chgData name="Jane Hayes" userId="S::jane.hayes@dulwich-singapore.edu.sg::8b62943b-dd02-4680-9d6f-1d3e28a9a71e" providerId="AD" clId="Web-{E73B055A-15D3-47AE-ACE6-DC168DE2DC61}" dt="2021-01-13T03:05:25.908" v="98"/>
          <ac:spMkLst>
            <pc:docMk/>
            <pc:sldMk cId="3708582640" sldId="258"/>
            <ac:spMk id="3" creationId="{C99C80DF-D553-4E36-8420-B6F8F48CC869}"/>
          </ac:spMkLst>
        </pc:spChg>
        <pc:spChg chg="mod">
          <ac:chgData name="Jane Hayes" userId="S::jane.hayes@dulwich-singapore.edu.sg::8b62943b-dd02-4680-9d6f-1d3e28a9a71e" providerId="AD" clId="Web-{E73B055A-15D3-47AE-ACE6-DC168DE2DC61}" dt="2021-01-13T03:07:16.533" v="126" actId="20577"/>
          <ac:spMkLst>
            <pc:docMk/>
            <pc:sldMk cId="3708582640" sldId="258"/>
            <ac:spMk id="4" creationId="{70DD001D-C1C0-47C5-9635-B7CE740808EA}"/>
          </ac:spMkLst>
        </pc:spChg>
        <pc:spChg chg="add">
          <ac:chgData name="Jane Hayes" userId="S::jane.hayes@dulwich-singapore.edu.sg::8b62943b-dd02-4680-9d6f-1d3e28a9a71e" providerId="AD" clId="Web-{E73B055A-15D3-47AE-ACE6-DC168DE2DC61}" dt="2021-01-13T03:05:37.595" v="99"/>
          <ac:spMkLst>
            <pc:docMk/>
            <pc:sldMk cId="3708582640" sldId="258"/>
            <ac:spMk id="10" creationId="{B95B9BA8-1D69-4796-85F5-B6D0BD52354B}"/>
          </ac:spMkLst>
        </pc:spChg>
        <pc:spChg chg="add">
          <ac:chgData name="Jane Hayes" userId="S::jane.hayes@dulwich-singapore.edu.sg::8b62943b-dd02-4680-9d6f-1d3e28a9a71e" providerId="AD" clId="Web-{E73B055A-15D3-47AE-ACE6-DC168DE2DC61}" dt="2021-01-13T03:05:37.595" v="99"/>
          <ac:spMkLst>
            <pc:docMk/>
            <pc:sldMk cId="3708582640" sldId="258"/>
            <ac:spMk id="12" creationId="{D891F8D6-850A-4554-AF0F-FC18D0F9D59A}"/>
          </ac:spMkLst>
        </pc:spChg>
        <pc:spChg chg="add">
          <ac:chgData name="Jane Hayes" userId="S::jane.hayes@dulwich-singapore.edu.sg::8b62943b-dd02-4680-9d6f-1d3e28a9a71e" providerId="AD" clId="Web-{E73B055A-15D3-47AE-ACE6-DC168DE2DC61}" dt="2021-01-13T03:05:37.595" v="99"/>
          <ac:spMkLst>
            <pc:docMk/>
            <pc:sldMk cId="3708582640" sldId="258"/>
            <ac:spMk id="14" creationId="{801843F1-9A50-4D34-96E0-A5E4E744383F}"/>
          </ac:spMkLst>
        </pc:spChg>
        <pc:picChg chg="add mod ord modCrop">
          <ac:chgData name="Jane Hayes" userId="S::jane.hayes@dulwich-singapore.edu.sg::8b62943b-dd02-4680-9d6f-1d3e28a9a71e" providerId="AD" clId="Web-{E73B055A-15D3-47AE-ACE6-DC168DE2DC61}" dt="2021-01-13T03:05:37.595" v="99"/>
          <ac:picMkLst>
            <pc:docMk/>
            <pc:sldMk cId="3708582640" sldId="258"/>
            <ac:picMk id="5" creationId="{D2425FD2-37BD-4970-8BEE-37E73A2E366D}"/>
          </ac:picMkLst>
        </pc:picChg>
      </pc:sldChg>
      <pc:sldChg chg="addSp delSp modSp new mod setBg">
        <pc:chgData name="Jane Hayes" userId="S::jane.hayes@dulwich-singapore.edu.sg::8b62943b-dd02-4680-9d6f-1d3e28a9a71e" providerId="AD" clId="Web-{E73B055A-15D3-47AE-ACE6-DC168DE2DC61}" dt="2021-01-13T03:14:07.583" v="224" actId="20577"/>
        <pc:sldMkLst>
          <pc:docMk/>
          <pc:sldMk cId="388370354" sldId="259"/>
        </pc:sldMkLst>
        <pc:spChg chg="mod">
          <ac:chgData name="Jane Hayes" userId="S::jane.hayes@dulwich-singapore.edu.sg::8b62943b-dd02-4680-9d6f-1d3e28a9a71e" providerId="AD" clId="Web-{E73B055A-15D3-47AE-ACE6-DC168DE2DC61}" dt="2021-01-13T03:13:34.535" v="211" actId="14100"/>
          <ac:spMkLst>
            <pc:docMk/>
            <pc:sldMk cId="388370354" sldId="259"/>
            <ac:spMk id="2" creationId="{F41F089E-465A-4208-90B8-3143A1A40B8F}"/>
          </ac:spMkLst>
        </pc:spChg>
        <pc:spChg chg="del">
          <ac:chgData name="Jane Hayes" userId="S::jane.hayes@dulwich-singapore.edu.sg::8b62943b-dd02-4680-9d6f-1d3e28a9a71e" providerId="AD" clId="Web-{E73B055A-15D3-47AE-ACE6-DC168DE2DC61}" dt="2021-01-13T03:12:30.535" v="161"/>
          <ac:spMkLst>
            <pc:docMk/>
            <pc:sldMk cId="388370354" sldId="259"/>
            <ac:spMk id="3" creationId="{EEE368DB-0659-433F-8E21-ADD43F99A402}"/>
          </ac:spMkLst>
        </pc:spChg>
        <pc:spChg chg="mod">
          <ac:chgData name="Jane Hayes" userId="S::jane.hayes@dulwich-singapore.edu.sg::8b62943b-dd02-4680-9d6f-1d3e28a9a71e" providerId="AD" clId="Web-{E73B055A-15D3-47AE-ACE6-DC168DE2DC61}" dt="2021-01-13T03:14:07.583" v="224" actId="20577"/>
          <ac:spMkLst>
            <pc:docMk/>
            <pc:sldMk cId="388370354" sldId="259"/>
            <ac:spMk id="4" creationId="{880E1568-EFD5-4533-994B-C835AF1B2000}"/>
          </ac:spMkLst>
        </pc:spChg>
        <pc:spChg chg="add">
          <ac:chgData name="Jane Hayes" userId="S::jane.hayes@dulwich-singapore.edu.sg::8b62943b-dd02-4680-9d6f-1d3e28a9a71e" providerId="AD" clId="Web-{E73B055A-15D3-47AE-ACE6-DC168DE2DC61}" dt="2021-01-13T03:12:44.066" v="162"/>
          <ac:spMkLst>
            <pc:docMk/>
            <pc:sldMk cId="388370354" sldId="259"/>
            <ac:spMk id="10" creationId="{B95B9BA8-1D69-4796-85F5-B6D0BD52354B}"/>
          </ac:spMkLst>
        </pc:spChg>
        <pc:spChg chg="add">
          <ac:chgData name="Jane Hayes" userId="S::jane.hayes@dulwich-singapore.edu.sg::8b62943b-dd02-4680-9d6f-1d3e28a9a71e" providerId="AD" clId="Web-{E73B055A-15D3-47AE-ACE6-DC168DE2DC61}" dt="2021-01-13T03:12:44.066" v="162"/>
          <ac:spMkLst>
            <pc:docMk/>
            <pc:sldMk cId="388370354" sldId="259"/>
            <ac:spMk id="12" creationId="{340822D1-9EEA-4ECF-9360-D9AF87950D47}"/>
          </ac:spMkLst>
        </pc:spChg>
        <pc:spChg chg="add">
          <ac:chgData name="Jane Hayes" userId="S::jane.hayes@dulwich-singapore.edu.sg::8b62943b-dd02-4680-9d6f-1d3e28a9a71e" providerId="AD" clId="Web-{E73B055A-15D3-47AE-ACE6-DC168DE2DC61}" dt="2021-01-13T03:12:44.066" v="162"/>
          <ac:spMkLst>
            <pc:docMk/>
            <pc:sldMk cId="388370354" sldId="259"/>
            <ac:spMk id="14" creationId="{DC292A62-7F34-4E30-BE04-48164A1DAF7B}"/>
          </ac:spMkLst>
        </pc:spChg>
        <pc:picChg chg="add mod ord modCrop">
          <ac:chgData name="Jane Hayes" userId="S::jane.hayes@dulwich-singapore.edu.sg::8b62943b-dd02-4680-9d6f-1d3e28a9a71e" providerId="AD" clId="Web-{E73B055A-15D3-47AE-ACE6-DC168DE2DC61}" dt="2021-01-13T03:12:44.066" v="162"/>
          <ac:picMkLst>
            <pc:docMk/>
            <pc:sldMk cId="388370354" sldId="259"/>
            <ac:picMk id="5" creationId="{C32664A1-2750-4C62-B979-8F0FA4FC7A81}"/>
          </ac:picMkLst>
        </pc:picChg>
      </pc:sldChg>
      <pc:sldChg chg="addSp delSp modSp new mod setBg">
        <pc:chgData name="Jane Hayes" userId="S::jane.hayes@dulwich-singapore.edu.sg::8b62943b-dd02-4680-9d6f-1d3e28a9a71e" providerId="AD" clId="Web-{E73B055A-15D3-47AE-ACE6-DC168DE2DC61}" dt="2021-01-13T03:16:37.365" v="255" actId="20577"/>
        <pc:sldMkLst>
          <pc:docMk/>
          <pc:sldMk cId="3664174828" sldId="260"/>
        </pc:sldMkLst>
        <pc:spChg chg="mod">
          <ac:chgData name="Jane Hayes" userId="S::jane.hayes@dulwich-singapore.edu.sg::8b62943b-dd02-4680-9d6f-1d3e28a9a71e" providerId="AD" clId="Web-{E73B055A-15D3-47AE-ACE6-DC168DE2DC61}" dt="2021-01-13T03:15:56.380" v="243" actId="14100"/>
          <ac:spMkLst>
            <pc:docMk/>
            <pc:sldMk cId="3664174828" sldId="260"/>
            <ac:spMk id="2" creationId="{2EDA0237-1A71-4401-A5AF-A7273005F595}"/>
          </ac:spMkLst>
        </pc:spChg>
        <pc:spChg chg="del">
          <ac:chgData name="Jane Hayes" userId="S::jane.hayes@dulwich-singapore.edu.sg::8b62943b-dd02-4680-9d6f-1d3e28a9a71e" providerId="AD" clId="Web-{E73B055A-15D3-47AE-ACE6-DC168DE2DC61}" dt="2021-01-13T03:15:05.333" v="226"/>
          <ac:spMkLst>
            <pc:docMk/>
            <pc:sldMk cId="3664174828" sldId="260"/>
            <ac:spMk id="3" creationId="{AAC8DA72-03D1-4EFB-A1AD-6BACBFEEDBA1}"/>
          </ac:spMkLst>
        </pc:spChg>
        <pc:spChg chg="mod">
          <ac:chgData name="Jane Hayes" userId="S::jane.hayes@dulwich-singapore.edu.sg::8b62943b-dd02-4680-9d6f-1d3e28a9a71e" providerId="AD" clId="Web-{E73B055A-15D3-47AE-ACE6-DC168DE2DC61}" dt="2021-01-13T03:16:37.365" v="255" actId="20577"/>
          <ac:spMkLst>
            <pc:docMk/>
            <pc:sldMk cId="3664174828" sldId="260"/>
            <ac:spMk id="4" creationId="{C94D6432-A04A-4CEE-9A23-76F586C65A8B}"/>
          </ac:spMkLst>
        </pc:spChg>
        <pc:spChg chg="add">
          <ac:chgData name="Jane Hayes" userId="S::jane.hayes@dulwich-singapore.edu.sg::8b62943b-dd02-4680-9d6f-1d3e28a9a71e" providerId="AD" clId="Web-{E73B055A-15D3-47AE-ACE6-DC168DE2DC61}" dt="2021-01-13T03:15:18.770" v="227"/>
          <ac:spMkLst>
            <pc:docMk/>
            <pc:sldMk cId="3664174828" sldId="260"/>
            <ac:spMk id="10" creationId="{B95B9BA8-1D69-4796-85F5-B6D0BD52354B}"/>
          </ac:spMkLst>
        </pc:spChg>
        <pc:spChg chg="add">
          <ac:chgData name="Jane Hayes" userId="S::jane.hayes@dulwich-singapore.edu.sg::8b62943b-dd02-4680-9d6f-1d3e28a9a71e" providerId="AD" clId="Web-{E73B055A-15D3-47AE-ACE6-DC168DE2DC61}" dt="2021-01-13T03:15:18.770" v="227"/>
          <ac:spMkLst>
            <pc:docMk/>
            <pc:sldMk cId="3664174828" sldId="260"/>
            <ac:spMk id="12" creationId="{D891F8D6-850A-4554-AF0F-FC18D0F9D59A}"/>
          </ac:spMkLst>
        </pc:spChg>
        <pc:spChg chg="add">
          <ac:chgData name="Jane Hayes" userId="S::jane.hayes@dulwich-singapore.edu.sg::8b62943b-dd02-4680-9d6f-1d3e28a9a71e" providerId="AD" clId="Web-{E73B055A-15D3-47AE-ACE6-DC168DE2DC61}" dt="2021-01-13T03:15:18.770" v="227"/>
          <ac:spMkLst>
            <pc:docMk/>
            <pc:sldMk cId="3664174828" sldId="260"/>
            <ac:spMk id="14" creationId="{801843F1-9A50-4D34-96E0-A5E4E744383F}"/>
          </ac:spMkLst>
        </pc:spChg>
        <pc:picChg chg="add mod ord modCrop">
          <ac:chgData name="Jane Hayes" userId="S::jane.hayes@dulwich-singapore.edu.sg::8b62943b-dd02-4680-9d6f-1d3e28a9a71e" providerId="AD" clId="Web-{E73B055A-15D3-47AE-ACE6-DC168DE2DC61}" dt="2021-01-13T03:15:28.099" v="228" actId="1076"/>
          <ac:picMkLst>
            <pc:docMk/>
            <pc:sldMk cId="3664174828" sldId="260"/>
            <ac:picMk id="5" creationId="{3376CE91-34BC-4272-892B-37EB46B9248B}"/>
          </ac:picMkLst>
        </pc:picChg>
      </pc:sldChg>
      <pc:sldChg chg="addSp delSp modSp new mod setBg">
        <pc:chgData name="Jane Hayes" userId="S::jane.hayes@dulwich-singapore.edu.sg::8b62943b-dd02-4680-9d6f-1d3e28a9a71e" providerId="AD" clId="Web-{E73B055A-15D3-47AE-ACE6-DC168DE2DC61}" dt="2021-01-13T03:18:37.600" v="281" actId="20577"/>
        <pc:sldMkLst>
          <pc:docMk/>
          <pc:sldMk cId="655919127" sldId="261"/>
        </pc:sldMkLst>
        <pc:spChg chg="mod">
          <ac:chgData name="Jane Hayes" userId="S::jane.hayes@dulwich-singapore.edu.sg::8b62943b-dd02-4680-9d6f-1d3e28a9a71e" providerId="AD" clId="Web-{E73B055A-15D3-47AE-ACE6-DC168DE2DC61}" dt="2021-01-13T03:18:11.787" v="275" actId="14100"/>
          <ac:spMkLst>
            <pc:docMk/>
            <pc:sldMk cId="655919127" sldId="261"/>
            <ac:spMk id="2" creationId="{89EF9B14-2906-4221-97A2-82C258663A26}"/>
          </ac:spMkLst>
        </pc:spChg>
        <pc:spChg chg="del">
          <ac:chgData name="Jane Hayes" userId="S::jane.hayes@dulwich-singapore.edu.sg::8b62943b-dd02-4680-9d6f-1d3e28a9a71e" providerId="AD" clId="Web-{E73B055A-15D3-47AE-ACE6-DC168DE2DC61}" dt="2021-01-13T03:17:26.474" v="257"/>
          <ac:spMkLst>
            <pc:docMk/>
            <pc:sldMk cId="655919127" sldId="261"/>
            <ac:spMk id="3" creationId="{8546B704-DA32-49CC-9E9B-C5129C0AF2F8}"/>
          </ac:spMkLst>
        </pc:spChg>
        <pc:spChg chg="mod">
          <ac:chgData name="Jane Hayes" userId="S::jane.hayes@dulwich-singapore.edu.sg::8b62943b-dd02-4680-9d6f-1d3e28a9a71e" providerId="AD" clId="Web-{E73B055A-15D3-47AE-ACE6-DC168DE2DC61}" dt="2021-01-13T03:18:37.600" v="281" actId="20577"/>
          <ac:spMkLst>
            <pc:docMk/>
            <pc:sldMk cId="655919127" sldId="261"/>
            <ac:spMk id="4" creationId="{273A5995-F899-447D-A190-6FB6060A5194}"/>
          </ac:spMkLst>
        </pc:spChg>
        <pc:spChg chg="add">
          <ac:chgData name="Jane Hayes" userId="S::jane.hayes@dulwich-singapore.edu.sg::8b62943b-dd02-4680-9d6f-1d3e28a9a71e" providerId="AD" clId="Web-{E73B055A-15D3-47AE-ACE6-DC168DE2DC61}" dt="2021-01-13T03:17:32.521" v="258"/>
          <ac:spMkLst>
            <pc:docMk/>
            <pc:sldMk cId="655919127" sldId="261"/>
            <ac:spMk id="10" creationId="{B95B9BA8-1D69-4796-85F5-B6D0BD52354B}"/>
          </ac:spMkLst>
        </pc:spChg>
        <pc:spChg chg="add">
          <ac:chgData name="Jane Hayes" userId="S::jane.hayes@dulwich-singapore.edu.sg::8b62943b-dd02-4680-9d6f-1d3e28a9a71e" providerId="AD" clId="Web-{E73B055A-15D3-47AE-ACE6-DC168DE2DC61}" dt="2021-01-13T03:17:32.521" v="258"/>
          <ac:spMkLst>
            <pc:docMk/>
            <pc:sldMk cId="655919127" sldId="261"/>
            <ac:spMk id="12" creationId="{340822D1-9EEA-4ECF-9360-D9AF87950D47}"/>
          </ac:spMkLst>
        </pc:spChg>
        <pc:spChg chg="add">
          <ac:chgData name="Jane Hayes" userId="S::jane.hayes@dulwich-singapore.edu.sg::8b62943b-dd02-4680-9d6f-1d3e28a9a71e" providerId="AD" clId="Web-{E73B055A-15D3-47AE-ACE6-DC168DE2DC61}" dt="2021-01-13T03:17:32.521" v="258"/>
          <ac:spMkLst>
            <pc:docMk/>
            <pc:sldMk cId="655919127" sldId="261"/>
            <ac:spMk id="14" creationId="{DC292A62-7F34-4E30-BE04-48164A1DAF7B}"/>
          </ac:spMkLst>
        </pc:spChg>
        <pc:picChg chg="add mod ord modCrop">
          <ac:chgData name="Jane Hayes" userId="S::jane.hayes@dulwich-singapore.edu.sg::8b62943b-dd02-4680-9d6f-1d3e28a9a71e" providerId="AD" clId="Web-{E73B055A-15D3-47AE-ACE6-DC168DE2DC61}" dt="2021-01-13T03:17:32.521" v="258"/>
          <ac:picMkLst>
            <pc:docMk/>
            <pc:sldMk cId="655919127" sldId="261"/>
            <ac:picMk id="5" creationId="{DEAEFAA1-82F5-47FD-A191-485E32C2C70B}"/>
          </ac:picMkLst>
        </pc:picChg>
      </pc:sldChg>
      <pc:sldChg chg="addSp delSp modSp new del mod setBg">
        <pc:chgData name="Jane Hayes" userId="S::jane.hayes@dulwich-singapore.edu.sg::8b62943b-dd02-4680-9d6f-1d3e28a9a71e" providerId="AD" clId="Web-{E73B055A-15D3-47AE-ACE6-DC168DE2DC61}" dt="2021-01-13T03:20:17.928" v="288"/>
        <pc:sldMkLst>
          <pc:docMk/>
          <pc:sldMk cId="1807483214" sldId="262"/>
        </pc:sldMkLst>
        <pc:spChg chg="del">
          <ac:chgData name="Jane Hayes" userId="S::jane.hayes@dulwich-singapore.edu.sg::8b62943b-dd02-4680-9d6f-1d3e28a9a71e" providerId="AD" clId="Web-{E73B055A-15D3-47AE-ACE6-DC168DE2DC61}" dt="2021-01-13T03:19:36.788" v="284"/>
          <ac:spMkLst>
            <pc:docMk/>
            <pc:sldMk cId="1807483214" sldId="262"/>
            <ac:spMk id="2" creationId="{C18D69F5-214D-496A-BBB7-CB4D1C6F2C37}"/>
          </ac:spMkLst>
        </pc:spChg>
        <pc:spChg chg="del">
          <ac:chgData name="Jane Hayes" userId="S::jane.hayes@dulwich-singapore.edu.sg::8b62943b-dd02-4680-9d6f-1d3e28a9a71e" providerId="AD" clId="Web-{E73B055A-15D3-47AE-ACE6-DC168DE2DC61}" dt="2021-01-13T03:19:27.350" v="283"/>
          <ac:spMkLst>
            <pc:docMk/>
            <pc:sldMk cId="1807483214" sldId="262"/>
            <ac:spMk id="3" creationId="{71D11B70-89EB-4BF5-A0F3-26D0F3A4F508}"/>
          </ac:spMkLst>
        </pc:spChg>
        <pc:spChg chg="del">
          <ac:chgData name="Jane Hayes" userId="S::jane.hayes@dulwich-singapore.edu.sg::8b62943b-dd02-4680-9d6f-1d3e28a9a71e" providerId="AD" clId="Web-{E73B055A-15D3-47AE-ACE6-DC168DE2DC61}" dt="2021-01-13T03:19:36.788" v="284"/>
          <ac:spMkLst>
            <pc:docMk/>
            <pc:sldMk cId="1807483214" sldId="262"/>
            <ac:spMk id="4" creationId="{A3C1F88C-5E86-45A6-9738-76D2F62B5ADF}"/>
          </ac:spMkLst>
        </pc:spChg>
        <pc:spChg chg="add">
          <ac:chgData name="Jane Hayes" userId="S::jane.hayes@dulwich-singapore.edu.sg::8b62943b-dd02-4680-9d6f-1d3e28a9a71e" providerId="AD" clId="Web-{E73B055A-15D3-47AE-ACE6-DC168DE2DC61}" dt="2021-01-13T03:19:36.788" v="284"/>
          <ac:spMkLst>
            <pc:docMk/>
            <pc:sldMk cId="1807483214" sldId="262"/>
            <ac:spMk id="10" creationId="{9B37791B-B040-4694-BFDC-8DD132D86E8E}"/>
          </ac:spMkLst>
        </pc:spChg>
        <pc:grpChg chg="add">
          <ac:chgData name="Jane Hayes" userId="S::jane.hayes@dulwich-singapore.edu.sg::8b62943b-dd02-4680-9d6f-1d3e28a9a71e" providerId="AD" clId="Web-{E73B055A-15D3-47AE-ACE6-DC168DE2DC61}" dt="2021-01-13T03:19:36.788" v="284"/>
          <ac:grpSpMkLst>
            <pc:docMk/>
            <pc:sldMk cId="1807483214" sldId="262"/>
            <ac:grpSpMk id="12" creationId="{564DEED3-BC52-4F15-8426-D33275CB0111}"/>
          </ac:grpSpMkLst>
        </pc:grpChg>
        <pc:picChg chg="add mod ord modCrop">
          <ac:chgData name="Jane Hayes" userId="S::jane.hayes@dulwich-singapore.edu.sg::8b62943b-dd02-4680-9d6f-1d3e28a9a71e" providerId="AD" clId="Web-{E73B055A-15D3-47AE-ACE6-DC168DE2DC61}" dt="2021-01-13T03:20:02.178" v="286" actId="1076"/>
          <ac:picMkLst>
            <pc:docMk/>
            <pc:sldMk cId="1807483214" sldId="262"/>
            <ac:picMk id="5" creationId="{FF88CA6B-9196-40D2-B2D2-9899DBACD7C7}"/>
          </ac:picMkLst>
        </pc:picChg>
      </pc:sldChg>
      <pc:sldChg chg="addSp delSp modSp new mod setBg">
        <pc:chgData name="Jane Hayes" userId="S::jane.hayes@dulwich-singapore.edu.sg::8b62943b-dd02-4680-9d6f-1d3e28a9a71e" providerId="AD" clId="Web-{E73B055A-15D3-47AE-ACE6-DC168DE2DC61}" dt="2021-01-13T03:26:22.665" v="333" actId="20577"/>
        <pc:sldMkLst>
          <pc:docMk/>
          <pc:sldMk cId="416474170" sldId="263"/>
        </pc:sldMkLst>
        <pc:spChg chg="del">
          <ac:chgData name="Jane Hayes" userId="S::jane.hayes@dulwich-singapore.edu.sg::8b62943b-dd02-4680-9d6f-1d3e28a9a71e" providerId="AD" clId="Web-{E73B055A-15D3-47AE-ACE6-DC168DE2DC61}" dt="2021-01-13T03:20:59.944" v="290"/>
          <ac:spMkLst>
            <pc:docMk/>
            <pc:sldMk cId="416474170" sldId="263"/>
            <ac:spMk id="2" creationId="{A327CCE0-C719-46B2-8A0A-694C8F17C5F6}"/>
          </ac:spMkLst>
        </pc:spChg>
        <pc:spChg chg="del">
          <ac:chgData name="Jane Hayes" userId="S::jane.hayes@dulwich-singapore.edu.sg::8b62943b-dd02-4680-9d6f-1d3e28a9a71e" providerId="AD" clId="Web-{E73B055A-15D3-47AE-ACE6-DC168DE2DC61}" dt="2021-01-13T03:20:25.929" v="289"/>
          <ac:spMkLst>
            <pc:docMk/>
            <pc:sldMk cId="416474170" sldId="263"/>
            <ac:spMk id="3" creationId="{9ADA8E07-B87F-4891-8172-83E5353514D7}"/>
          </ac:spMkLst>
        </pc:spChg>
        <pc:spChg chg="del">
          <ac:chgData name="Jane Hayes" userId="S::jane.hayes@dulwich-singapore.edu.sg::8b62943b-dd02-4680-9d6f-1d3e28a9a71e" providerId="AD" clId="Web-{E73B055A-15D3-47AE-ACE6-DC168DE2DC61}" dt="2021-01-13T03:20:59.944" v="290"/>
          <ac:spMkLst>
            <pc:docMk/>
            <pc:sldMk cId="416474170" sldId="263"/>
            <ac:spMk id="4" creationId="{2538852D-0F34-4B8F-A512-E596892C3042}"/>
          </ac:spMkLst>
        </pc:spChg>
        <pc:spChg chg="add mod">
          <ac:chgData name="Jane Hayes" userId="S::jane.hayes@dulwich-singapore.edu.sg::8b62943b-dd02-4680-9d6f-1d3e28a9a71e" providerId="AD" clId="Web-{E73B055A-15D3-47AE-ACE6-DC168DE2DC61}" dt="2021-01-13T03:25:55.633" v="325" actId="1076"/>
          <ac:spMkLst>
            <pc:docMk/>
            <pc:sldMk cId="416474170" sldId="263"/>
            <ac:spMk id="6" creationId="{A590929A-2052-45F4-B342-E391934216AE}"/>
          </ac:spMkLst>
        </pc:spChg>
        <pc:spChg chg="add mod">
          <ac:chgData name="Jane Hayes" userId="S::jane.hayes@dulwich-singapore.edu.sg::8b62943b-dd02-4680-9d6f-1d3e28a9a71e" providerId="AD" clId="Web-{E73B055A-15D3-47AE-ACE6-DC168DE2DC61}" dt="2021-01-13T03:26:22.665" v="333" actId="20577"/>
          <ac:spMkLst>
            <pc:docMk/>
            <pc:sldMk cId="416474170" sldId="263"/>
            <ac:spMk id="7" creationId="{F9EE70D8-C979-4737-9033-7EFA7843F93D}"/>
          </ac:spMkLst>
        </pc:spChg>
        <pc:spChg chg="add del">
          <ac:chgData name="Jane Hayes" userId="S::jane.hayes@dulwich-singapore.edu.sg::8b62943b-dd02-4680-9d6f-1d3e28a9a71e" providerId="AD" clId="Web-{E73B055A-15D3-47AE-ACE6-DC168DE2DC61}" dt="2021-01-13T03:23:06.523" v="293"/>
          <ac:spMkLst>
            <pc:docMk/>
            <pc:sldMk cId="416474170" sldId="263"/>
            <ac:spMk id="10" creationId="{9B37791B-B040-4694-BFDC-8DD132D86E8E}"/>
          </ac:spMkLst>
        </pc:spChg>
        <pc:spChg chg="add del">
          <ac:chgData name="Jane Hayes" userId="S::jane.hayes@dulwich-singapore.edu.sg::8b62943b-dd02-4680-9d6f-1d3e28a9a71e" providerId="AD" clId="Web-{E73B055A-15D3-47AE-ACE6-DC168DE2DC61}" dt="2021-01-13T03:24:17.742" v="295"/>
          <ac:spMkLst>
            <pc:docMk/>
            <pc:sldMk cId="416474170" sldId="263"/>
            <ac:spMk id="19" creationId="{9B37791B-B040-4694-BFDC-8DD132D86E8E}"/>
          </ac:spMkLst>
        </pc:spChg>
        <pc:spChg chg="add">
          <ac:chgData name="Jane Hayes" userId="S::jane.hayes@dulwich-singapore.edu.sg::8b62943b-dd02-4680-9d6f-1d3e28a9a71e" providerId="AD" clId="Web-{E73B055A-15D3-47AE-ACE6-DC168DE2DC61}" dt="2021-01-13T03:24:17.742" v="295"/>
          <ac:spMkLst>
            <pc:docMk/>
            <pc:sldMk cId="416474170" sldId="263"/>
            <ac:spMk id="28" creationId="{9B37791B-B040-4694-BFDC-8DD132D86E8E}"/>
          </ac:spMkLst>
        </pc:spChg>
        <pc:grpChg chg="add del">
          <ac:chgData name="Jane Hayes" userId="S::jane.hayes@dulwich-singapore.edu.sg::8b62943b-dd02-4680-9d6f-1d3e28a9a71e" providerId="AD" clId="Web-{E73B055A-15D3-47AE-ACE6-DC168DE2DC61}" dt="2021-01-13T03:23:06.523" v="293"/>
          <ac:grpSpMkLst>
            <pc:docMk/>
            <pc:sldMk cId="416474170" sldId="263"/>
            <ac:grpSpMk id="12" creationId="{564DEED3-BC52-4F15-8426-D33275CB0111}"/>
          </ac:grpSpMkLst>
        </pc:grpChg>
        <pc:grpChg chg="add del">
          <ac:chgData name="Jane Hayes" userId="S::jane.hayes@dulwich-singapore.edu.sg::8b62943b-dd02-4680-9d6f-1d3e28a9a71e" providerId="AD" clId="Web-{E73B055A-15D3-47AE-ACE6-DC168DE2DC61}" dt="2021-01-13T03:24:17.742" v="295"/>
          <ac:grpSpMkLst>
            <pc:docMk/>
            <pc:sldMk cId="416474170" sldId="263"/>
            <ac:grpSpMk id="21" creationId="{564DEED3-BC52-4F15-8426-D33275CB0111}"/>
          </ac:grpSpMkLst>
        </pc:grpChg>
        <pc:grpChg chg="add">
          <ac:chgData name="Jane Hayes" userId="S::jane.hayes@dulwich-singapore.edu.sg::8b62943b-dd02-4680-9d6f-1d3e28a9a71e" providerId="AD" clId="Web-{E73B055A-15D3-47AE-ACE6-DC168DE2DC61}" dt="2021-01-13T03:24:17.742" v="295"/>
          <ac:grpSpMkLst>
            <pc:docMk/>
            <pc:sldMk cId="416474170" sldId="263"/>
            <ac:grpSpMk id="30" creationId="{564DEED3-BC52-4F15-8426-D33275CB0111}"/>
          </ac:grpSpMkLst>
        </pc:grpChg>
        <pc:picChg chg="add mod ord modCrop">
          <ac:chgData name="Jane Hayes" userId="S::jane.hayes@dulwich-singapore.edu.sg::8b62943b-dd02-4680-9d6f-1d3e28a9a71e" providerId="AD" clId="Web-{E73B055A-15D3-47AE-ACE6-DC168DE2DC61}" dt="2021-01-13T03:24:17.742" v="295"/>
          <ac:picMkLst>
            <pc:docMk/>
            <pc:sldMk cId="416474170" sldId="263"/>
            <ac:picMk id="5" creationId="{EDDB0896-65D3-475B-9BDD-9DF46F138757}"/>
          </ac:picMkLst>
        </pc:picChg>
      </pc:sldChg>
      <pc:sldChg chg="addSp delSp modSp new mod setBg">
        <pc:chgData name="Jane Hayes" userId="S::jane.hayes@dulwich-singapore.edu.sg::8b62943b-dd02-4680-9d6f-1d3e28a9a71e" providerId="AD" clId="Web-{E73B055A-15D3-47AE-ACE6-DC168DE2DC61}" dt="2021-01-13T03:27:48.743" v="338" actId="20577"/>
        <pc:sldMkLst>
          <pc:docMk/>
          <pc:sldMk cId="115287529" sldId="264"/>
        </pc:sldMkLst>
        <pc:spChg chg="mod">
          <ac:chgData name="Jane Hayes" userId="S::jane.hayes@dulwich-singapore.edu.sg::8b62943b-dd02-4680-9d6f-1d3e28a9a71e" providerId="AD" clId="Web-{E73B055A-15D3-47AE-ACE6-DC168DE2DC61}" dt="2021-01-13T03:27:15.540" v="336"/>
          <ac:spMkLst>
            <pc:docMk/>
            <pc:sldMk cId="115287529" sldId="264"/>
            <ac:spMk id="2" creationId="{5AB99430-3514-4B5E-A02A-16DA79D543D7}"/>
          </ac:spMkLst>
        </pc:spChg>
        <pc:spChg chg="del">
          <ac:chgData name="Jane Hayes" userId="S::jane.hayes@dulwich-singapore.edu.sg::8b62943b-dd02-4680-9d6f-1d3e28a9a71e" providerId="AD" clId="Web-{E73B055A-15D3-47AE-ACE6-DC168DE2DC61}" dt="2021-01-13T03:27:09.540" v="335"/>
          <ac:spMkLst>
            <pc:docMk/>
            <pc:sldMk cId="115287529" sldId="264"/>
            <ac:spMk id="3" creationId="{BB05828F-953D-447C-B10B-8ACABF3ADBB5}"/>
          </ac:spMkLst>
        </pc:spChg>
        <pc:spChg chg="mod">
          <ac:chgData name="Jane Hayes" userId="S::jane.hayes@dulwich-singapore.edu.sg::8b62943b-dd02-4680-9d6f-1d3e28a9a71e" providerId="AD" clId="Web-{E73B055A-15D3-47AE-ACE6-DC168DE2DC61}" dt="2021-01-13T03:27:48.743" v="338" actId="20577"/>
          <ac:spMkLst>
            <pc:docMk/>
            <pc:sldMk cId="115287529" sldId="264"/>
            <ac:spMk id="4" creationId="{7F80748E-8BFD-4795-AE14-84C3CB1D72E1}"/>
          </ac:spMkLst>
        </pc:spChg>
        <pc:spChg chg="add">
          <ac:chgData name="Jane Hayes" userId="S::jane.hayes@dulwich-singapore.edu.sg::8b62943b-dd02-4680-9d6f-1d3e28a9a71e" providerId="AD" clId="Web-{E73B055A-15D3-47AE-ACE6-DC168DE2DC61}" dt="2021-01-13T03:27:15.540" v="336"/>
          <ac:spMkLst>
            <pc:docMk/>
            <pc:sldMk cId="115287529" sldId="264"/>
            <ac:spMk id="10" creationId="{B95B9BA8-1D69-4796-85F5-B6D0BD52354B}"/>
          </ac:spMkLst>
        </pc:spChg>
        <pc:spChg chg="add">
          <ac:chgData name="Jane Hayes" userId="S::jane.hayes@dulwich-singapore.edu.sg::8b62943b-dd02-4680-9d6f-1d3e28a9a71e" providerId="AD" clId="Web-{E73B055A-15D3-47AE-ACE6-DC168DE2DC61}" dt="2021-01-13T03:27:15.540" v="336"/>
          <ac:spMkLst>
            <pc:docMk/>
            <pc:sldMk cId="115287529" sldId="264"/>
            <ac:spMk id="12" creationId="{340822D1-9EEA-4ECF-9360-D9AF87950D47}"/>
          </ac:spMkLst>
        </pc:spChg>
        <pc:spChg chg="add">
          <ac:chgData name="Jane Hayes" userId="S::jane.hayes@dulwich-singapore.edu.sg::8b62943b-dd02-4680-9d6f-1d3e28a9a71e" providerId="AD" clId="Web-{E73B055A-15D3-47AE-ACE6-DC168DE2DC61}" dt="2021-01-13T03:27:15.540" v="336"/>
          <ac:spMkLst>
            <pc:docMk/>
            <pc:sldMk cId="115287529" sldId="264"/>
            <ac:spMk id="14" creationId="{DC292A62-7F34-4E30-BE04-48164A1DAF7B}"/>
          </ac:spMkLst>
        </pc:spChg>
        <pc:picChg chg="add mod ord modCrop">
          <ac:chgData name="Jane Hayes" userId="S::jane.hayes@dulwich-singapore.edu.sg::8b62943b-dd02-4680-9d6f-1d3e28a9a71e" providerId="AD" clId="Web-{E73B055A-15D3-47AE-ACE6-DC168DE2DC61}" dt="2021-01-13T03:27:15.540" v="336"/>
          <ac:picMkLst>
            <pc:docMk/>
            <pc:sldMk cId="115287529" sldId="264"/>
            <ac:picMk id="5" creationId="{CC05D9DE-C8F8-422D-B9E1-90205FEB1EA2}"/>
          </ac:picMkLst>
        </pc:picChg>
      </pc:sldChg>
      <pc:sldMasterChg chg="del delSldLayout">
        <pc:chgData name="Jane Hayes" userId="S::jane.hayes@dulwich-singapore.edu.sg::8b62943b-dd02-4680-9d6f-1d3e28a9a71e" providerId="AD" clId="Web-{E73B055A-15D3-47AE-ACE6-DC168DE2DC61}" dt="2021-01-13T02:54:09.232" v="2"/>
        <pc:sldMasterMkLst>
          <pc:docMk/>
          <pc:sldMasterMk cId="2460954070" sldId="2147483660"/>
        </pc:sldMasterMkLst>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2385387890" sldId="2147483661"/>
          </pc:sldLayoutMkLst>
        </pc:sldLayoutChg>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949138452" sldId="2147483662"/>
          </pc:sldLayoutMkLst>
        </pc:sldLayoutChg>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2591524520" sldId="2147483663"/>
          </pc:sldLayoutMkLst>
        </pc:sldLayoutChg>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1203092039" sldId="2147483664"/>
          </pc:sldLayoutMkLst>
        </pc:sldLayoutChg>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3733172339" sldId="2147483665"/>
          </pc:sldLayoutMkLst>
        </pc:sldLayoutChg>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3210312558" sldId="2147483666"/>
          </pc:sldLayoutMkLst>
        </pc:sldLayoutChg>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3146388984" sldId="2147483667"/>
          </pc:sldLayoutMkLst>
        </pc:sldLayoutChg>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3171841454" sldId="2147483668"/>
          </pc:sldLayoutMkLst>
        </pc:sldLayoutChg>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1718958274" sldId="2147483669"/>
          </pc:sldLayoutMkLst>
        </pc:sldLayoutChg>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2202905451" sldId="2147483670"/>
          </pc:sldLayoutMkLst>
        </pc:sldLayoutChg>
        <pc:sldLayoutChg chg="del">
          <pc:chgData name="Jane Hayes" userId="S::jane.hayes@dulwich-singapore.edu.sg::8b62943b-dd02-4680-9d6f-1d3e28a9a71e" providerId="AD" clId="Web-{E73B055A-15D3-47AE-ACE6-DC168DE2DC61}" dt="2021-01-13T02:54:09.232" v="2"/>
          <pc:sldLayoutMkLst>
            <pc:docMk/>
            <pc:sldMasterMk cId="2460954070" sldId="2147483660"/>
            <pc:sldLayoutMk cId="3479445657" sldId="2147483671"/>
          </pc:sldLayoutMkLst>
        </pc:sldLayoutChg>
      </pc:sldMasterChg>
      <pc:sldMasterChg chg="add del replId addSldLayout delSldLayout">
        <pc:chgData name="Jane Hayes" userId="S::jane.hayes@dulwich-singapore.edu.sg::8b62943b-dd02-4680-9d6f-1d3e28a9a71e" providerId="AD" clId="Web-{E73B055A-15D3-47AE-ACE6-DC168DE2DC61}" dt="2021-01-13T02:55:25.701" v="12"/>
        <pc:sldMasterMkLst>
          <pc:docMk/>
          <pc:sldMasterMk cId="1016150098" sldId="2147483672"/>
        </pc:sldMasterMkLst>
        <pc:sldLayoutChg chg="add del">
          <pc:chgData name="Jane Hayes" userId="S::jane.hayes@dulwich-singapore.edu.sg::8b62943b-dd02-4680-9d6f-1d3e28a9a71e" providerId="AD" clId="Web-{E73B055A-15D3-47AE-ACE6-DC168DE2DC61}" dt="2021-01-13T02:55:25.701" v="12"/>
          <pc:sldLayoutMkLst>
            <pc:docMk/>
            <pc:sldMasterMk cId="1016150098" sldId="2147483672"/>
            <pc:sldLayoutMk cId="3920875796" sldId="2147483673"/>
          </pc:sldLayoutMkLst>
        </pc:sldLayoutChg>
        <pc:sldLayoutChg chg="add del replId">
          <pc:chgData name="Jane Hayes" userId="S::jane.hayes@dulwich-singapore.edu.sg::8b62943b-dd02-4680-9d6f-1d3e28a9a71e" providerId="AD" clId="Web-{E73B055A-15D3-47AE-ACE6-DC168DE2DC61}" dt="2021-01-13T02:55:25.701" v="12"/>
          <pc:sldLayoutMkLst>
            <pc:docMk/>
            <pc:sldMasterMk cId="1016150098" sldId="2147483672"/>
            <pc:sldLayoutMk cId="954601007" sldId="2147483674"/>
          </pc:sldLayoutMkLst>
        </pc:sldLayoutChg>
        <pc:sldLayoutChg chg="add del replId">
          <pc:chgData name="Jane Hayes" userId="S::jane.hayes@dulwich-singapore.edu.sg::8b62943b-dd02-4680-9d6f-1d3e28a9a71e" providerId="AD" clId="Web-{E73B055A-15D3-47AE-ACE6-DC168DE2DC61}" dt="2021-01-13T02:55:25.701" v="12"/>
          <pc:sldLayoutMkLst>
            <pc:docMk/>
            <pc:sldMasterMk cId="1016150098" sldId="2147483672"/>
            <pc:sldLayoutMk cId="538572021" sldId="2147483675"/>
          </pc:sldLayoutMkLst>
        </pc:sldLayoutChg>
        <pc:sldLayoutChg chg="add del replId">
          <pc:chgData name="Jane Hayes" userId="S::jane.hayes@dulwich-singapore.edu.sg::8b62943b-dd02-4680-9d6f-1d3e28a9a71e" providerId="AD" clId="Web-{E73B055A-15D3-47AE-ACE6-DC168DE2DC61}" dt="2021-01-13T02:55:25.701" v="12"/>
          <pc:sldLayoutMkLst>
            <pc:docMk/>
            <pc:sldMasterMk cId="1016150098" sldId="2147483672"/>
            <pc:sldLayoutMk cId="1037390069" sldId="2147483676"/>
          </pc:sldLayoutMkLst>
        </pc:sldLayoutChg>
        <pc:sldLayoutChg chg="add del replId">
          <pc:chgData name="Jane Hayes" userId="S::jane.hayes@dulwich-singapore.edu.sg::8b62943b-dd02-4680-9d6f-1d3e28a9a71e" providerId="AD" clId="Web-{E73B055A-15D3-47AE-ACE6-DC168DE2DC61}" dt="2021-01-13T02:55:25.701" v="12"/>
          <pc:sldLayoutMkLst>
            <pc:docMk/>
            <pc:sldMasterMk cId="1016150098" sldId="2147483672"/>
            <pc:sldLayoutMk cId="2627614177" sldId="2147483677"/>
          </pc:sldLayoutMkLst>
        </pc:sldLayoutChg>
        <pc:sldLayoutChg chg="add del replId">
          <pc:chgData name="Jane Hayes" userId="S::jane.hayes@dulwich-singapore.edu.sg::8b62943b-dd02-4680-9d6f-1d3e28a9a71e" providerId="AD" clId="Web-{E73B055A-15D3-47AE-ACE6-DC168DE2DC61}" dt="2021-01-13T02:55:25.701" v="12"/>
          <pc:sldLayoutMkLst>
            <pc:docMk/>
            <pc:sldMasterMk cId="1016150098" sldId="2147483672"/>
            <pc:sldLayoutMk cId="4101227772" sldId="2147483678"/>
          </pc:sldLayoutMkLst>
        </pc:sldLayoutChg>
        <pc:sldLayoutChg chg="add del replId">
          <pc:chgData name="Jane Hayes" userId="S::jane.hayes@dulwich-singapore.edu.sg::8b62943b-dd02-4680-9d6f-1d3e28a9a71e" providerId="AD" clId="Web-{E73B055A-15D3-47AE-ACE6-DC168DE2DC61}" dt="2021-01-13T02:55:25.701" v="12"/>
          <pc:sldLayoutMkLst>
            <pc:docMk/>
            <pc:sldMasterMk cId="1016150098" sldId="2147483672"/>
            <pc:sldLayoutMk cId="3621946650" sldId="2147483679"/>
          </pc:sldLayoutMkLst>
        </pc:sldLayoutChg>
        <pc:sldLayoutChg chg="add del replId">
          <pc:chgData name="Jane Hayes" userId="S::jane.hayes@dulwich-singapore.edu.sg::8b62943b-dd02-4680-9d6f-1d3e28a9a71e" providerId="AD" clId="Web-{E73B055A-15D3-47AE-ACE6-DC168DE2DC61}" dt="2021-01-13T02:55:25.701" v="12"/>
          <pc:sldLayoutMkLst>
            <pc:docMk/>
            <pc:sldMasterMk cId="1016150098" sldId="2147483672"/>
            <pc:sldLayoutMk cId="1321647349" sldId="2147483680"/>
          </pc:sldLayoutMkLst>
        </pc:sldLayoutChg>
        <pc:sldLayoutChg chg="add del replId">
          <pc:chgData name="Jane Hayes" userId="S::jane.hayes@dulwich-singapore.edu.sg::8b62943b-dd02-4680-9d6f-1d3e28a9a71e" providerId="AD" clId="Web-{E73B055A-15D3-47AE-ACE6-DC168DE2DC61}" dt="2021-01-13T02:55:25.701" v="12"/>
          <pc:sldLayoutMkLst>
            <pc:docMk/>
            <pc:sldMasterMk cId="1016150098" sldId="2147483672"/>
            <pc:sldLayoutMk cId="2019365517" sldId="2147483681"/>
          </pc:sldLayoutMkLst>
        </pc:sldLayoutChg>
        <pc:sldLayoutChg chg="add del replId">
          <pc:chgData name="Jane Hayes" userId="S::jane.hayes@dulwich-singapore.edu.sg::8b62943b-dd02-4680-9d6f-1d3e28a9a71e" providerId="AD" clId="Web-{E73B055A-15D3-47AE-ACE6-DC168DE2DC61}" dt="2021-01-13T02:55:25.701" v="12"/>
          <pc:sldLayoutMkLst>
            <pc:docMk/>
            <pc:sldMasterMk cId="1016150098" sldId="2147483672"/>
            <pc:sldLayoutMk cId="290943850" sldId="2147483682"/>
          </pc:sldLayoutMkLst>
        </pc:sldLayoutChg>
        <pc:sldLayoutChg chg="add del replId">
          <pc:chgData name="Jane Hayes" userId="S::jane.hayes@dulwich-singapore.edu.sg::8b62943b-dd02-4680-9d6f-1d3e28a9a71e" providerId="AD" clId="Web-{E73B055A-15D3-47AE-ACE6-DC168DE2DC61}" dt="2021-01-13T02:55:25.701" v="12"/>
          <pc:sldLayoutMkLst>
            <pc:docMk/>
            <pc:sldMasterMk cId="1016150098" sldId="2147483672"/>
            <pc:sldLayoutMk cId="4049536950" sldId="2147483683"/>
          </pc:sldLayoutMkLst>
        </pc:sldLayoutChg>
      </pc:sldMasterChg>
      <pc:sldMasterChg chg="add del addSldLayout delSldLayout">
        <pc:chgData name="Jane Hayes" userId="S::jane.hayes@dulwich-singapore.edu.sg::8b62943b-dd02-4680-9d6f-1d3e28a9a71e" providerId="AD" clId="Web-{E73B055A-15D3-47AE-ACE6-DC168DE2DC61}" dt="2021-01-13T02:56:35.139" v="35"/>
        <pc:sldMasterMkLst>
          <pc:docMk/>
          <pc:sldMasterMk cId="1314574387" sldId="2147483684"/>
        </pc:sldMasterMkLst>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3154499450" sldId="2147483685"/>
          </pc:sldLayoutMkLst>
        </pc:sldLayoutChg>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903461405" sldId="2147483686"/>
          </pc:sldLayoutMkLst>
        </pc:sldLayoutChg>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478176047" sldId="2147483687"/>
          </pc:sldLayoutMkLst>
        </pc:sldLayoutChg>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2741474955" sldId="2147483688"/>
          </pc:sldLayoutMkLst>
        </pc:sldLayoutChg>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1692210348" sldId="2147483689"/>
          </pc:sldLayoutMkLst>
        </pc:sldLayoutChg>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1577737486" sldId="2147483690"/>
          </pc:sldLayoutMkLst>
        </pc:sldLayoutChg>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4081413150" sldId="2147483691"/>
          </pc:sldLayoutMkLst>
        </pc:sldLayoutChg>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3598160061" sldId="2147483692"/>
          </pc:sldLayoutMkLst>
        </pc:sldLayoutChg>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3018020305" sldId="2147483693"/>
          </pc:sldLayoutMkLst>
        </pc:sldLayoutChg>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134910381" sldId="2147483694"/>
          </pc:sldLayoutMkLst>
        </pc:sldLayoutChg>
        <pc:sldLayoutChg chg="add del">
          <pc:chgData name="Jane Hayes" userId="S::jane.hayes@dulwich-singapore.edu.sg::8b62943b-dd02-4680-9d6f-1d3e28a9a71e" providerId="AD" clId="Web-{E73B055A-15D3-47AE-ACE6-DC168DE2DC61}" dt="2021-01-13T02:56:35.139" v="35"/>
          <pc:sldLayoutMkLst>
            <pc:docMk/>
            <pc:sldMasterMk cId="1314574387" sldId="2147483684"/>
            <pc:sldLayoutMk cId="1865904469" sldId="2147483695"/>
          </pc:sldLayoutMkLst>
        </pc:sldLayoutChg>
      </pc:sldMasterChg>
      <pc:sldMasterChg chg="add addSldLayout">
        <pc:chgData name="Jane Hayes" userId="S::jane.hayes@dulwich-singapore.edu.sg::8b62943b-dd02-4680-9d6f-1d3e28a9a71e" providerId="AD" clId="Web-{E73B055A-15D3-47AE-ACE6-DC168DE2DC61}" dt="2021-01-13T02:56:35.139" v="35"/>
        <pc:sldMasterMkLst>
          <pc:docMk/>
          <pc:sldMasterMk cId="55397660" sldId="2147483771"/>
        </pc:sldMasterMkLst>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1293674438" sldId="2147483760"/>
          </pc:sldLayoutMkLst>
        </pc:sldLayoutChg>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2659829266" sldId="2147483761"/>
          </pc:sldLayoutMkLst>
        </pc:sldLayoutChg>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2453330461" sldId="2147483762"/>
          </pc:sldLayoutMkLst>
        </pc:sldLayoutChg>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2940801149" sldId="2147483763"/>
          </pc:sldLayoutMkLst>
        </pc:sldLayoutChg>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3984488835" sldId="2147483764"/>
          </pc:sldLayoutMkLst>
        </pc:sldLayoutChg>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2620871400" sldId="2147483765"/>
          </pc:sldLayoutMkLst>
        </pc:sldLayoutChg>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1796687516" sldId="2147483766"/>
          </pc:sldLayoutMkLst>
        </pc:sldLayoutChg>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809348915" sldId="2147483767"/>
          </pc:sldLayoutMkLst>
        </pc:sldLayoutChg>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94693471" sldId="2147483768"/>
          </pc:sldLayoutMkLst>
        </pc:sldLayoutChg>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2047492458" sldId="2147483769"/>
          </pc:sldLayoutMkLst>
        </pc:sldLayoutChg>
        <pc:sldLayoutChg chg="add">
          <pc:chgData name="Jane Hayes" userId="S::jane.hayes@dulwich-singapore.edu.sg::8b62943b-dd02-4680-9d6f-1d3e28a9a71e" providerId="AD" clId="Web-{E73B055A-15D3-47AE-ACE6-DC168DE2DC61}" dt="2021-01-13T02:56:35.139" v="35"/>
          <pc:sldLayoutMkLst>
            <pc:docMk/>
            <pc:sldMasterMk cId="55397660" sldId="2147483771"/>
            <pc:sldLayoutMk cId="2884927441" sldId="214748377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1/12/2021</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29367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4749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469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5982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333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4080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8448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8492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2087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9668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0934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1/12/2021</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55397660"/>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70" r:id="rId6"/>
    <p:sldLayoutId id="2147483765" r:id="rId7"/>
    <p:sldLayoutId id="2147483766" r:id="rId8"/>
    <p:sldLayoutId id="2147483767" r:id="rId9"/>
    <p:sldLayoutId id="2147483769"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41C81D09-D05C-48D5-AFD0-E5E341E350A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4"/>
          <a:stretch/>
        </p:blipFill>
        <p:spPr>
          <a:xfrm>
            <a:off x="20" y="10"/>
            <a:ext cx="12191435" cy="6857989"/>
          </a:xfrm>
          <a:prstGeom prst="rect">
            <a:avLst/>
          </a:prstGeom>
        </p:spPr>
      </p:pic>
      <p:sp>
        <p:nvSpPr>
          <p:cNvPr id="37" name="Rectangle 36">
            <a:extLst>
              <a:ext uri="{FF2B5EF4-FFF2-40B4-BE49-F238E27FC236}">
                <a16:creationId xmlns:a16="http://schemas.microsoft.com/office/drawing/2014/main" id="{A17823FA-1B3E-4584-8A71-416FCE831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2074"/>
            <a:ext cx="12192001"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35170" y="-57510"/>
            <a:ext cx="10668000" cy="3535018"/>
          </a:xfrm>
        </p:spPr>
        <p:txBody>
          <a:bodyPr anchor="ctr">
            <a:normAutofit/>
          </a:bodyPr>
          <a:lstStyle/>
          <a:p>
            <a:r>
              <a:rPr lang="en-US" sz="8000" dirty="0">
                <a:solidFill>
                  <a:srgbClr val="FF0000"/>
                </a:solidFill>
              </a:rPr>
              <a:t> Red Dot Award Books</a:t>
            </a:r>
          </a:p>
        </p:txBody>
      </p:sp>
      <p:sp>
        <p:nvSpPr>
          <p:cNvPr id="3" name="Subtitle 2"/>
          <p:cNvSpPr>
            <a:spLocks noGrp="1"/>
          </p:cNvSpPr>
          <p:nvPr>
            <p:ph type="subTitle" idx="1"/>
          </p:nvPr>
        </p:nvSpPr>
        <p:spPr>
          <a:xfrm>
            <a:off x="3321170" y="4183809"/>
            <a:ext cx="6096000" cy="629480"/>
          </a:xfrm>
        </p:spPr>
        <p:txBody>
          <a:bodyPr vert="horz" lIns="91440" tIns="45720" rIns="91440" bIns="45720" rtlCol="0" anchor="ctr">
            <a:noAutofit/>
          </a:bodyPr>
          <a:lstStyle/>
          <a:p>
            <a:r>
              <a:rPr lang="en-US" sz="3600" dirty="0">
                <a:solidFill>
                  <a:srgbClr val="FF0000"/>
                </a:solidFill>
              </a:rPr>
              <a:t>Mature Reader</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31"/>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99430-3514-4B5E-A02A-16DA79D543D7}"/>
              </a:ext>
            </a:extLst>
          </p:cNvPr>
          <p:cNvSpPr>
            <a:spLocks noGrp="1"/>
          </p:cNvSpPr>
          <p:nvPr>
            <p:ph type="title"/>
          </p:nvPr>
        </p:nvSpPr>
        <p:spPr>
          <a:xfrm>
            <a:off x="359435" y="445698"/>
            <a:ext cx="6901129" cy="1263649"/>
          </a:xfrm>
        </p:spPr>
        <p:txBody>
          <a:bodyPr vert="horz" lIns="91440" tIns="45720" rIns="91440" bIns="45720" rtlCol="0" anchor="t" anchorCtr="0">
            <a:normAutofit/>
          </a:bodyPr>
          <a:lstStyle/>
          <a:p>
            <a:r>
              <a:rPr lang="en-US" sz="4100" kern="1200">
                <a:solidFill>
                  <a:schemeClr val="tx1"/>
                </a:solidFill>
                <a:latin typeface="+mj-lt"/>
                <a:ea typeface="+mj-ea"/>
                <a:cs typeface="+mj-cs"/>
              </a:rPr>
              <a:t>Aurora Rising – Mature Reader</a:t>
            </a:r>
          </a:p>
        </p:txBody>
      </p:sp>
      <p:pic>
        <p:nvPicPr>
          <p:cNvPr id="5" name="Picture 5" descr="A child taking a selfie&#10;&#10;Description automatically generated">
            <a:extLst>
              <a:ext uri="{FF2B5EF4-FFF2-40B4-BE49-F238E27FC236}">
                <a16:creationId xmlns:a16="http://schemas.microsoft.com/office/drawing/2014/main" id="{CC05D9DE-C8F8-422D-B9E1-90205FEB1EA2}"/>
              </a:ext>
            </a:extLst>
          </p:cNvPr>
          <p:cNvPicPr>
            <a:picLocks noGrp="1" noChangeAspect="1"/>
          </p:cNvPicPr>
          <p:nvPr>
            <p:ph type="pic" idx="1"/>
          </p:nvPr>
        </p:nvPicPr>
        <p:blipFill rotWithShape="1">
          <a:blip r:embed="rId2"/>
          <a:srcRect r="2" b="258"/>
          <a:stretch/>
        </p:blipFill>
        <p:spPr>
          <a:xfrm>
            <a:off x="7620000"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21" name="Freeform: Shape 20">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7F80748E-8BFD-4795-AE14-84C3CB1D72E1}"/>
              </a:ext>
            </a:extLst>
          </p:cNvPr>
          <p:cNvSpPr>
            <a:spLocks noGrp="1"/>
          </p:cNvSpPr>
          <p:nvPr>
            <p:ph type="body" sz="half" idx="2"/>
          </p:nvPr>
        </p:nvSpPr>
        <p:spPr>
          <a:xfrm>
            <a:off x="359435" y="1437736"/>
            <a:ext cx="6786111" cy="5420264"/>
          </a:xfrm>
        </p:spPr>
        <p:txBody>
          <a:bodyPr vert="horz" lIns="91440" tIns="45720" rIns="91440" bIns="45720" rtlCol="0" anchor="t">
            <a:normAutofit fontScale="92500" lnSpcReduction="10000"/>
          </a:bodyPr>
          <a:lstStyle/>
          <a:p>
            <a:r>
              <a:rPr lang="en-US" sz="2800" dirty="0"/>
              <a:t>The year is 2380, and the graduating cadets of Aurora Academy are being assigned their first missions. Star pupil Tyler Jones is ready to recruit the squad of his dreams, but his own boneheaded heroism sees him stuck with the dregs nobody else in the Academy would touch. And Ty's squad isn't even his biggest problem - that'd be Aurora Jie-Lin O'Malley, the girl he's just rescued from interdimensional space. Trapped in cryo-sleep for two centuries, Auri is a girl out of time and out of her depth. But she could be the catalyst that starts a war millions of years in the making, and Tyler's squad of losers, discipline-cases and misfits might just be the last hope for the entire galaxy.</a:t>
            </a:r>
          </a:p>
          <a:p>
            <a:pPr indent="-228600">
              <a:buFont typeface="Arial" panose="020B0604020202020204" pitchFamily="34" charset="0"/>
              <a:buChar char="•"/>
            </a:pPr>
            <a:br>
              <a:rPr lang="en-US" dirty="0"/>
            </a:br>
            <a:endParaRPr lang="en-US"/>
          </a:p>
          <a:p>
            <a:pPr indent="-228600">
              <a:buFont typeface="Arial" panose="020B0604020202020204" pitchFamily="34" charset="0"/>
              <a:buChar char="•"/>
            </a:pPr>
            <a:endParaRPr lang="en-US"/>
          </a:p>
          <a:p>
            <a:pPr indent="-228600">
              <a:buFont typeface="Arial" panose="020B0604020202020204" pitchFamily="34" charset="0"/>
              <a:buChar char="•"/>
            </a:pPr>
            <a:endParaRPr lang="en-US" dirty="0"/>
          </a:p>
        </p:txBody>
      </p:sp>
      <p:sp>
        <p:nvSpPr>
          <p:cNvPr id="23" name="Freeform: Shape 22">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5709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calendar, company name&#10;&#10;Description automatically generated">
            <a:extLst>
              <a:ext uri="{FF2B5EF4-FFF2-40B4-BE49-F238E27FC236}">
                <a16:creationId xmlns:a16="http://schemas.microsoft.com/office/drawing/2014/main" id="{F09D90AD-B5FE-49A0-B907-83BF937D047D}"/>
              </a:ext>
            </a:extLst>
          </p:cNvPr>
          <p:cNvPicPr>
            <a:picLocks noChangeAspect="1"/>
          </p:cNvPicPr>
          <p:nvPr/>
        </p:nvPicPr>
        <p:blipFill>
          <a:blip r:embed="rId2"/>
          <a:stretch>
            <a:fillRect/>
          </a:stretch>
        </p:blipFill>
        <p:spPr>
          <a:xfrm>
            <a:off x="1892061" y="613572"/>
            <a:ext cx="8422254" cy="5832139"/>
          </a:xfrm>
          <a:prstGeom prst="rect">
            <a:avLst/>
          </a:prstGeom>
        </p:spPr>
      </p:pic>
    </p:spTree>
    <p:extLst>
      <p:ext uri="{BB962C8B-B14F-4D97-AF65-F5344CB8AC3E}">
        <p14:creationId xmlns:p14="http://schemas.microsoft.com/office/powerpoint/2010/main" val="70565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B9B22-031B-41E8-A269-BF385D574D9A}"/>
              </a:ext>
            </a:extLst>
          </p:cNvPr>
          <p:cNvSpPr>
            <a:spLocks noGrp="1"/>
          </p:cNvSpPr>
          <p:nvPr>
            <p:ph type="title"/>
          </p:nvPr>
        </p:nvSpPr>
        <p:spPr>
          <a:xfrm>
            <a:off x="5334001" y="445698"/>
            <a:ext cx="6095999" cy="1263649"/>
          </a:xfrm>
        </p:spPr>
        <p:txBody>
          <a:bodyPr>
            <a:normAutofit/>
          </a:bodyPr>
          <a:lstStyle/>
          <a:p>
            <a:r>
              <a:rPr lang="en-US" dirty="0"/>
              <a:t>Want – Mature Reader </a:t>
            </a:r>
            <a:endParaRPr lang="en-US">
              <a:solidFill>
                <a:srgbClr val="FF0000"/>
              </a:solidFill>
            </a:endParaRPr>
          </a:p>
        </p:txBody>
      </p:sp>
      <p:pic>
        <p:nvPicPr>
          <p:cNvPr id="4" name="Picture 4" descr="A person looking towards the camera&#10;&#10;Description automatically generated">
            <a:extLst>
              <a:ext uri="{FF2B5EF4-FFF2-40B4-BE49-F238E27FC236}">
                <a16:creationId xmlns:a16="http://schemas.microsoft.com/office/drawing/2014/main" id="{FB8C53EB-3ED5-4BCC-92FE-AD372CD913D7}"/>
              </a:ext>
            </a:extLst>
          </p:cNvPr>
          <p:cNvPicPr>
            <a:picLocks noChangeAspect="1"/>
          </p:cNvPicPr>
          <p:nvPr/>
        </p:nvPicPr>
        <p:blipFill rotWithShape="1">
          <a:blip r:embed="rId2"/>
          <a:srcRect l="1569" r="993" b="-2"/>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3" name="Freeform: Shape 12">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E26FA65F-51E9-4890-BE5E-78946B690C38}"/>
              </a:ext>
            </a:extLst>
          </p:cNvPr>
          <p:cNvSpPr>
            <a:spLocks noGrp="1"/>
          </p:cNvSpPr>
          <p:nvPr>
            <p:ph idx="1"/>
          </p:nvPr>
        </p:nvSpPr>
        <p:spPr>
          <a:xfrm>
            <a:off x="5147096" y="1250830"/>
            <a:ext cx="6282904" cy="4845170"/>
          </a:xfrm>
        </p:spPr>
        <p:txBody>
          <a:bodyPr vert="horz" lIns="91440" tIns="45720" rIns="91440" bIns="45720" rtlCol="0" anchor="t">
            <a:normAutofit/>
          </a:bodyPr>
          <a:lstStyle/>
          <a:p>
            <a:pPr>
              <a:buNone/>
            </a:pPr>
            <a:r>
              <a:rPr lang="en-US" sz="3600" dirty="0">
                <a:ea typeface="+mn-lt"/>
                <a:cs typeface="+mn-lt"/>
              </a:rPr>
              <a:t>From critically acclaimed author Cindy Pon comes an edge-of-your-seat sci-fi thriller, set in a near-future Taipei plagued by pollution, about a group of teens who risk everything to save their city.</a:t>
            </a:r>
            <a:endParaRPr lang="en-US" sz="3600" dirty="0"/>
          </a:p>
          <a:p>
            <a:pPr marL="0" indent="0">
              <a:buNone/>
            </a:pPr>
            <a:endParaRPr lang="en-US" dirty="0"/>
          </a:p>
        </p:txBody>
      </p:sp>
      <p:sp>
        <p:nvSpPr>
          <p:cNvPr id="3" name="Star: 5 Points 2">
            <a:extLst>
              <a:ext uri="{FF2B5EF4-FFF2-40B4-BE49-F238E27FC236}">
                <a16:creationId xmlns:a16="http://schemas.microsoft.com/office/drawing/2014/main" id="{0700CCDF-5C27-42BE-97A0-02F0799737D8}"/>
              </a:ext>
            </a:extLst>
          </p:cNvPr>
          <p:cNvSpPr/>
          <p:nvPr/>
        </p:nvSpPr>
        <p:spPr>
          <a:xfrm>
            <a:off x="10383328" y="5128404"/>
            <a:ext cx="1178942" cy="10783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19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8A6175-729B-49F8-BB71-B0E2A3F1613F}"/>
              </a:ext>
            </a:extLst>
          </p:cNvPr>
          <p:cNvSpPr>
            <a:spLocks noGrp="1"/>
          </p:cNvSpPr>
          <p:nvPr>
            <p:ph type="title"/>
          </p:nvPr>
        </p:nvSpPr>
        <p:spPr>
          <a:xfrm>
            <a:off x="258794" y="287548"/>
            <a:ext cx="7548110" cy="1249271"/>
          </a:xfrm>
        </p:spPr>
        <p:txBody>
          <a:bodyPr vert="horz" lIns="91440" tIns="45720" rIns="91440" bIns="45720" rtlCol="0" anchor="t" anchorCtr="0">
            <a:normAutofit fontScale="90000"/>
          </a:bodyPr>
          <a:lstStyle/>
          <a:p>
            <a:r>
              <a:rPr lang="en-US" sz="4400" dirty="0">
                <a:ea typeface="+mj-lt"/>
                <a:cs typeface="+mj-lt"/>
              </a:rPr>
              <a:t>The Surprising Power of a Good Dumpling</a:t>
            </a:r>
            <a:endParaRPr lang="en-US" dirty="0"/>
          </a:p>
          <a:p>
            <a:endParaRPr lang="en-US">
              <a:ea typeface="+mj-ea"/>
              <a:cs typeface="+mj-cs"/>
            </a:endParaRPr>
          </a:p>
        </p:txBody>
      </p:sp>
      <p:pic>
        <p:nvPicPr>
          <p:cNvPr id="5" name="Picture 5" descr="Text, whiteboard&#10;&#10;Description automatically generated">
            <a:extLst>
              <a:ext uri="{FF2B5EF4-FFF2-40B4-BE49-F238E27FC236}">
                <a16:creationId xmlns:a16="http://schemas.microsoft.com/office/drawing/2014/main" id="{D2425FD2-37BD-4970-8BEE-37E73A2E366D}"/>
              </a:ext>
            </a:extLst>
          </p:cNvPr>
          <p:cNvPicPr>
            <a:picLocks noGrp="1" noChangeAspect="1"/>
          </p:cNvPicPr>
          <p:nvPr>
            <p:ph type="pic" idx="1"/>
          </p:nvPr>
        </p:nvPicPr>
        <p:blipFill rotWithShape="1">
          <a:blip r:embed="rId2"/>
          <a:srcRect t="382" b="382"/>
          <a:stretch/>
        </p:blipFill>
        <p:spPr>
          <a:xfrm>
            <a:off x="7806906"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70DD001D-C1C0-47C5-9635-B7CE740808EA}"/>
              </a:ext>
            </a:extLst>
          </p:cNvPr>
          <p:cNvSpPr>
            <a:spLocks noGrp="1"/>
          </p:cNvSpPr>
          <p:nvPr>
            <p:ph type="body" sz="half" idx="2"/>
          </p:nvPr>
        </p:nvSpPr>
        <p:spPr>
          <a:xfrm>
            <a:off x="244416" y="1135811"/>
            <a:ext cx="6627959" cy="5520905"/>
          </a:xfrm>
        </p:spPr>
        <p:txBody>
          <a:bodyPr vert="horz" lIns="91440" tIns="45720" rIns="91440" bIns="45720" rtlCol="0" anchor="t">
            <a:noAutofit/>
          </a:bodyPr>
          <a:lstStyle/>
          <a:p>
            <a:pPr>
              <a:buFont typeface="Arial" panose="020B0604020202020204" pitchFamily="34" charset="0"/>
              <a:buChar char="•"/>
            </a:pPr>
            <a:endParaRPr lang="en-US" dirty="0">
              <a:ea typeface="+mn-lt"/>
              <a:cs typeface="+mn-lt"/>
            </a:endParaRPr>
          </a:p>
          <a:p>
            <a:r>
              <a:rPr lang="en-US" sz="2800" dirty="0">
                <a:ea typeface="+mn-lt"/>
                <a:cs typeface="+mn-lt"/>
              </a:rPr>
              <a:t>Anna Chiu has her hands pretty full looking after her brother and sister and helping out at her dad's restaurant, all while her mum stays in bed. Dad's new delivery boy, Rory, is a welcome distraction and even though she knows that things aren't right at home, she's starting to feel like she could just be a normal teen. But when Mum finally gets out of bed, things go from bad to worse. And as Mum's condition worsens, Anna and her family question everything they understand about themselves and each other. A nourishing tale about the crevices of culture, mental wellness and family.</a:t>
            </a:r>
          </a:p>
          <a:p>
            <a:endParaRPr lang="en-US"/>
          </a:p>
          <a:p>
            <a:pPr indent="-228600">
              <a:buFont typeface="Arial" panose="020B0604020202020204" pitchFamily="34" charset="0"/>
              <a:buChar char="•"/>
            </a:pPr>
            <a:endParaRPr lang="en-US" dirty="0"/>
          </a:p>
        </p:txBody>
      </p:sp>
      <p:sp>
        <p:nvSpPr>
          <p:cNvPr id="14" name="Freeform: Shape 13">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0858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F089E-465A-4208-90B8-3143A1A40B8F}"/>
              </a:ext>
            </a:extLst>
          </p:cNvPr>
          <p:cNvSpPr>
            <a:spLocks noGrp="1"/>
          </p:cNvSpPr>
          <p:nvPr>
            <p:ph type="title"/>
          </p:nvPr>
        </p:nvSpPr>
        <p:spPr>
          <a:xfrm>
            <a:off x="4557624" y="287547"/>
            <a:ext cx="7375583" cy="1263649"/>
          </a:xfrm>
        </p:spPr>
        <p:txBody>
          <a:bodyPr vert="horz" lIns="91440" tIns="45720" rIns="91440" bIns="45720" rtlCol="0" anchor="t" anchorCtr="0">
            <a:normAutofit fontScale="90000"/>
          </a:bodyPr>
          <a:lstStyle/>
          <a:p>
            <a:r>
              <a:rPr lang="en-US" sz="4400" dirty="0">
                <a:ea typeface="+mj-lt"/>
                <a:cs typeface="+mj-lt"/>
              </a:rPr>
              <a:t>Patron Saints of Nothing – Mature Reader</a:t>
            </a:r>
            <a:endParaRPr lang="en-US" dirty="0"/>
          </a:p>
          <a:p>
            <a:endParaRPr lang="en-US">
              <a:ea typeface="+mj-ea"/>
              <a:cs typeface="+mj-cs"/>
            </a:endParaRPr>
          </a:p>
        </p:txBody>
      </p:sp>
      <p:pic>
        <p:nvPicPr>
          <p:cNvPr id="5" name="Picture 5" descr="A close up of text on a black background&#10;&#10;Description automatically generated">
            <a:extLst>
              <a:ext uri="{FF2B5EF4-FFF2-40B4-BE49-F238E27FC236}">
                <a16:creationId xmlns:a16="http://schemas.microsoft.com/office/drawing/2014/main" id="{C32664A1-2750-4C62-B979-8F0FA4FC7A81}"/>
              </a:ext>
            </a:extLst>
          </p:cNvPr>
          <p:cNvPicPr>
            <a:picLocks noGrp="1" noChangeAspect="1"/>
          </p:cNvPicPr>
          <p:nvPr>
            <p:ph type="pic" idx="1"/>
          </p:nvPr>
        </p:nvPicPr>
        <p:blipFill rotWithShape="1">
          <a:blip r:embed="rId2"/>
          <a:srcRect t="1128" b="1128"/>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880E1568-EFD5-4533-994B-C835AF1B2000}"/>
              </a:ext>
            </a:extLst>
          </p:cNvPr>
          <p:cNvSpPr>
            <a:spLocks noGrp="1"/>
          </p:cNvSpPr>
          <p:nvPr>
            <p:ph type="body" sz="half" idx="2"/>
          </p:nvPr>
        </p:nvSpPr>
        <p:spPr>
          <a:xfrm>
            <a:off x="4715775" y="1984075"/>
            <a:ext cx="7217432" cy="4960188"/>
          </a:xfrm>
        </p:spPr>
        <p:txBody>
          <a:bodyPr vert="horz" lIns="91440" tIns="45720" rIns="91440" bIns="45720" rtlCol="0" anchor="t">
            <a:noAutofit/>
          </a:bodyPr>
          <a:lstStyle/>
          <a:p>
            <a:r>
              <a:rPr lang="en-US" sz="3600" dirty="0">
                <a:ea typeface="+mn-lt"/>
                <a:cs typeface="+mn-lt"/>
              </a:rPr>
              <a:t>A powerful coming-of-age story about grief, guilt, and the risks a Filipino-American teenager takes to uncover the truth about his cousin’s murder.</a:t>
            </a:r>
            <a:endParaRPr lang="en-US" sz="3600"/>
          </a:p>
          <a:p>
            <a:r>
              <a:rPr lang="en-US" sz="3600" dirty="0" err="1">
                <a:ea typeface="+mn-lt"/>
                <a:cs typeface="+mn-lt"/>
              </a:rPr>
              <a:t>Samkad’s</a:t>
            </a:r>
            <a:r>
              <a:rPr lang="en-US" sz="3600" dirty="0">
                <a:ea typeface="+mn-lt"/>
                <a:cs typeface="+mn-lt"/>
              </a:rPr>
              <a:t> village…</a:t>
            </a:r>
            <a:endParaRPr lang="en-US" sz="3600"/>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38837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A0237-1A71-4401-A5AF-A7273005F595}"/>
              </a:ext>
            </a:extLst>
          </p:cNvPr>
          <p:cNvSpPr>
            <a:spLocks noGrp="1"/>
          </p:cNvSpPr>
          <p:nvPr>
            <p:ph type="title"/>
          </p:nvPr>
        </p:nvSpPr>
        <p:spPr>
          <a:xfrm>
            <a:off x="287548" y="330679"/>
            <a:ext cx="7447469" cy="1263649"/>
          </a:xfrm>
        </p:spPr>
        <p:txBody>
          <a:bodyPr vert="horz" lIns="91440" tIns="45720" rIns="91440" bIns="45720" rtlCol="0" anchor="t" anchorCtr="0">
            <a:normAutofit fontScale="90000"/>
          </a:bodyPr>
          <a:lstStyle/>
          <a:p>
            <a:r>
              <a:rPr lang="en-US" sz="4400" dirty="0">
                <a:ea typeface="+mj-lt"/>
                <a:cs typeface="+mj-lt"/>
              </a:rPr>
              <a:t>Blank Canvas: My So-Called Artist's Journey Vol. 1 – Mature Reader</a:t>
            </a:r>
            <a:endParaRPr lang="en-US" dirty="0"/>
          </a:p>
          <a:p>
            <a:endParaRPr lang="en-US"/>
          </a:p>
        </p:txBody>
      </p:sp>
      <p:pic>
        <p:nvPicPr>
          <p:cNvPr id="5" name="Picture 5" descr="Diagram&#10;&#10;Description automatically generated">
            <a:extLst>
              <a:ext uri="{FF2B5EF4-FFF2-40B4-BE49-F238E27FC236}">
                <a16:creationId xmlns:a16="http://schemas.microsoft.com/office/drawing/2014/main" id="{3376CE91-34BC-4272-892B-37EB46B9248B}"/>
              </a:ext>
            </a:extLst>
          </p:cNvPr>
          <p:cNvPicPr>
            <a:picLocks noGrp="1" noChangeAspect="1"/>
          </p:cNvPicPr>
          <p:nvPr>
            <p:ph type="pic" idx="1"/>
          </p:nvPr>
        </p:nvPicPr>
        <p:blipFill rotWithShape="1">
          <a:blip r:embed="rId2"/>
          <a:srcRect l="2308" r="2308"/>
          <a:stretch/>
        </p:blipFill>
        <p:spPr>
          <a:xfrm>
            <a:off x="8151962" y="10"/>
            <a:ext cx="4658266" cy="6987388"/>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C94D6432-A04A-4CEE-9A23-76F586C65A8B}"/>
              </a:ext>
            </a:extLst>
          </p:cNvPr>
          <p:cNvSpPr>
            <a:spLocks noGrp="1"/>
          </p:cNvSpPr>
          <p:nvPr>
            <p:ph type="body" sz="half" idx="2"/>
          </p:nvPr>
        </p:nvSpPr>
        <p:spPr>
          <a:xfrm>
            <a:off x="186908" y="1408981"/>
            <a:ext cx="6915506" cy="5103962"/>
          </a:xfrm>
        </p:spPr>
        <p:txBody>
          <a:bodyPr vert="horz" lIns="91440" tIns="45720" rIns="91440" bIns="45720" rtlCol="0" anchor="t">
            <a:noAutofit/>
          </a:bodyPr>
          <a:lstStyle/>
          <a:p>
            <a:endParaRPr lang="en-US" sz="3600" dirty="0"/>
          </a:p>
          <a:p>
            <a:r>
              <a:rPr lang="en-US" sz="3600" dirty="0">
                <a:ea typeface="+mn-lt"/>
                <a:cs typeface="+mn-lt"/>
              </a:rPr>
              <a:t>The autobiographical manga by Eisner-winner Akiko </a:t>
            </a:r>
            <a:r>
              <a:rPr lang="en-US" sz="3600" err="1">
                <a:ea typeface="+mn-lt"/>
                <a:cs typeface="+mn-lt"/>
              </a:rPr>
              <a:t>Higashimura</a:t>
            </a:r>
            <a:r>
              <a:rPr lang="en-US" sz="3600" dirty="0">
                <a:ea typeface="+mn-lt"/>
                <a:cs typeface="+mn-lt"/>
              </a:rPr>
              <a:t>, the creator of Princess Jellyfish and Tokyo </a:t>
            </a:r>
            <a:r>
              <a:rPr lang="en-US" sz="3600" dirty="0" err="1">
                <a:ea typeface="+mn-lt"/>
                <a:cs typeface="+mn-lt"/>
              </a:rPr>
              <a:t>Tarareba</a:t>
            </a:r>
            <a:r>
              <a:rPr lang="en-US" sz="3600" dirty="0">
                <a:ea typeface="+mn-lt"/>
                <a:cs typeface="+mn-lt"/>
              </a:rPr>
              <a:t> Girls, about her high school dream to become a comic book creator!</a:t>
            </a:r>
            <a:endParaRPr lang="en-US" sz="3600" dirty="0"/>
          </a:p>
          <a:p>
            <a:endParaRPr lang="en-US"/>
          </a:p>
          <a:p>
            <a:endParaRPr lang="en-US" dirty="0"/>
          </a:p>
        </p:txBody>
      </p:sp>
      <p:sp>
        <p:nvSpPr>
          <p:cNvPr id="14" name="Freeform: Shape 13">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tar: 5 Points 2">
            <a:extLst>
              <a:ext uri="{FF2B5EF4-FFF2-40B4-BE49-F238E27FC236}">
                <a16:creationId xmlns:a16="http://schemas.microsoft.com/office/drawing/2014/main" id="{BB550F99-197B-45F8-A344-00626E0541FC}"/>
              </a:ext>
            </a:extLst>
          </p:cNvPr>
          <p:cNvSpPr/>
          <p:nvPr/>
        </p:nvSpPr>
        <p:spPr>
          <a:xfrm>
            <a:off x="5825707" y="5344065"/>
            <a:ext cx="1337092" cy="11214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17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F9B14-2906-4221-97A2-82C258663A26}"/>
              </a:ext>
            </a:extLst>
          </p:cNvPr>
          <p:cNvSpPr>
            <a:spLocks noGrp="1"/>
          </p:cNvSpPr>
          <p:nvPr>
            <p:ph type="title"/>
          </p:nvPr>
        </p:nvSpPr>
        <p:spPr>
          <a:xfrm>
            <a:off x="4572001" y="273170"/>
            <a:ext cx="7217432" cy="1263649"/>
          </a:xfrm>
        </p:spPr>
        <p:txBody>
          <a:bodyPr vert="horz" lIns="91440" tIns="45720" rIns="91440" bIns="45720" rtlCol="0" anchor="t" anchorCtr="0">
            <a:normAutofit fontScale="90000"/>
          </a:bodyPr>
          <a:lstStyle/>
          <a:p>
            <a:r>
              <a:rPr lang="en-US" sz="4400" dirty="0">
                <a:ea typeface="+mj-lt"/>
                <a:cs typeface="+mj-lt"/>
              </a:rPr>
              <a:t>Voyages in the Underworld of Orpheus Black – Mature Reader</a:t>
            </a:r>
            <a:endParaRPr lang="en-US" dirty="0"/>
          </a:p>
        </p:txBody>
      </p:sp>
      <p:pic>
        <p:nvPicPr>
          <p:cNvPr id="5" name="Picture 5" descr="A picture containing text&#10;&#10;Description automatically generated">
            <a:extLst>
              <a:ext uri="{FF2B5EF4-FFF2-40B4-BE49-F238E27FC236}">
                <a16:creationId xmlns:a16="http://schemas.microsoft.com/office/drawing/2014/main" id="{DEAEFAA1-82F5-47FD-A191-485E32C2C70B}"/>
              </a:ext>
            </a:extLst>
          </p:cNvPr>
          <p:cNvPicPr>
            <a:picLocks noGrp="1" noChangeAspect="1"/>
          </p:cNvPicPr>
          <p:nvPr>
            <p:ph type="pic" idx="1"/>
          </p:nvPr>
        </p:nvPicPr>
        <p:blipFill rotWithShape="1">
          <a:blip r:embed="rId2"/>
          <a:srcRect l="7821" r="7821"/>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273A5995-F899-447D-A190-6FB6060A5194}"/>
              </a:ext>
            </a:extLst>
          </p:cNvPr>
          <p:cNvSpPr>
            <a:spLocks noGrp="1"/>
          </p:cNvSpPr>
          <p:nvPr>
            <p:ph type="body" sz="half" idx="2"/>
          </p:nvPr>
        </p:nvSpPr>
        <p:spPr>
          <a:xfrm>
            <a:off x="4830794" y="1710905"/>
            <a:ext cx="6699847" cy="5060831"/>
          </a:xfrm>
        </p:spPr>
        <p:txBody>
          <a:bodyPr vert="horz" lIns="91440" tIns="45720" rIns="91440" bIns="45720" rtlCol="0" anchor="t">
            <a:normAutofit/>
          </a:bodyPr>
          <a:lstStyle/>
          <a:p>
            <a:endParaRPr lang="en-US" dirty="0"/>
          </a:p>
          <a:p>
            <a:r>
              <a:rPr lang="en-US" sz="3200" dirty="0">
                <a:ea typeface="+mn-lt"/>
                <a:cs typeface="+mn-lt"/>
              </a:rPr>
              <a:t>With otherworldly paintings by Alexis Deacon depicting Harry’s surreal descent further into the depths of hell, this eerily beautiful blend of prose, verse, and illustration delves into love, loyalty, and the unbreakable bonds of brotherhood as it builds to a fierce indictment of </a:t>
            </a:r>
            <a:r>
              <a:rPr lang="en-US" sz="3200" dirty="0" err="1">
                <a:ea typeface="+mn-lt"/>
                <a:cs typeface="+mn-lt"/>
              </a:rPr>
              <a:t>mechanised</a:t>
            </a:r>
            <a:r>
              <a:rPr lang="en-US" sz="3200" dirty="0">
                <a:ea typeface="+mn-lt"/>
                <a:cs typeface="+mn-lt"/>
              </a:rPr>
              <a:t> warfare.</a:t>
            </a:r>
            <a:endParaRPr lang="en-US" sz="3200" dirty="0"/>
          </a:p>
          <a:p>
            <a:br>
              <a:rPr lang="en-US" dirty="0"/>
            </a:br>
            <a:endParaRPr lang="en-US" dirty="0"/>
          </a:p>
          <a:p>
            <a:endParaRPr lang="en-US" dirty="0"/>
          </a:p>
        </p:txBody>
      </p:sp>
      <p:sp>
        <p:nvSpPr>
          <p:cNvPr id="3" name="Star: 5 Points 2">
            <a:extLst>
              <a:ext uri="{FF2B5EF4-FFF2-40B4-BE49-F238E27FC236}">
                <a16:creationId xmlns:a16="http://schemas.microsoft.com/office/drawing/2014/main" id="{E7629F96-A630-4067-AD49-4B7D75D9D84A}"/>
              </a:ext>
            </a:extLst>
          </p:cNvPr>
          <p:cNvSpPr/>
          <p:nvPr/>
        </p:nvSpPr>
        <p:spPr>
          <a:xfrm>
            <a:off x="10512725" y="5459083"/>
            <a:ext cx="1279583" cy="103516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91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590929A-2052-45F4-B342-E391934216AE}"/>
              </a:ext>
            </a:extLst>
          </p:cNvPr>
          <p:cNvSpPr txBox="1"/>
          <p:nvPr/>
        </p:nvSpPr>
        <p:spPr>
          <a:xfrm>
            <a:off x="230039" y="-316303"/>
            <a:ext cx="7159922" cy="1755926"/>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en-US" sz="4800" dirty="0">
                <a:ea typeface="+mn-lt"/>
                <a:cs typeface="+mn-lt"/>
              </a:rPr>
              <a:t>The 57 Bus – Mature Reader</a:t>
            </a:r>
            <a:endParaRPr lang="en-US" sz="4800" dirty="0"/>
          </a:p>
          <a:p>
            <a:pPr>
              <a:lnSpc>
                <a:spcPct val="90000"/>
              </a:lnSpc>
              <a:spcBef>
                <a:spcPct val="0"/>
              </a:spcBef>
              <a:spcAft>
                <a:spcPts val="600"/>
              </a:spcAft>
            </a:pPr>
            <a:endParaRPr lang="en-US">
              <a:ea typeface="+mj-ea"/>
              <a:cs typeface="+mj-cs"/>
            </a:endParaRPr>
          </a:p>
        </p:txBody>
      </p:sp>
      <p:sp>
        <p:nvSpPr>
          <p:cNvPr id="7" name="TextBox 6">
            <a:extLst>
              <a:ext uri="{FF2B5EF4-FFF2-40B4-BE49-F238E27FC236}">
                <a16:creationId xmlns:a16="http://schemas.microsoft.com/office/drawing/2014/main" id="{F9EE70D8-C979-4737-9033-7EFA7843F93D}"/>
              </a:ext>
            </a:extLst>
          </p:cNvPr>
          <p:cNvSpPr txBox="1"/>
          <p:nvPr/>
        </p:nvSpPr>
        <p:spPr>
          <a:xfrm>
            <a:off x="230038" y="1207698"/>
            <a:ext cx="6570452" cy="53790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ea typeface="+mn-lt"/>
                <a:cs typeface="+mn-lt"/>
              </a:rPr>
              <a:t>If it weren’t for the 57 bus, Sasha and Richard never would have met. Both were high school students from Oakland, California, one of the most diverse cities in the country, but they inhabited different worlds. Sasha, a white teen, lived in the middle-class foothills and attended a small private school. Richard, a black teen, lived in the crime-plagued flatlands and attended a large public one. Each day, their paths overlapped for a mere eight minutes. But one afternoon on the bus ride home from school, a single reckless act left Sasha severely burned, and Richard charged with two hate crimes and facing life imprisonment. The case garnered international attention, thrusting both teenagers into the spotlight.</a:t>
            </a:r>
          </a:p>
          <a:p>
            <a:endParaRPr lang="en-US"/>
          </a:p>
          <a:p>
            <a:pPr>
              <a:lnSpc>
                <a:spcPct val="90000"/>
              </a:lnSpc>
              <a:spcBef>
                <a:spcPts val="1000"/>
              </a:spcBef>
            </a:pPr>
            <a:endParaRPr lang="en-US" sz="2400" dirty="0"/>
          </a:p>
        </p:txBody>
      </p:sp>
      <p:pic>
        <p:nvPicPr>
          <p:cNvPr id="5" name="Picture 5" descr="A picture containing diagram&#10;&#10;Description automatically generated">
            <a:extLst>
              <a:ext uri="{FF2B5EF4-FFF2-40B4-BE49-F238E27FC236}">
                <a16:creationId xmlns:a16="http://schemas.microsoft.com/office/drawing/2014/main" id="{EDDB0896-65D3-475B-9BDD-9DF46F138757}"/>
              </a:ext>
            </a:extLst>
          </p:cNvPr>
          <p:cNvPicPr>
            <a:picLocks noGrp="1" noChangeAspect="1"/>
          </p:cNvPicPr>
          <p:nvPr>
            <p:ph type="pic" idx="1"/>
          </p:nvPr>
        </p:nvPicPr>
        <p:blipFill rotWithShape="1">
          <a:blip r:embed="rId2"/>
          <a:srcRect l="816" r="816"/>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30" name="Group 29">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31" name="Freeform: Shape 30">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1647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99430-3514-4B5E-A02A-16DA79D543D7}"/>
              </a:ext>
            </a:extLst>
          </p:cNvPr>
          <p:cNvSpPr>
            <a:spLocks noGrp="1"/>
          </p:cNvSpPr>
          <p:nvPr>
            <p:ph type="title"/>
          </p:nvPr>
        </p:nvSpPr>
        <p:spPr>
          <a:xfrm>
            <a:off x="4586379" y="330679"/>
            <a:ext cx="7461847" cy="1263649"/>
          </a:xfrm>
        </p:spPr>
        <p:txBody>
          <a:bodyPr vert="horz" lIns="91440" tIns="45720" rIns="91440" bIns="45720" rtlCol="0" anchor="t" anchorCtr="0">
            <a:normAutofit/>
          </a:bodyPr>
          <a:lstStyle/>
          <a:p>
            <a:r>
              <a:rPr lang="en-US" sz="4400" dirty="0">
                <a:ea typeface="+mj-lt"/>
                <a:cs typeface="+mj-lt"/>
              </a:rPr>
              <a:t>Frankly in Love – Mature Reader</a:t>
            </a:r>
            <a:endParaRPr lang="en-US" dirty="0">
              <a:ea typeface="+mj-ea"/>
              <a:cs typeface="+mj-cs"/>
            </a:endParaRPr>
          </a:p>
        </p:txBody>
      </p:sp>
      <p:pic>
        <p:nvPicPr>
          <p:cNvPr id="5" name="Picture 5" descr="Text&#10;&#10;Description automatically generated">
            <a:extLst>
              <a:ext uri="{FF2B5EF4-FFF2-40B4-BE49-F238E27FC236}">
                <a16:creationId xmlns:a16="http://schemas.microsoft.com/office/drawing/2014/main" id="{CC05D9DE-C8F8-422D-B9E1-90205FEB1EA2}"/>
              </a:ext>
            </a:extLst>
          </p:cNvPr>
          <p:cNvPicPr>
            <a:picLocks noGrp="1" noChangeAspect="1"/>
          </p:cNvPicPr>
          <p:nvPr>
            <p:ph type="pic" idx="1"/>
          </p:nvPr>
        </p:nvPicPr>
        <p:blipFill rotWithShape="1">
          <a:blip r:embed="rId2"/>
          <a:srcRect t="255" b="255"/>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7F80748E-8BFD-4795-AE14-84C3CB1D72E1}"/>
              </a:ext>
            </a:extLst>
          </p:cNvPr>
          <p:cNvSpPr>
            <a:spLocks noGrp="1"/>
          </p:cNvSpPr>
          <p:nvPr>
            <p:ph type="body" sz="half" idx="2"/>
          </p:nvPr>
        </p:nvSpPr>
        <p:spPr>
          <a:xfrm>
            <a:off x="4888303" y="1293962"/>
            <a:ext cx="6742980" cy="5233358"/>
          </a:xfrm>
        </p:spPr>
        <p:txBody>
          <a:bodyPr vert="horz" lIns="91440" tIns="45720" rIns="91440" bIns="45720" rtlCol="0" anchor="t">
            <a:normAutofit lnSpcReduction="10000"/>
          </a:bodyPr>
          <a:lstStyle/>
          <a:p>
            <a:r>
              <a:rPr lang="en-US" sz="2800" dirty="0">
                <a:ea typeface="+mn-lt"/>
                <a:cs typeface="+mn-lt"/>
              </a:rPr>
              <a:t>Two friends. One fake dating scheme. What could possibly go wrong? Frank Li has two names. There’s Frank Li, his American name. Then there’s Sung-Min Li, his Korean name. No one uses his Korean name, not even his parents. Frank barely speaks any Korean. He was born and raised in Southern California. Even so, his parents still expect him to end up with a nice Korean girl–which is a problem, since Frank is finally dating the girl of his dreams: Brit Means. Brit, who is funny and nerdy just like him. Brit, who makes him laugh like no one else. Brit . . . who is white.</a:t>
            </a:r>
            <a:br>
              <a:rPr lang="en-US" dirty="0">
                <a:ea typeface="+mn-lt"/>
                <a:cs typeface="+mn-lt"/>
              </a:rPr>
            </a:br>
            <a:endParaRPr lang="en-US" dirty="0">
              <a:ea typeface="+mn-lt"/>
              <a:cs typeface="+mn-lt"/>
            </a:endParaRPr>
          </a:p>
          <a:p>
            <a:pPr>
              <a:buFont typeface="Arial" panose="020B0604020202020204" pitchFamily="34" charset="0"/>
              <a:buChar char="•"/>
            </a:pPr>
            <a:endParaRPr lang="en-US" dirty="0">
              <a:ea typeface="+mn-lt"/>
              <a:cs typeface="+mn-lt"/>
            </a:endParaRPr>
          </a:p>
          <a:p>
            <a:pPr indent="-228600">
              <a:buFont typeface="Arial" panose="020B0604020202020204" pitchFamily="34" charset="0"/>
              <a:buChar char="•"/>
            </a:pPr>
            <a:endParaRPr lang="en-US" dirty="0"/>
          </a:p>
        </p:txBody>
      </p:sp>
      <p:sp>
        <p:nvSpPr>
          <p:cNvPr id="3" name="Star: 5 Points 2">
            <a:extLst>
              <a:ext uri="{FF2B5EF4-FFF2-40B4-BE49-F238E27FC236}">
                <a16:creationId xmlns:a16="http://schemas.microsoft.com/office/drawing/2014/main" id="{C5DE9283-1C8C-4250-8C3E-04D2981A79BE}"/>
              </a:ext>
            </a:extLst>
          </p:cNvPr>
          <p:cNvSpPr/>
          <p:nvPr/>
        </p:nvSpPr>
        <p:spPr>
          <a:xfrm>
            <a:off x="10757140" y="5358442"/>
            <a:ext cx="1178942" cy="93452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87529"/>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TornVTI</vt:lpstr>
      <vt:lpstr> Red Dot Award Books</vt:lpstr>
      <vt:lpstr>PowerPoint Presentation</vt:lpstr>
      <vt:lpstr>Want – Mature Reader </vt:lpstr>
      <vt:lpstr>The Surprising Power of a Good Dumpling </vt:lpstr>
      <vt:lpstr>Patron Saints of Nothing – Mature Reader </vt:lpstr>
      <vt:lpstr>Blank Canvas: My So-Called Artist's Journey Vol. 1 – Mature Reader </vt:lpstr>
      <vt:lpstr>Voyages in the Underworld of Orpheus Black – Mature Reader</vt:lpstr>
      <vt:lpstr>PowerPoint Presentation</vt:lpstr>
      <vt:lpstr>Frankly in Love – Mature Reader</vt:lpstr>
      <vt:lpstr>Aurora Rising – Mature Reader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267</cp:revision>
  <dcterms:created xsi:type="dcterms:W3CDTF">2021-01-13T02:52:59Z</dcterms:created>
  <dcterms:modified xsi:type="dcterms:W3CDTF">2021-01-13T07:09:40Z</dcterms:modified>
</cp:coreProperties>
</file>