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9601200" cy="12801600" type="A3"/>
  <p:notesSz cx="6858000" cy="9144000"/>
  <p:defaultTextStyle>
    <a:defPPr>
      <a:defRPr lang="en-US"/>
    </a:defPPr>
    <a:lvl1pPr marL="0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C0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4032"/>
        <p:guide pos="3024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7303F-BD33-41A5-98FB-C4385DACCEDA}" type="datetimeFigureOut">
              <a:rPr lang="en-US"/>
              <a:t>3/18/2018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6215D-0836-4428-9829-552159EF78D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6215D-0836-4428-9829-552159EF78D4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9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5"/>
            <a:ext cx="7200900" cy="309075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8217" indent="0" algn="ctr">
              <a:buNone/>
              <a:defRPr sz="2000"/>
            </a:lvl2pPr>
            <a:lvl3pPr marL="916435" indent="0" algn="ctr">
              <a:buNone/>
              <a:defRPr sz="1800"/>
            </a:lvl3pPr>
            <a:lvl4pPr marL="1374652" indent="0" algn="ctr">
              <a:buNone/>
              <a:defRPr sz="1600"/>
            </a:lvl4pPr>
            <a:lvl5pPr marL="1832869" indent="0" algn="ctr">
              <a:buNone/>
              <a:defRPr sz="1600"/>
            </a:lvl5pPr>
            <a:lvl6pPr marL="2291086" indent="0" algn="ctr">
              <a:buNone/>
              <a:defRPr sz="1600"/>
            </a:lvl6pPr>
            <a:lvl7pPr marL="2749304" indent="0" algn="ctr">
              <a:buNone/>
              <a:defRPr sz="1600"/>
            </a:lvl7pPr>
            <a:lvl8pPr marL="3207521" indent="0" algn="ctr">
              <a:buNone/>
              <a:defRPr sz="1600"/>
            </a:lvl8pPr>
            <a:lvl9pPr marL="366573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4" y="11660427"/>
            <a:ext cx="9400626" cy="10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2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6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60" y="681568"/>
            <a:ext cx="2070258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8"/>
            <a:ext cx="6090762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4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6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3" y="3191514"/>
            <a:ext cx="8281035" cy="532510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3" y="8567001"/>
            <a:ext cx="8281035" cy="28003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82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64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46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32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910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93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7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65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9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4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4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2"/>
            <a:ext cx="4061757" cy="153796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8217" indent="0">
              <a:buNone/>
              <a:defRPr sz="2000" b="1"/>
            </a:lvl2pPr>
            <a:lvl3pPr marL="916435" indent="0">
              <a:buNone/>
              <a:defRPr sz="1800" b="1"/>
            </a:lvl3pPr>
            <a:lvl4pPr marL="1374652" indent="0">
              <a:buNone/>
              <a:defRPr sz="1600" b="1"/>
            </a:lvl4pPr>
            <a:lvl5pPr marL="1832869" indent="0">
              <a:buNone/>
              <a:defRPr sz="1600" b="1"/>
            </a:lvl5pPr>
            <a:lvl6pPr marL="2291086" indent="0">
              <a:buNone/>
              <a:defRPr sz="1600" b="1"/>
            </a:lvl6pPr>
            <a:lvl7pPr marL="2749304" indent="0">
              <a:buNone/>
              <a:defRPr sz="1600" b="1"/>
            </a:lvl7pPr>
            <a:lvl8pPr marL="3207521" indent="0">
              <a:buNone/>
              <a:defRPr sz="1600" b="1"/>
            </a:lvl8pPr>
            <a:lvl9pPr marL="366573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1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9" y="3138172"/>
            <a:ext cx="4081760" cy="153796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8217" indent="0">
              <a:buNone/>
              <a:defRPr sz="2000" b="1"/>
            </a:lvl2pPr>
            <a:lvl3pPr marL="916435" indent="0">
              <a:buNone/>
              <a:defRPr sz="1800" b="1"/>
            </a:lvl3pPr>
            <a:lvl4pPr marL="1374652" indent="0">
              <a:buNone/>
              <a:defRPr sz="1600" b="1"/>
            </a:lvl4pPr>
            <a:lvl5pPr marL="1832869" indent="0">
              <a:buNone/>
              <a:defRPr sz="1600" b="1"/>
            </a:lvl5pPr>
            <a:lvl6pPr marL="2291086" indent="0">
              <a:buNone/>
              <a:defRPr sz="1600" b="1"/>
            </a:lvl6pPr>
            <a:lvl7pPr marL="2749304" indent="0">
              <a:buNone/>
              <a:defRPr sz="1600" b="1"/>
            </a:lvl7pPr>
            <a:lvl8pPr marL="3207521" indent="0">
              <a:buNone/>
              <a:defRPr sz="1600" b="1"/>
            </a:lvl8pPr>
            <a:lvl9pPr marL="366573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9" y="4676141"/>
            <a:ext cx="4081760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0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3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3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8" cy="29870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1" y="1843197"/>
            <a:ext cx="4860608" cy="90974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1"/>
            <a:ext cx="3096638" cy="7114964"/>
          </a:xfrm>
        </p:spPr>
        <p:txBody>
          <a:bodyPr/>
          <a:lstStyle>
            <a:lvl1pPr marL="0" indent="0">
              <a:buNone/>
              <a:defRPr sz="1600"/>
            </a:lvl1pPr>
            <a:lvl2pPr marL="458217" indent="0">
              <a:buNone/>
              <a:defRPr sz="1400"/>
            </a:lvl2pPr>
            <a:lvl3pPr marL="916435" indent="0">
              <a:buNone/>
              <a:defRPr sz="1200"/>
            </a:lvl3pPr>
            <a:lvl4pPr marL="1374652" indent="0">
              <a:buNone/>
              <a:defRPr sz="1000"/>
            </a:lvl4pPr>
            <a:lvl5pPr marL="1832869" indent="0">
              <a:buNone/>
              <a:defRPr sz="1000"/>
            </a:lvl5pPr>
            <a:lvl6pPr marL="2291086" indent="0">
              <a:buNone/>
              <a:defRPr sz="1000"/>
            </a:lvl6pPr>
            <a:lvl7pPr marL="2749304" indent="0">
              <a:buNone/>
              <a:defRPr sz="1000"/>
            </a:lvl7pPr>
            <a:lvl8pPr marL="3207521" indent="0">
              <a:buNone/>
              <a:defRPr sz="1000"/>
            </a:lvl8pPr>
            <a:lvl9pPr marL="366573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7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8" cy="29870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1" y="1843197"/>
            <a:ext cx="4860608" cy="90974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8217" indent="0">
              <a:buNone/>
              <a:defRPr sz="2800"/>
            </a:lvl2pPr>
            <a:lvl3pPr marL="916435" indent="0">
              <a:buNone/>
              <a:defRPr sz="2400"/>
            </a:lvl3pPr>
            <a:lvl4pPr marL="1374652" indent="0">
              <a:buNone/>
              <a:defRPr sz="2000"/>
            </a:lvl4pPr>
            <a:lvl5pPr marL="1832869" indent="0">
              <a:buNone/>
              <a:defRPr sz="2000"/>
            </a:lvl5pPr>
            <a:lvl6pPr marL="2291086" indent="0">
              <a:buNone/>
              <a:defRPr sz="2000"/>
            </a:lvl6pPr>
            <a:lvl7pPr marL="2749304" indent="0">
              <a:buNone/>
              <a:defRPr sz="2000"/>
            </a:lvl7pPr>
            <a:lvl8pPr marL="3207521" indent="0">
              <a:buNone/>
              <a:defRPr sz="2000"/>
            </a:lvl8pPr>
            <a:lvl9pPr marL="366573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1"/>
            <a:ext cx="3096638" cy="7114964"/>
          </a:xfrm>
        </p:spPr>
        <p:txBody>
          <a:bodyPr/>
          <a:lstStyle>
            <a:lvl1pPr marL="0" indent="0">
              <a:buNone/>
              <a:defRPr sz="1600"/>
            </a:lvl1pPr>
            <a:lvl2pPr marL="458217" indent="0">
              <a:buNone/>
              <a:defRPr sz="1400"/>
            </a:lvl2pPr>
            <a:lvl3pPr marL="916435" indent="0">
              <a:buNone/>
              <a:defRPr sz="1200"/>
            </a:lvl3pPr>
            <a:lvl4pPr marL="1374652" indent="0">
              <a:buNone/>
              <a:defRPr sz="1000"/>
            </a:lvl4pPr>
            <a:lvl5pPr marL="1832869" indent="0">
              <a:buNone/>
              <a:defRPr sz="1000"/>
            </a:lvl5pPr>
            <a:lvl6pPr marL="2291086" indent="0">
              <a:buNone/>
              <a:defRPr sz="1000"/>
            </a:lvl6pPr>
            <a:lvl7pPr marL="2749304" indent="0">
              <a:buNone/>
              <a:defRPr sz="1000"/>
            </a:lvl7pPr>
            <a:lvl8pPr marL="3207521" indent="0">
              <a:buNone/>
              <a:defRPr sz="1000"/>
            </a:lvl8pPr>
            <a:lvl9pPr marL="366573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6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4" y="681570"/>
            <a:ext cx="8281035" cy="2474384"/>
          </a:xfrm>
          <a:prstGeom prst="rect">
            <a:avLst/>
          </a:prstGeom>
        </p:spPr>
        <p:txBody>
          <a:bodyPr vert="horz" lIns="122191" tIns="61096" rIns="122191" bIns="610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4" y="3407833"/>
            <a:ext cx="8281035" cy="8122498"/>
          </a:xfrm>
          <a:prstGeom prst="rect">
            <a:avLst/>
          </a:prstGeom>
        </p:spPr>
        <p:txBody>
          <a:bodyPr vert="horz" lIns="122191" tIns="61096" rIns="122191" bIns="610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91"/>
            <a:ext cx="2160270" cy="681567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97CA1-C546-4DC0-8CEB-0714A9E1D177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9" y="11865191"/>
            <a:ext cx="3240405" cy="681567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91"/>
            <a:ext cx="2160270" cy="681567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6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64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109" indent="-229109" algn="l" defTabSz="916435" rtl="0" eaLnBrk="1" latinLnBrk="0" hangingPunct="1">
        <a:lnSpc>
          <a:spcPct val="90000"/>
        </a:lnSpc>
        <a:spcBef>
          <a:spcPts val="1002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7326" indent="-229109" algn="l" defTabSz="91643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5543" indent="-229109" algn="l" defTabSz="91643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760" indent="-229109" algn="l" defTabSz="91643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61978" indent="-229109" algn="l" defTabSz="91643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195" indent="-229109" algn="l" defTabSz="91643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8412" indent="-229109" algn="l" defTabSz="91643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36630" indent="-229109" algn="l" defTabSz="91643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94847" indent="-229109" algn="l" defTabSz="91643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217" algn="l" defTabSz="91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6435" algn="l" defTabSz="91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4652" algn="l" defTabSz="91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2869" algn="l" defTabSz="91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1086" algn="l" defTabSz="91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9304" algn="l" defTabSz="91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7521" algn="l" defTabSz="91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5738" algn="l" defTabSz="91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1397" y="3038622"/>
            <a:ext cx="7813964" cy="1233000"/>
          </a:xfrm>
          <a:prstGeom prst="rect">
            <a:avLst/>
          </a:prstGeom>
          <a:noFill/>
        </p:spPr>
        <p:txBody>
          <a:bodyPr wrap="square" lIns="122191" tIns="61096" rIns="122191" bIns="61096" rtlCol="0">
            <a:spAutoFit/>
          </a:bodyPr>
          <a:lstStyle/>
          <a:p>
            <a:pPr algn="ctr"/>
            <a:endParaRPr lang="en-US">
              <a:latin typeface="Avenir Std 45 Book" panose="020B0502020203020204" pitchFamily="34" charset="0"/>
            </a:endParaRPr>
          </a:p>
          <a:p>
            <a:pPr algn="ctr"/>
            <a:endParaRPr lang="en-US">
              <a:latin typeface="Avenir Std 45 Book" panose="020B0502020203020204" pitchFamily="34" charset="0"/>
            </a:endParaRPr>
          </a:p>
          <a:p>
            <a:pPr algn="ctr"/>
            <a:endParaRPr lang="en-US">
              <a:latin typeface="Avenir Std 45 Book" panose="020B05020202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410463"/>
            <a:ext cx="9601200" cy="2477876"/>
          </a:xfrm>
          <a:prstGeom prst="rect">
            <a:avLst/>
          </a:prstGeom>
          <a:noFill/>
        </p:spPr>
        <p:txBody>
          <a:bodyPr wrap="square" lIns="122191" tIns="61096" rIns="122191" bIns="61096" rtlCol="0" anchor="t">
            <a:spAutoFit/>
          </a:bodyPr>
          <a:lstStyle/>
          <a:p>
            <a:pPr algn="ctr"/>
            <a:r>
              <a:rPr lang="en-US" sz="5100" b="1">
                <a:latin typeface="Avenir Book"/>
                <a:cs typeface="Avenir Book"/>
              </a:rPr>
              <a:t>COME IN &amp; ENTER OUR COMPETITIONS</a:t>
            </a:r>
          </a:p>
          <a:p>
            <a:pPr algn="ctr"/>
            <a:r>
              <a:rPr lang="en-US" sz="5100" b="1">
                <a:latin typeface="Avenir Book"/>
                <a:cs typeface="Avenir Book"/>
              </a:rPr>
              <a:t>Win points for your House!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DEAFE67-8F7A-45CE-9294-AC236C556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360" y="457200"/>
            <a:ext cx="6336234" cy="791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49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54E58316475F4CA33F5B97B42278B3" ma:contentTypeVersion="4" ma:contentTypeDescription="Create a new document." ma:contentTypeScope="" ma:versionID="40cb0308f2cd0b65d4ace3571e51f308">
  <xsd:schema xmlns:xsd="http://www.w3.org/2001/XMLSchema" xmlns:xs="http://www.w3.org/2001/XMLSchema" xmlns:p="http://schemas.microsoft.com/office/2006/metadata/properties" xmlns:ns2="c167eacc-4a42-4c08-a550-06cb918326e0" targetNamespace="http://schemas.microsoft.com/office/2006/metadata/properties" ma:root="true" ma:fieldsID="07bf32c61bea342267b09963c147ac27" ns2:_="">
    <xsd:import namespace="c167eacc-4a42-4c08-a550-06cb918326e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67eacc-4a42-4c08-a550-06cb918326e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FB33E2-9CB0-4CA5-9764-863C69E965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01C547-9C6D-43A1-9ACA-EAB55AC8A9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67eacc-4a42-4c08-a550-06cb918326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39ED15-FC84-4C54-8AAF-1099CB86B38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A3 Paper (297x420 mm)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5</cp:revision>
  <dcterms:modified xsi:type="dcterms:W3CDTF">2018-03-18T06:45:27Z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0x0101003054E58316475F4CA33F5B97B42278B3</vt:lpwstr>
  </property>
</Properties>
</file>