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864c3eb7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864c3eb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5a47fa75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5a47fa75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6f21cd4f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6f21cd4f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6f21cd4f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6f21cd4f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3f2033ae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83f2033ae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3f2033ae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3f2033ae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3f2033ae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3f2033a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245513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245513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2455131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2455131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24551314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24551314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24551314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24551314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864c3eb7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g864c3eb7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4551314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4551314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2455131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2455131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24551314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24551314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24551314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24551314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24551314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24551314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0c3164c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0c3164c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0c3164c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70c3164c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24551314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24551314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70c3164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70c3164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450f809a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450f809a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adaf75815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1adaf75815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53a82b1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53a82b1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24551314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24551314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83f2033a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83f2033a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83f2033a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83f2033a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7fc2b50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7fc2b50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4e1bbbb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4e1bbbb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d4e1bbb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d4e1bbb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245513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245513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4"/>
            <a:ext cx="7772400" cy="784738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ustom Layout 1">
  <p:cSld name="CUSTOM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" type="body"/>
          </p:nvPr>
        </p:nvSpPr>
        <p:spPr>
          <a:xfrm>
            <a:off x="457200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2" type="body"/>
          </p:nvPr>
        </p:nvSpPr>
        <p:spPr>
          <a:xfrm>
            <a:off x="4692274" y="1200150"/>
            <a:ext cx="3994526" cy="3725681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mc:AlternateContent>
    <mc:Choice Requires="p14">
      <p:transition p14:dur="400">
        <p:fade thruBlk="1"/>
      </p:transition>
    </mc:Choice>
    <mc:Fallback>
      <p:transition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1b8a5afe3ad90b0ca066bcdca22b503c6a71226bbcce6.jpg" id="36" name="Google Shape;3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9340" y="0"/>
            <a:ext cx="384532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9c2536f94bf48e13a13889f181ccb7.jpg"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4500" y="295275"/>
            <a:ext cx="5715000" cy="45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91092 (1).PNG"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-Shot-2015-05-26-at-10.39.13-PM.png"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4001" y="0"/>
            <a:ext cx="4595427" cy="50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2634526.jpg" id="100" name="Google Shape;10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1707" y="0"/>
            <a:ext cx="43005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turn of library books.jpg" id="105" name="Google Shape;10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201" y="0"/>
            <a:ext cx="727557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image.jpg" id="110" name="Google Shape;11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5850" y="0"/>
            <a:ext cx="609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b12210b96df8f40e5c00accb38a9b21.jpg"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eep-calm-and-return-your-library-books.png" id="120" name="Google Shape;1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7643" y="0"/>
            <a:ext cx="440871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bz-have-a-seat-we-need-to-talk-about-these.jpg" id="125" name="Google Shape;12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349" y="0"/>
            <a:ext cx="652729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.png" id="130" name="Google Shape;13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49" y="424250"/>
            <a:ext cx="5779900" cy="41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due-koala.jpg" id="41" name="Google Shape;41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2203" y="0"/>
            <a:ext cx="38595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image.jpg" id="135" name="Google Shape;13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599" y="0"/>
            <a:ext cx="671476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7140666.jpg" id="140" name="Google Shape;14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501" y="0"/>
            <a:ext cx="51688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9618524.jpg"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8030" y="0"/>
            <a:ext cx="456794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2199975.jpg" id="150" name="Google Shape;1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6448448.jpg" id="155" name="Google Shape;1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image.jpg"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1721" y="-3"/>
            <a:ext cx="4460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8d63cb445942a2acc6e8e7a1228bb27b8a19dbab69d1f6.jpg" id="165" name="Google Shape;16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4541" y="0"/>
            <a:ext cx="417491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61884332.jpg" id="170" name="Google Shape;1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titled image.jpg" id="175" name="Google Shape;1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46" y="-4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8a7bb3daf7c59c001e6c5c78d4e92bf.jpg" id="180" name="Google Shape;18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202" y="0"/>
            <a:ext cx="385761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7"/>
          <p:cNvSpPr txBox="1"/>
          <p:nvPr/>
        </p:nvSpPr>
        <p:spPr>
          <a:xfrm>
            <a:off x="3616525" y="3857625"/>
            <a:ext cx="77154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d you look in your desk.jpg" id="46" name="Google Shape;4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1838" y="0"/>
            <a:ext cx="354032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705789edb299b09c0b7269c5577b751e.jpg" id="186" name="Google Shape;18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5425" y="0"/>
            <a:ext cx="34731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6552567.jpg" id="191" name="Google Shape;19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141" y="0"/>
            <a:ext cx="38297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2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3028452.jpg" id="53" name="Google Shape;5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2426" y="0"/>
            <a:ext cx="45391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685800" y="2840054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mstarwars.jpg"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1300" y="0"/>
            <a:ext cx="63213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91099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126" y="0"/>
            <a:ext cx="676775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aad481d55ef3a62a305aa6d1a2ea5c3.jpg"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3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rabz-Hey-Be-cool-Turn-in-your-library-books.jpg"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400" y="132400"/>
            <a:ext cx="6363319" cy="50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2af9899d1f35a602bf42e0103765b83.jpg"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