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7"/>
  </p:handoutMasterIdLst>
  <p:sldIdLst>
    <p:sldId id="256" r:id="rId5"/>
    <p:sldId id="262" r:id="rId6"/>
  </p:sldIdLst>
  <p:sldSz cx="6858000" cy="9906000" type="A4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09"/>
    <a:srgbClr val="009ED0"/>
    <a:srgbClr val="D30013"/>
    <a:srgbClr val="9E14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5B593B-E1E4-8706-6439-2333D9DA52F6}" v="57" dt="2019-01-28T23:40:43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 autoAdjust="0"/>
    <p:restoredTop sz="94660"/>
  </p:normalViewPr>
  <p:slideViewPr>
    <p:cSldViewPr snapToGrid="0">
      <p:cViewPr>
        <p:scale>
          <a:sx n="165" d="100"/>
          <a:sy n="165" d="100"/>
        </p:scale>
        <p:origin x="176" y="-2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6" Type="http://schemas.microsoft.com/office/2016/11/relationships/changesInfo" Target="changesInfos/changesInfo1.xml"/><Relationship Id="rId17" Type="http://schemas.microsoft.com/office/2015/10/relationships/revisionInfo" Target="revisionInfo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ah Odonnell" userId="S::hannah.odonnell@dulwich-singapore.edu.sg::05d8c220-5a25-4009-843c-97740d699415" providerId="AD" clId="Web-{C05B593B-E1E4-8706-6439-2333D9DA52F6}"/>
    <pc:docChg chg="modSld">
      <pc:chgData name="Hannah Odonnell" userId="S::hannah.odonnell@dulwich-singapore.edu.sg::05d8c220-5a25-4009-843c-97740d699415" providerId="AD" clId="Web-{C05B593B-E1E4-8706-6439-2333D9DA52F6}" dt="2019-01-28T23:40:43.009" v="211" actId="20577"/>
      <pc:docMkLst>
        <pc:docMk/>
      </pc:docMkLst>
      <pc:sldChg chg="modSp">
        <pc:chgData name="Hannah Odonnell" userId="S::hannah.odonnell@dulwich-singapore.edu.sg::05d8c220-5a25-4009-843c-97740d699415" providerId="AD" clId="Web-{C05B593B-E1E4-8706-6439-2333D9DA52F6}" dt="2019-01-28T23:40:43.009" v="211" actId="20577"/>
        <pc:sldMkLst>
          <pc:docMk/>
          <pc:sldMk cId="1960536297" sldId="258"/>
        </pc:sldMkLst>
        <pc:spChg chg="mod">
          <ac:chgData name="Hannah Odonnell" userId="S::hannah.odonnell@dulwich-singapore.edu.sg::05d8c220-5a25-4009-843c-97740d699415" providerId="AD" clId="Web-{C05B593B-E1E4-8706-6439-2333D9DA52F6}" dt="2019-01-28T23:40:43.009" v="211" actId="20577"/>
          <ac:spMkLst>
            <pc:docMk/>
            <pc:sldMk cId="1960536297" sldId="258"/>
            <ac:spMk id="8" creationId="{00000000-0000-0000-0000-000000000000}"/>
          </ac:spMkLst>
        </pc:spChg>
        <pc:spChg chg="mod">
          <ac:chgData name="Hannah Odonnell" userId="S::hannah.odonnell@dulwich-singapore.edu.sg::05d8c220-5a25-4009-843c-97740d699415" providerId="AD" clId="Web-{C05B593B-E1E4-8706-6439-2333D9DA52F6}" dt="2019-01-28T23:40:37.759" v="176" actId="20577"/>
          <ac:spMkLst>
            <pc:docMk/>
            <pc:sldMk cId="1960536297" sldId="258"/>
            <ac:spMk id="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BEB32-F593-47FA-8550-B246BA226BF6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E2278-8EBA-4B9A-B396-31CFE880A5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955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1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05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00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0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23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5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8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76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52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6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96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A56CB-DB68-48AB-AA66-85463C3F933D}" type="datetimeFigureOut">
              <a:rPr lang="en-GB" smtClean="0"/>
              <a:t>13/02/2019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CD7C-FC7D-4230-8D1D-33AC1E6E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76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9" y="8456728"/>
            <a:ext cx="5984007" cy="9158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7952" y="451101"/>
            <a:ext cx="6120384" cy="89976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9" y="8524490"/>
            <a:ext cx="6040008" cy="92446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307813" y="4768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-webkit-standard" charset="0"/>
              </a:rPr>
              <a:t> 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18139" y="8252615"/>
            <a:ext cx="3541660" cy="360004"/>
          </a:xfrm>
          <a:prstGeom prst="rect">
            <a:avLst/>
          </a:prstGeom>
          <a:solidFill>
            <a:srgbClr val="9E1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sz="2000" i="1" dirty="0">
              <a:solidFill>
                <a:schemeClr val="bg1"/>
              </a:solidFill>
              <a:latin typeface="Baskerville Regular" panose="02000503080000020003" pitchFamily="2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26" y="8289531"/>
            <a:ext cx="3172235" cy="32308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-165100" y="6561912"/>
            <a:ext cx="269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                Scan Me 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163" y="2855227"/>
            <a:ext cx="3111546" cy="44673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4946" y="1080244"/>
            <a:ext cx="553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>
                <a:latin typeface="Avenir Light Oblique" charset="0"/>
                <a:ea typeface="Avenir Light Oblique" charset="0"/>
                <a:cs typeface="Avenir Light Oblique" charset="0"/>
              </a:rPr>
              <a:t>Scan </a:t>
            </a:r>
            <a:r>
              <a:rPr lang="en-GB" sz="2800" b="1" i="1" dirty="0" smtClean="0">
                <a:latin typeface="Avenir Light Oblique" charset="0"/>
                <a:ea typeface="Avenir Light Oblique" charset="0"/>
                <a:cs typeface="Avenir Light Oblique" charset="0"/>
              </a:rPr>
              <a:t>the </a:t>
            </a:r>
            <a:r>
              <a:rPr lang="en-GB" sz="2800" b="1" i="1" dirty="0">
                <a:latin typeface="Avenir Light Oblique" charset="0"/>
                <a:ea typeface="Avenir Light Oblique" charset="0"/>
                <a:cs typeface="Avenir Light Oblique" charset="0"/>
              </a:rPr>
              <a:t>QR </a:t>
            </a:r>
            <a:r>
              <a:rPr lang="en-GB" sz="2800" b="1" i="1" dirty="0" smtClean="0">
                <a:latin typeface="Avenir Light Oblique" charset="0"/>
                <a:ea typeface="Avenir Light Oblique" charset="0"/>
                <a:cs typeface="Avenir Light Oblique" charset="0"/>
              </a:rPr>
              <a:t>Code below to </a:t>
            </a:r>
            <a:r>
              <a:rPr lang="en-GB" sz="2800" b="1" i="1" dirty="0">
                <a:latin typeface="Avenir Light Oblique" charset="0"/>
                <a:ea typeface="Avenir Light Oblique" charset="0"/>
                <a:cs typeface="Avenir Light Oblique" charset="0"/>
              </a:rPr>
              <a:t>access </a:t>
            </a:r>
            <a:r>
              <a:rPr lang="en-GB" sz="2800" b="1" i="1" dirty="0" smtClean="0">
                <a:solidFill>
                  <a:srgbClr val="FF0000"/>
                </a:solidFill>
                <a:latin typeface="Avenir Light Oblique" charset="0"/>
                <a:ea typeface="Avenir Light Oblique" charset="0"/>
                <a:cs typeface="Avenir Light Oblique" charset="0"/>
              </a:rPr>
              <a:t>Senior</a:t>
            </a:r>
            <a:r>
              <a:rPr lang="en-GB" sz="2800" b="1" i="1" dirty="0">
                <a:solidFill>
                  <a:srgbClr val="FF0000"/>
                </a:solidFill>
                <a:latin typeface="Avenir Light Oblique" charset="0"/>
                <a:ea typeface="Avenir Light Oblique" charset="0"/>
                <a:cs typeface="Avenir Light Oblique" charset="0"/>
              </a:rPr>
              <a:t> School Library’s </a:t>
            </a:r>
            <a:r>
              <a:rPr lang="en-GB" sz="2800" b="1" i="1" dirty="0">
                <a:latin typeface="Avenir Light Oblique" charset="0"/>
                <a:ea typeface="Avenir Light Oblique" charset="0"/>
                <a:cs typeface="Avenir Light Oblique" charset="0"/>
              </a:rPr>
              <a:t>Recommended Reading Lists</a:t>
            </a:r>
            <a:r>
              <a:rPr lang="en-GB" sz="2800" b="1" i="1" dirty="0" smtClean="0">
                <a:latin typeface="Avenir Light Oblique" charset="0"/>
                <a:ea typeface="Avenir Light Oblique" charset="0"/>
                <a:cs typeface="Avenir Light Oblique" charset="0"/>
              </a:rPr>
              <a:t>! </a:t>
            </a:r>
            <a:endParaRPr lang="en-US" sz="2800" b="1" i="1" dirty="0">
              <a:latin typeface="Avenir Light Oblique" charset="0"/>
              <a:ea typeface="Avenir Light Oblique" charset="0"/>
              <a:cs typeface="Avenir Light Obliq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68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9" y="8456728"/>
            <a:ext cx="5984007" cy="91589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7952" y="451101"/>
            <a:ext cx="6120384" cy="89976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9" y="8524490"/>
            <a:ext cx="6040008" cy="92446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77657" y="689675"/>
            <a:ext cx="59804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/>
              <a:t>Scan the QR code below to </a:t>
            </a:r>
            <a:r>
              <a:rPr lang="en-GB" sz="3000" dirty="0" smtClean="0"/>
              <a:t>access the</a:t>
            </a:r>
            <a:r>
              <a:rPr lang="en-GB" sz="3000" dirty="0"/>
              <a:t> </a:t>
            </a:r>
            <a:r>
              <a:rPr lang="en-GB" sz="3000" dirty="0" smtClean="0"/>
              <a:t>Senior School</a:t>
            </a:r>
            <a:r>
              <a:rPr lang="en-GB" sz="3000" dirty="0"/>
              <a:t> Library’s </a:t>
            </a:r>
            <a:r>
              <a:rPr lang="en-GB" sz="3000" b="1" i="1" dirty="0" smtClean="0">
                <a:solidFill>
                  <a:srgbClr val="FF0000"/>
                </a:solidFill>
              </a:rPr>
              <a:t>Destiny</a:t>
            </a:r>
            <a:r>
              <a:rPr lang="en-GB" sz="3000" i="1" dirty="0"/>
              <a:t> </a:t>
            </a:r>
            <a:r>
              <a:rPr lang="en-GB" sz="3000" dirty="0"/>
              <a:t>webpage!​</a:t>
            </a:r>
            <a:endParaRPr lang="en-GB" sz="3000" b="1" dirty="0">
              <a:latin typeface="Avenir Std 95 Black" panose="020B08030202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07813" y="4768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>
                <a:solidFill>
                  <a:srgbClr val="000000"/>
                </a:solidFill>
                <a:latin typeface="-webkit-standard" charset="0"/>
              </a:rPr>
              <a:t> 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7657" y="8193759"/>
            <a:ext cx="3541660" cy="360004"/>
          </a:xfrm>
          <a:prstGeom prst="rect">
            <a:avLst/>
          </a:prstGeom>
          <a:solidFill>
            <a:srgbClr val="9E14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sz="2000" i="1" dirty="0">
              <a:solidFill>
                <a:schemeClr val="bg1"/>
              </a:solidFill>
              <a:latin typeface="Baskerville Regular" panose="02000503080000020003" pitchFamily="2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46" y="8218109"/>
            <a:ext cx="3172235" cy="32308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88900" y="6561912"/>
            <a:ext cx="25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                Scan Me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12429" y="3208051"/>
            <a:ext cx="26236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b="1" dirty="0" smtClean="0">
                <a:solidFill>
                  <a:srgbClr val="000000"/>
                </a:solidFill>
                <a:latin typeface="Segoe UI" charset="0"/>
              </a:rPr>
              <a:t>             You Can :</a:t>
            </a:r>
          </a:p>
          <a:p>
            <a:pPr fontAlgn="base"/>
            <a:endParaRPr lang="en-GB" b="1" dirty="0">
              <a:solidFill>
                <a:srgbClr val="000000"/>
              </a:solidFill>
              <a:latin typeface="Segoe UI" charset="0"/>
            </a:endParaRP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Segoe UI" charset="0"/>
              </a:rPr>
              <a:t>✔ Explore our collection</a:t>
            </a:r>
            <a:r>
              <a:rPr lang="en-US" dirty="0">
                <a:solidFill>
                  <a:srgbClr val="000000"/>
                </a:solidFill>
                <a:latin typeface="Segoe UI" charset="0"/>
              </a:rPr>
              <a:t>​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Segoe UI" charset="0"/>
              </a:rPr>
              <a:t>     lists!</a:t>
            </a:r>
            <a:r>
              <a:rPr lang="en-US" dirty="0">
                <a:solidFill>
                  <a:srgbClr val="000000"/>
                </a:solidFill>
                <a:latin typeface="Segoe UI" charset="0"/>
              </a:rPr>
              <a:t>​</a:t>
            </a:r>
          </a:p>
          <a:p>
            <a:pPr fontAlgn="base"/>
            <a:r>
              <a:rPr lang="en-GB" dirty="0">
                <a:solidFill>
                  <a:srgbClr val="000000"/>
                </a:solidFill>
                <a:latin typeface="Segoe UI" charset="0"/>
              </a:rPr>
              <a:t>​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Segoe UI" charset="0"/>
              </a:rPr>
              <a:t>✔ Find out our latest</a:t>
            </a:r>
            <a:r>
              <a:rPr lang="en-US" dirty="0">
                <a:solidFill>
                  <a:srgbClr val="000000"/>
                </a:solidFill>
                <a:latin typeface="Segoe UI" charset="0"/>
              </a:rPr>
              <a:t>​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Segoe UI" charset="0"/>
              </a:rPr>
              <a:t>     and popular titles!</a:t>
            </a:r>
            <a:r>
              <a:rPr lang="en-US" dirty="0">
                <a:solidFill>
                  <a:srgbClr val="000000"/>
                </a:solidFill>
                <a:latin typeface="Segoe UI" charset="0"/>
              </a:rPr>
              <a:t>​</a:t>
            </a:r>
          </a:p>
          <a:p>
            <a:pPr fontAlgn="base"/>
            <a:r>
              <a:rPr lang="en-GB" dirty="0">
                <a:solidFill>
                  <a:srgbClr val="000000"/>
                </a:solidFill>
                <a:latin typeface="Segoe UI" charset="0"/>
              </a:rPr>
              <a:t>​​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Segoe UI" charset="0"/>
              </a:rPr>
              <a:t>✔ Check out our</a:t>
            </a:r>
            <a:r>
              <a:rPr lang="en-US" dirty="0">
                <a:solidFill>
                  <a:srgbClr val="000000"/>
                </a:solidFill>
                <a:latin typeface="Segoe UI" charset="0"/>
              </a:rPr>
              <a:t>​</a:t>
            </a:r>
          </a:p>
          <a:p>
            <a:pPr fontAlgn="base"/>
            <a:r>
              <a:rPr lang="en-GB" b="1" dirty="0">
                <a:solidFill>
                  <a:srgbClr val="000000"/>
                </a:solidFill>
                <a:latin typeface="Segoe UI" charset="0"/>
              </a:rPr>
              <a:t>     e-books!</a:t>
            </a:r>
            <a:r>
              <a:rPr lang="en-US" dirty="0">
                <a:solidFill>
                  <a:srgbClr val="000000"/>
                </a:solidFill>
                <a:latin typeface="Segoe UI" charset="0"/>
              </a:rPr>
              <a:t>​</a:t>
            </a:r>
            <a:endParaRPr lang="en-US" b="0" i="0" u="none" strike="noStrike" dirty="0">
              <a:solidFill>
                <a:srgbClr val="000000"/>
              </a:solidFill>
              <a:effectLst/>
              <a:latin typeface="Segoe UI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9" y="2776059"/>
            <a:ext cx="2899258" cy="398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15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54E58316475F4CA33F5B97B42278B3" ma:contentTypeVersion="8" ma:contentTypeDescription="Create a new document." ma:contentTypeScope="" ma:versionID="9f2c8ee2ca1e7fd9b9356d1acd27230a">
  <xsd:schema xmlns:xsd="http://www.w3.org/2001/XMLSchema" xmlns:xs="http://www.w3.org/2001/XMLSchema" xmlns:p="http://schemas.microsoft.com/office/2006/metadata/properties" xmlns:ns2="c167eacc-4a42-4c08-a550-06cb918326e0" xmlns:ns3="f99de4c2-e668-4156-8345-a5419c225169" targetNamespace="http://schemas.microsoft.com/office/2006/metadata/properties" ma:root="true" ma:fieldsID="c9f530be7fd31d42a9e733c526e7f352" ns2:_="" ns3:_="">
    <xsd:import namespace="c167eacc-4a42-4c08-a550-06cb918326e0"/>
    <xsd:import namespace="f99de4c2-e668-4156-8345-a5419c22516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67eacc-4a42-4c08-a550-06cb918326e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de4c2-e668-4156-8345-a5419c2251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1722E5-2AAD-4AD6-8A76-F7916599DB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67eacc-4a42-4c08-a550-06cb918326e0"/>
    <ds:schemaRef ds:uri="f99de4c2-e668-4156-8345-a5419c2251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7BC86E-C582-4857-BD9C-C74DACC109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F4641E-47EC-4C18-8741-30E7526E54F5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c82a10e7-b4fb-4395-986c-291decad2da4"/>
    <ds:schemaRef ds:uri="0f2eed7e-02b4-449e-b104-595a059209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1158</TotalTime>
  <Words>28</Words>
  <Application>Microsoft Macintosh PowerPoint</Application>
  <PresentationFormat>A4 Paper (210x297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-webkit-standard</vt:lpstr>
      <vt:lpstr>Avenir Light Oblique</vt:lpstr>
      <vt:lpstr>Avenir Std 95 Black</vt:lpstr>
      <vt:lpstr>Baskerville Regular</vt:lpstr>
      <vt:lpstr>Calibri</vt:lpstr>
      <vt:lpstr>Calibri Light</vt:lpstr>
      <vt:lpstr>Segoe UI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Rosie HOPKINS</dc:creator>
  <cp:lastModifiedBy>Shirley YEO</cp:lastModifiedBy>
  <cp:revision>98</cp:revision>
  <cp:lastPrinted>2017-06-20T06:26:36Z</cp:lastPrinted>
  <dcterms:created xsi:type="dcterms:W3CDTF">2017-06-05T01:49:33Z</dcterms:created>
  <dcterms:modified xsi:type="dcterms:W3CDTF">2019-02-12T16:54:59Z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0x0101003054E58316475F4CA33F5B97B42278B3</vt:lpwstr>
  </property>
</Properties>
</file>