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33165-7F20-4B56-B481-57B566602C1F}" v="48" dt="2021-01-20T03:42:28.543"/>
    <p1510:client id="{B591AB78-031C-FACA-8285-88DF49663254}" v="27" dt="2021-01-20T04:31:17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2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5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9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5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4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9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E0106-A0DA-4D98-820E-4068E9B68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The Basics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cs typeface="Calibri Light"/>
              </a:rPr>
              <a:t>Boolean Logic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B72AD02-9845-4A13-8EE3-B89E5BBC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88" y="-6188"/>
            <a:ext cx="7113914" cy="6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7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A32728-C5F7-449E-8F69-191DD1BC3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, bubble chart&#10;&#10;Description automatically generated">
            <a:extLst>
              <a:ext uri="{FF2B5EF4-FFF2-40B4-BE49-F238E27FC236}">
                <a16:creationId xmlns:a16="http://schemas.microsoft.com/office/drawing/2014/main" id="{608EC80B-8896-49F5-9C1D-5A0719A7B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4" b="7646"/>
          <a:stretch/>
        </p:blipFill>
        <p:spPr>
          <a:xfrm>
            <a:off x="-71889" y="-675737"/>
            <a:ext cx="11429995" cy="7533736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F539D3-3C02-4EDE-8291-375F97A20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925">
            <a:off x="7129332" y="1277529"/>
            <a:ext cx="5553331" cy="4302939"/>
          </a:xfrm>
          <a:custGeom>
            <a:avLst/>
            <a:gdLst>
              <a:gd name="connsiteX0" fmla="*/ 4594048 w 9861488"/>
              <a:gd name="connsiteY0" fmla="*/ 11458472 h 11458472"/>
              <a:gd name="connsiteX1" fmla="*/ 0 w 9861488"/>
              <a:gd name="connsiteY1" fmla="*/ 5948221 h 11458472"/>
              <a:gd name="connsiteX2" fmla="*/ 1863 w 9861488"/>
              <a:gd name="connsiteY2" fmla="*/ 5698862 h 11458472"/>
              <a:gd name="connsiteX3" fmla="*/ 320025 w 9861488"/>
              <a:gd name="connsiteY3" fmla="*/ 3799836 h 11458472"/>
              <a:gd name="connsiteX4" fmla="*/ 3430486 w 9861488"/>
              <a:gd name="connsiteY4" fmla="*/ 295907 h 11458472"/>
              <a:gd name="connsiteX5" fmla="*/ 3863859 w 9861488"/>
              <a:gd name="connsiteY5" fmla="*/ 55612 h 11458472"/>
              <a:gd name="connsiteX6" fmla="*/ 3969651 w 9861488"/>
              <a:gd name="connsiteY6" fmla="*/ 0 h 11458472"/>
              <a:gd name="connsiteX7" fmla="*/ 9861488 w 9861488"/>
              <a:gd name="connsiteY7" fmla="*/ 7066862 h 11458472"/>
              <a:gd name="connsiteX8" fmla="*/ 4594048 w 9861488"/>
              <a:gd name="connsiteY8" fmla="*/ 11458472 h 11458472"/>
              <a:gd name="connsiteX0" fmla="*/ 0 w 9861488"/>
              <a:gd name="connsiteY0" fmla="*/ 5948221 h 11549912"/>
              <a:gd name="connsiteX1" fmla="*/ 1863 w 9861488"/>
              <a:gd name="connsiteY1" fmla="*/ 5698862 h 11549912"/>
              <a:gd name="connsiteX2" fmla="*/ 320025 w 9861488"/>
              <a:gd name="connsiteY2" fmla="*/ 3799836 h 11549912"/>
              <a:gd name="connsiteX3" fmla="*/ 3430486 w 9861488"/>
              <a:gd name="connsiteY3" fmla="*/ 295907 h 11549912"/>
              <a:gd name="connsiteX4" fmla="*/ 3863859 w 9861488"/>
              <a:gd name="connsiteY4" fmla="*/ 55612 h 11549912"/>
              <a:gd name="connsiteX5" fmla="*/ 3969651 w 9861488"/>
              <a:gd name="connsiteY5" fmla="*/ 0 h 11549912"/>
              <a:gd name="connsiteX6" fmla="*/ 9861488 w 9861488"/>
              <a:gd name="connsiteY6" fmla="*/ 7066862 h 11549912"/>
              <a:gd name="connsiteX7" fmla="*/ 4685488 w 9861488"/>
              <a:gd name="connsiteY7" fmla="*/ 11549912 h 11549912"/>
              <a:gd name="connsiteX0" fmla="*/ 0 w 9861488"/>
              <a:gd name="connsiteY0" fmla="*/ 5948221 h 7066862"/>
              <a:gd name="connsiteX1" fmla="*/ 1863 w 9861488"/>
              <a:gd name="connsiteY1" fmla="*/ 5698862 h 7066862"/>
              <a:gd name="connsiteX2" fmla="*/ 320025 w 9861488"/>
              <a:gd name="connsiteY2" fmla="*/ 3799836 h 7066862"/>
              <a:gd name="connsiteX3" fmla="*/ 3430486 w 9861488"/>
              <a:gd name="connsiteY3" fmla="*/ 295907 h 7066862"/>
              <a:gd name="connsiteX4" fmla="*/ 3863859 w 9861488"/>
              <a:gd name="connsiteY4" fmla="*/ 55612 h 7066862"/>
              <a:gd name="connsiteX5" fmla="*/ 3969651 w 9861488"/>
              <a:gd name="connsiteY5" fmla="*/ 0 h 7066862"/>
              <a:gd name="connsiteX6" fmla="*/ 9861488 w 9861488"/>
              <a:gd name="connsiteY6" fmla="*/ 7066862 h 7066862"/>
              <a:gd name="connsiteX0" fmla="*/ 0 w 3969651"/>
              <a:gd name="connsiteY0" fmla="*/ 5948221 h 5948221"/>
              <a:gd name="connsiteX1" fmla="*/ 1863 w 3969651"/>
              <a:gd name="connsiteY1" fmla="*/ 5698862 h 5948221"/>
              <a:gd name="connsiteX2" fmla="*/ 320025 w 3969651"/>
              <a:gd name="connsiteY2" fmla="*/ 3799836 h 5948221"/>
              <a:gd name="connsiteX3" fmla="*/ 3430486 w 3969651"/>
              <a:gd name="connsiteY3" fmla="*/ 295907 h 5948221"/>
              <a:gd name="connsiteX4" fmla="*/ 3863859 w 3969651"/>
              <a:gd name="connsiteY4" fmla="*/ 55612 h 5948221"/>
              <a:gd name="connsiteX5" fmla="*/ 3969651 w 3969651"/>
              <a:gd name="connsiteY5" fmla="*/ 0 h 59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9651" h="5948221">
                <a:moveTo>
                  <a:pt x="0" y="5948221"/>
                </a:moveTo>
                <a:lnTo>
                  <a:pt x="1863" y="5698862"/>
                </a:lnTo>
                <a:cubicBezTo>
                  <a:pt x="27184" y="5017139"/>
                  <a:pt x="133214" y="4368297"/>
                  <a:pt x="320025" y="3799836"/>
                </a:cubicBezTo>
                <a:cubicBezTo>
                  <a:pt x="810579" y="2305232"/>
                  <a:pt x="2027133" y="1118138"/>
                  <a:pt x="3430486" y="295907"/>
                </a:cubicBezTo>
                <a:cubicBezTo>
                  <a:pt x="3545941" y="228312"/>
                  <a:pt x="3692079" y="146862"/>
                  <a:pt x="3863859" y="55612"/>
                </a:cubicBezTo>
                <a:lnTo>
                  <a:pt x="3969651" y="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8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3BA2E71-8E5C-44AF-80E2-34A649FA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0368F0-DEE4-42C8-A456-3D935D44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9"/>
            <a:ext cx="5210175" cy="5022362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2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17848430-5F21-4947-9945-8ACC1B1D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07" b="13827"/>
          <a:stretch/>
        </p:blipFill>
        <p:spPr>
          <a:xfrm>
            <a:off x="762001" y="762000"/>
            <a:ext cx="10667999" cy="5333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0291AF-A97E-4C43-A763-5023B143C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236" y="-614912"/>
            <a:ext cx="1085853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B48800F-1911-4388-AEF0-087CD49D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19349"/>
            <a:ext cx="1028700" cy="443865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158606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C2031"/>
      </a:dk2>
      <a:lt2>
        <a:srgbClr val="F0F3F1"/>
      </a:lt2>
      <a:accent1>
        <a:srgbClr val="DD3398"/>
      </a:accent1>
      <a:accent2>
        <a:srgbClr val="CA21CB"/>
      </a:accent2>
      <a:accent3>
        <a:srgbClr val="9433DD"/>
      </a:accent3>
      <a:accent4>
        <a:srgbClr val="4A31CF"/>
      </a:accent4>
      <a:accent5>
        <a:srgbClr val="335FDD"/>
      </a:accent5>
      <a:accent6>
        <a:srgbClr val="2194CB"/>
      </a:accent6>
      <a:hlink>
        <a:srgbClr val="3F4BB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PebbleVTI</vt:lpstr>
      <vt:lpstr>Boolean Logic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</cp:revision>
  <dcterms:created xsi:type="dcterms:W3CDTF">2021-01-20T03:37:25Z</dcterms:created>
  <dcterms:modified xsi:type="dcterms:W3CDTF">2021-01-20T04:31:20Z</dcterms:modified>
</cp:coreProperties>
</file>