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0"/>
  </p:notesMasterIdLst>
  <p:sldIdLst>
    <p:sldId id="272" r:id="rId6"/>
    <p:sldId id="295" r:id="rId7"/>
    <p:sldId id="284" r:id="rId8"/>
    <p:sldId id="279" r:id="rId9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0"/>
    <a:srgbClr val="3A3A3A"/>
    <a:srgbClr val="3C3C3C"/>
    <a:srgbClr val="D30013"/>
    <a:srgbClr val="FFC71E"/>
    <a:srgbClr val="19191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7109F-2552-85BE-0E6C-F96AF241E256}" v="188" dt="2019-03-26T09:49:20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072"/>
        <p:guide pos="409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yes" userId="S::jane.hayes@dulwich-singapore.edu.sg::8b62943b-dd02-4680-9d6f-1d3e28a9a71e" providerId="AD" clId="Web-{62003853-C00B-F91B-94C1-CDAF672C4CF2}"/>
    <pc:docChg chg="addSld modSld">
      <pc:chgData name="Jane Hayes" userId="S::jane.hayes@dulwich-singapore.edu.sg::8b62943b-dd02-4680-9d6f-1d3e28a9a71e" providerId="AD" clId="Web-{62003853-C00B-F91B-94C1-CDAF672C4CF2}" dt="2019-01-14T02:40:40.360" v="517" actId="14100"/>
      <pc:docMkLst>
        <pc:docMk/>
      </pc:docMkLst>
      <pc:sldChg chg="addSp modSp">
        <pc:chgData name="Jane Hayes" userId="S::jane.hayes@dulwich-singapore.edu.sg::8b62943b-dd02-4680-9d6f-1d3e28a9a71e" providerId="AD" clId="Web-{62003853-C00B-F91B-94C1-CDAF672C4CF2}" dt="2019-01-14T02:40:40.360" v="517" actId="14100"/>
        <pc:sldMkLst>
          <pc:docMk/>
          <pc:sldMk cId="2929567083" sldId="276"/>
        </pc:sldMkLst>
        <pc:spChg chg="add mod">
          <ac:chgData name="Jane Hayes" userId="S::jane.hayes@dulwich-singapore.edu.sg::8b62943b-dd02-4680-9d6f-1d3e28a9a71e" providerId="AD" clId="Web-{62003853-C00B-F91B-94C1-CDAF672C4CF2}" dt="2019-01-14T01:08:36.991" v="490" actId="1076"/>
          <ac:spMkLst>
            <pc:docMk/>
            <pc:sldMk cId="2929567083" sldId="276"/>
            <ac:spMk id="2" creationId="{DCAB3AEF-AF8A-4A10-A314-C7CF8817D3B4}"/>
          </ac:spMkLst>
        </pc:spChg>
        <pc:spChg chg="add mod">
          <ac:chgData name="Jane Hayes" userId="S::jane.hayes@dulwich-singapore.edu.sg::8b62943b-dd02-4680-9d6f-1d3e28a9a71e" providerId="AD" clId="Web-{62003853-C00B-F91B-94C1-CDAF672C4CF2}" dt="2019-01-14T01:08:17.646" v="485" actId="1076"/>
          <ac:spMkLst>
            <pc:docMk/>
            <pc:sldMk cId="2929567083" sldId="276"/>
            <ac:spMk id="5" creationId="{78061219-E490-4F79-ADC7-2A5D6571CD8A}"/>
          </ac:spMkLst>
        </pc:spChg>
        <pc:spChg chg="mod">
          <ac:chgData name="Jane Hayes" userId="S::jane.hayes@dulwich-singapore.edu.sg::8b62943b-dd02-4680-9d6f-1d3e28a9a71e" providerId="AD" clId="Web-{62003853-C00B-F91B-94C1-CDAF672C4CF2}" dt="2019-01-14T01:08:26.365" v="488" actId="20577"/>
          <ac:spMkLst>
            <pc:docMk/>
            <pc:sldMk cId="2929567083" sldId="276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62003853-C00B-F91B-94C1-CDAF672C4CF2}" dt="2019-01-14T02:40:20.406" v="510" actId="14100"/>
          <ac:picMkLst>
            <pc:docMk/>
            <pc:sldMk cId="2929567083" sldId="276"/>
            <ac:picMk id="6" creationId="{92524100-1F7A-44CA-B2BF-468DDCECAFBF}"/>
          </ac:picMkLst>
        </pc:picChg>
        <pc:picChg chg="add mod">
          <ac:chgData name="Jane Hayes" userId="S::jane.hayes@dulwich-singapore.edu.sg::8b62943b-dd02-4680-9d6f-1d3e28a9a71e" providerId="AD" clId="Web-{62003853-C00B-F91B-94C1-CDAF672C4CF2}" dt="2019-01-14T02:40:40.360" v="517" actId="14100"/>
          <ac:picMkLst>
            <pc:docMk/>
            <pc:sldMk cId="2929567083" sldId="276"/>
            <ac:picMk id="9" creationId="{BABE4F90-9720-4271-BCF2-0AA0AD70D504}"/>
          </ac:picMkLst>
        </pc:picChg>
      </pc:sldChg>
      <pc:sldChg chg="addSp modSp">
        <pc:chgData name="Jane Hayes" userId="S::jane.hayes@dulwich-singapore.edu.sg::8b62943b-dd02-4680-9d6f-1d3e28a9a71e" providerId="AD" clId="Web-{62003853-C00B-F91B-94C1-CDAF672C4CF2}" dt="2019-01-14T01:09:01.039" v="501" actId="20577"/>
        <pc:sldMkLst>
          <pc:docMk/>
          <pc:sldMk cId="3377903178" sldId="281"/>
        </pc:sldMkLst>
        <pc:spChg chg="add mod">
          <ac:chgData name="Jane Hayes" userId="S::jane.hayes@dulwich-singapore.edu.sg::8b62943b-dd02-4680-9d6f-1d3e28a9a71e" providerId="AD" clId="Web-{62003853-C00B-F91B-94C1-CDAF672C4CF2}" dt="2019-01-14T01:09:01.039" v="501" actId="20577"/>
          <ac:spMkLst>
            <pc:docMk/>
            <pc:sldMk cId="3377903178" sldId="281"/>
            <ac:spMk id="2" creationId="{FBA76002-B22D-4210-BFBF-701BF3B03A7F}"/>
          </ac:spMkLst>
        </pc:spChg>
        <pc:picChg chg="add mod">
          <ac:chgData name="Jane Hayes" userId="S::jane.hayes@dulwich-singapore.edu.sg::8b62943b-dd02-4680-9d6f-1d3e28a9a71e" providerId="AD" clId="Web-{62003853-C00B-F91B-94C1-CDAF672C4CF2}" dt="2019-01-14T00:58:45.259" v="293" actId="14100"/>
          <ac:picMkLst>
            <pc:docMk/>
            <pc:sldMk cId="3377903178" sldId="281"/>
            <ac:picMk id="5" creationId="{E27ABAC8-7BE6-43EA-A061-2083833DD16A}"/>
          </ac:picMkLst>
        </pc:picChg>
      </pc:sldChg>
      <pc:sldChg chg="add replId">
        <pc:chgData name="Jane Hayes" userId="S::jane.hayes@dulwich-singapore.edu.sg::8b62943b-dd02-4680-9d6f-1d3e28a9a71e" providerId="AD" clId="Web-{62003853-C00B-F91B-94C1-CDAF672C4CF2}" dt="2019-01-14T01:04:11.494" v="298"/>
        <pc:sldMkLst>
          <pc:docMk/>
          <pc:sldMk cId="4052175662" sldId="283"/>
        </pc:sldMkLst>
      </pc:sldChg>
    </pc:docChg>
  </pc:docChgLst>
  <pc:docChgLst>
    <pc:chgData name="Jane Hayes" userId="S::jane.hayes@dulwich-singapore.edu.sg::8b62943b-dd02-4680-9d6f-1d3e28a9a71e" providerId="AD" clId="Web-{A00EFA0F-153C-0AF6-D567-D2EB76FFB9DC}"/>
    <pc:docChg chg="addSld delSld modSld sldOrd">
      <pc:chgData name="Jane Hayes" userId="S::jane.hayes@dulwich-singapore.edu.sg::8b62943b-dd02-4680-9d6f-1d3e28a9a71e" providerId="AD" clId="Web-{A00EFA0F-153C-0AF6-D567-D2EB76FFB9DC}" dt="2019-01-14T10:39:19.224" v="1863" actId="14100"/>
      <pc:docMkLst>
        <pc:docMk/>
      </pc:docMkLst>
      <pc:sldChg chg="addSp delSp modSp">
        <pc:chgData name="Jane Hayes" userId="S::jane.hayes@dulwich-singapore.edu.sg::8b62943b-dd02-4680-9d6f-1d3e28a9a71e" providerId="AD" clId="Web-{A00EFA0F-153C-0AF6-D567-D2EB76FFB9DC}" dt="2019-01-14T10:39:19.224" v="1863" actId="14100"/>
        <pc:sldMkLst>
          <pc:docMk/>
          <pc:sldMk cId="376718155" sldId="273"/>
        </pc:sldMkLst>
        <pc:spChg chg="del mod">
          <ac:chgData name="Jane Hayes" userId="S::jane.hayes@dulwich-singapore.edu.sg::8b62943b-dd02-4680-9d6f-1d3e28a9a71e" providerId="AD" clId="Web-{A00EFA0F-153C-0AF6-D567-D2EB76FFB9DC}" dt="2019-01-14T10:06:25.449" v="1531"/>
          <ac:spMkLst>
            <pc:docMk/>
            <pc:sldMk cId="376718155" sldId="273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A00EFA0F-153C-0AF6-D567-D2EB76FFB9DC}" dt="2019-01-14T10:39:19.224" v="1863" actId="14100"/>
          <ac:picMkLst>
            <pc:docMk/>
            <pc:sldMk cId="376718155" sldId="273"/>
            <ac:picMk id="2" creationId="{120F2D1F-1E44-4C03-AF3F-157E2E76B5D4}"/>
          </ac:picMkLst>
        </pc:picChg>
      </pc:sldChg>
      <pc:sldChg chg="del">
        <pc:chgData name="Jane Hayes" userId="S::jane.hayes@dulwich-singapore.edu.sg::8b62943b-dd02-4680-9d6f-1d3e28a9a71e" providerId="AD" clId="Web-{A00EFA0F-153C-0AF6-D567-D2EB76FFB9DC}" dt="2019-01-14T08:31:52.803" v="1334"/>
        <pc:sldMkLst>
          <pc:docMk/>
          <pc:sldMk cId="305214130" sldId="274"/>
        </pc:sldMkLst>
      </pc:sldChg>
      <pc:sldChg chg="del">
        <pc:chgData name="Jane Hayes" userId="S::jane.hayes@dulwich-singapore.edu.sg::8b62943b-dd02-4680-9d6f-1d3e28a9a71e" providerId="AD" clId="Web-{A00EFA0F-153C-0AF6-D567-D2EB76FFB9DC}" dt="2019-01-14T08:31:48.616" v="1332"/>
        <pc:sldMkLst>
          <pc:docMk/>
          <pc:sldMk cId="1271446623" sldId="275"/>
        </pc:sldMkLst>
      </pc:sldChg>
      <pc:sldChg chg="modSp ord">
        <pc:chgData name="Jane Hayes" userId="S::jane.hayes@dulwich-singapore.edu.sg::8b62943b-dd02-4680-9d6f-1d3e28a9a71e" providerId="AD" clId="Web-{A00EFA0F-153C-0AF6-D567-D2EB76FFB9DC}" dt="2019-01-14T10:16:57.280" v="1551" actId="20577"/>
        <pc:sldMkLst>
          <pc:docMk/>
          <pc:sldMk cId="1392124443" sldId="278"/>
        </pc:sldMkLst>
        <pc:spChg chg="mod">
          <ac:chgData name="Jane Hayes" userId="S::jane.hayes@dulwich-singapore.edu.sg::8b62943b-dd02-4680-9d6f-1d3e28a9a71e" providerId="AD" clId="Web-{A00EFA0F-153C-0AF6-D567-D2EB76FFB9DC}" dt="2019-01-14T10:16:57.280" v="1551" actId="20577"/>
          <ac:spMkLst>
            <pc:docMk/>
            <pc:sldMk cId="1392124443" sldId="278"/>
            <ac:spMk id="20" creationId="{278E121B-7E27-4501-8297-98A3D3162800}"/>
          </ac:spMkLst>
        </pc:spChg>
      </pc:sldChg>
      <pc:sldChg chg="modSp">
        <pc:chgData name="Jane Hayes" userId="S::jane.hayes@dulwich-singapore.edu.sg::8b62943b-dd02-4680-9d6f-1d3e28a9a71e" providerId="AD" clId="Web-{A00EFA0F-153C-0AF6-D567-D2EB76FFB9DC}" dt="2019-01-14T05:24:16.551" v="34" actId="20577"/>
        <pc:sldMkLst>
          <pc:docMk/>
          <pc:sldMk cId="1628893191" sldId="279"/>
        </pc:sldMkLst>
        <pc:spChg chg="mod">
          <ac:chgData name="Jane Hayes" userId="S::jane.hayes@dulwich-singapore.edu.sg::8b62943b-dd02-4680-9d6f-1d3e28a9a71e" providerId="AD" clId="Web-{A00EFA0F-153C-0AF6-D567-D2EB76FFB9DC}" dt="2019-01-14T05:24:16.551" v="34" actId="20577"/>
          <ac:spMkLst>
            <pc:docMk/>
            <pc:sldMk cId="1628893191" sldId="279"/>
            <ac:spMk id="20" creationId="{278E121B-7E27-4501-8297-98A3D3162800}"/>
          </ac:spMkLst>
        </pc:spChg>
      </pc:sldChg>
      <pc:sldChg chg="ord">
        <pc:chgData name="Jane Hayes" userId="S::jane.hayes@dulwich-singapore.edu.sg::8b62943b-dd02-4680-9d6f-1d3e28a9a71e" providerId="AD" clId="Web-{A00EFA0F-153C-0AF6-D567-D2EB76FFB9DC}" dt="2019-01-14T07:28:13.977" v="1150"/>
        <pc:sldMkLst>
          <pc:docMk/>
          <pc:sldMk cId="1905116073" sldId="280"/>
        </pc:sldMkLst>
      </pc:sldChg>
      <pc:sldChg chg="addSp modSp">
        <pc:chgData name="Jane Hayes" userId="S::jane.hayes@dulwich-singapore.edu.sg::8b62943b-dd02-4680-9d6f-1d3e28a9a71e" providerId="AD" clId="Web-{A00EFA0F-153C-0AF6-D567-D2EB76FFB9DC}" dt="2019-01-14T05:25:15.070" v="44" actId="1076"/>
        <pc:sldMkLst>
          <pc:docMk/>
          <pc:sldMk cId="3377903178" sldId="281"/>
        </pc:sldMkLst>
        <pc:picChg chg="add mod">
          <ac:chgData name="Jane Hayes" userId="S::jane.hayes@dulwich-singapore.edu.sg::8b62943b-dd02-4680-9d6f-1d3e28a9a71e" providerId="AD" clId="Web-{A00EFA0F-153C-0AF6-D567-D2EB76FFB9DC}" dt="2019-01-14T05:25:15.070" v="44" actId="1076"/>
          <ac:picMkLst>
            <pc:docMk/>
            <pc:sldMk cId="3377903178" sldId="281"/>
            <ac:picMk id="6" creationId="{BE706453-38FF-4D21-9DCD-658FFEC4BCD0}"/>
          </ac:picMkLst>
        </pc:picChg>
      </pc:sldChg>
      <pc:sldChg chg="addSp delSp modSp">
        <pc:chgData name="Jane Hayes" userId="S::jane.hayes@dulwich-singapore.edu.sg::8b62943b-dd02-4680-9d6f-1d3e28a9a71e" providerId="AD" clId="Web-{A00EFA0F-153C-0AF6-D567-D2EB76FFB9DC}" dt="2019-01-14T10:12:05.903" v="1545"/>
        <pc:sldMkLst>
          <pc:docMk/>
          <pc:sldMk cId="2347189334" sldId="282"/>
        </pc:sldMkLst>
        <pc:spChg chg="add del mod">
          <ac:chgData name="Jane Hayes" userId="S::jane.hayes@dulwich-singapore.edu.sg::8b62943b-dd02-4680-9d6f-1d3e28a9a71e" providerId="AD" clId="Web-{A00EFA0F-153C-0AF6-D567-D2EB76FFB9DC}" dt="2019-01-14T08:19:17.507" v="1267"/>
          <ac:spMkLst>
            <pc:docMk/>
            <pc:sldMk cId="2347189334" sldId="282"/>
            <ac:spMk id="6" creationId="{D0690286-73E2-4156-8AF9-4DD9D89A4D3A}"/>
          </ac:spMkLst>
        </pc:spChg>
        <pc:spChg chg="add del mod">
          <ac:chgData name="Jane Hayes" userId="S::jane.hayes@dulwich-singapore.edu.sg::8b62943b-dd02-4680-9d6f-1d3e28a9a71e" providerId="AD" clId="Web-{A00EFA0F-153C-0AF6-D567-D2EB76FFB9DC}" dt="2019-01-14T10:12:05.903" v="1545"/>
          <ac:spMkLst>
            <pc:docMk/>
            <pc:sldMk cId="2347189334" sldId="282"/>
            <ac:spMk id="8" creationId="{94971599-41BE-4608-804E-A22620E7001B}"/>
          </ac:spMkLst>
        </pc:spChg>
        <pc:spChg chg="mod">
          <ac:chgData name="Jane Hayes" userId="S::jane.hayes@dulwich-singapore.edu.sg::8b62943b-dd02-4680-9d6f-1d3e28a9a71e" providerId="AD" clId="Web-{A00EFA0F-153C-0AF6-D567-D2EB76FFB9DC}" dt="2019-01-14T08:21:39.387" v="1294" actId="1076"/>
          <ac:spMkLst>
            <pc:docMk/>
            <pc:sldMk cId="2347189334" sldId="282"/>
            <ac:spMk id="20" creationId="{278E121B-7E27-4501-8297-98A3D3162800}"/>
          </ac:spMkLst>
        </pc:spChg>
        <pc:picChg chg="add del mod">
          <ac:chgData name="Jane Hayes" userId="S::jane.hayes@dulwich-singapore.edu.sg::8b62943b-dd02-4680-9d6f-1d3e28a9a71e" providerId="AD" clId="Web-{A00EFA0F-153C-0AF6-D567-D2EB76FFB9DC}" dt="2019-01-14T10:07:38.575" v="1541"/>
          <ac:picMkLst>
            <pc:docMk/>
            <pc:sldMk cId="2347189334" sldId="282"/>
            <ac:picMk id="2" creationId="{2E58F781-A482-4D0E-BAFE-4AB298CCD51E}"/>
          </ac:picMkLst>
        </pc:picChg>
      </pc:sldChg>
      <pc:sldChg chg="modSp del">
        <pc:chgData name="Jane Hayes" userId="S::jane.hayes@dulwich-singapore.edu.sg::8b62943b-dd02-4680-9d6f-1d3e28a9a71e" providerId="AD" clId="Web-{A00EFA0F-153C-0AF6-D567-D2EB76FFB9DC}" dt="2019-01-14T05:38:57.431" v="381"/>
        <pc:sldMkLst>
          <pc:docMk/>
          <pc:sldMk cId="4052175662" sldId="283"/>
        </pc:sldMkLst>
        <pc:spChg chg="mod">
          <ac:chgData name="Jane Hayes" userId="S::jane.hayes@dulwich-singapore.edu.sg::8b62943b-dd02-4680-9d6f-1d3e28a9a71e" providerId="AD" clId="Web-{A00EFA0F-153C-0AF6-D567-D2EB76FFB9DC}" dt="2019-01-14T05:38:56.228" v="379" actId="20577"/>
          <ac:spMkLst>
            <pc:docMk/>
            <pc:sldMk cId="4052175662" sldId="283"/>
            <ac:spMk id="20" creationId="{278E121B-7E27-4501-8297-98A3D3162800}"/>
          </ac:spMkLst>
        </pc:spChg>
      </pc:sldChg>
      <pc:sldChg chg="modSp add replId">
        <pc:chgData name="Jane Hayes" userId="S::jane.hayes@dulwich-singapore.edu.sg::8b62943b-dd02-4680-9d6f-1d3e28a9a71e" providerId="AD" clId="Web-{A00EFA0F-153C-0AF6-D567-D2EB76FFB9DC}" dt="2019-01-14T10:17:05.186" v="1554" actId="20577"/>
        <pc:sldMkLst>
          <pc:docMk/>
          <pc:sldMk cId="3108282343" sldId="284"/>
        </pc:sldMkLst>
        <pc:spChg chg="mod">
          <ac:chgData name="Jane Hayes" userId="S::jane.hayes@dulwich-singapore.edu.sg::8b62943b-dd02-4680-9d6f-1d3e28a9a71e" providerId="AD" clId="Web-{A00EFA0F-153C-0AF6-D567-D2EB76FFB9DC}" dt="2019-01-14T10:17:05.186" v="1554" actId="20577"/>
          <ac:spMkLst>
            <pc:docMk/>
            <pc:sldMk cId="3108282343" sldId="284"/>
            <ac:spMk id="20" creationId="{278E121B-7E27-4501-8297-98A3D3162800}"/>
          </ac:spMkLst>
        </pc:spChg>
      </pc:sldChg>
      <pc:sldChg chg="addSp delSp modSp add replId">
        <pc:chgData name="Jane Hayes" userId="S::jane.hayes@dulwich-singapore.edu.sg::8b62943b-dd02-4680-9d6f-1d3e28a9a71e" providerId="AD" clId="Web-{A00EFA0F-153C-0AF6-D567-D2EB76FFB9DC}" dt="2019-01-14T07:21:06.084" v="1070" actId="20577"/>
        <pc:sldMkLst>
          <pc:docMk/>
          <pc:sldMk cId="1140897070" sldId="285"/>
        </pc:sldMkLst>
        <pc:spChg chg="mod">
          <ac:chgData name="Jane Hayes" userId="S::jane.hayes@dulwich-singapore.edu.sg::8b62943b-dd02-4680-9d6f-1d3e28a9a71e" providerId="AD" clId="Web-{A00EFA0F-153C-0AF6-D567-D2EB76FFB9DC}" dt="2019-01-14T07:21:06.084" v="1070" actId="20577"/>
          <ac:spMkLst>
            <pc:docMk/>
            <pc:sldMk cId="1140897070" sldId="285"/>
            <ac:spMk id="20" creationId="{278E121B-7E27-4501-8297-98A3D3162800}"/>
          </ac:spMkLst>
        </pc:spChg>
        <pc:picChg chg="add del mod">
          <ac:chgData name="Jane Hayes" userId="S::jane.hayes@dulwich-singapore.edu.sg::8b62943b-dd02-4680-9d6f-1d3e28a9a71e" providerId="AD" clId="Web-{A00EFA0F-153C-0AF6-D567-D2EB76FFB9DC}" dt="2019-01-14T07:17:06.450" v="1014"/>
          <ac:picMkLst>
            <pc:docMk/>
            <pc:sldMk cId="1140897070" sldId="285"/>
            <ac:picMk id="2" creationId="{3E09D66E-8FC5-4165-AD71-8E484374A53C}"/>
          </ac:picMkLst>
        </pc:picChg>
        <pc:picChg chg="add del mod">
          <ac:chgData name="Jane Hayes" userId="S::jane.hayes@dulwich-singapore.edu.sg::8b62943b-dd02-4680-9d6f-1d3e28a9a71e" providerId="AD" clId="Web-{A00EFA0F-153C-0AF6-D567-D2EB76FFB9DC}" dt="2019-01-14T07:17:03.840" v="1013"/>
          <ac:picMkLst>
            <pc:docMk/>
            <pc:sldMk cId="1140897070" sldId="285"/>
            <ac:picMk id="6" creationId="{C135DA77-89FC-4052-B1E0-D71D095B1265}"/>
          </ac:picMkLst>
        </pc:picChg>
        <pc:picChg chg="add del mod">
          <ac:chgData name="Jane Hayes" userId="S::jane.hayes@dulwich-singapore.edu.sg::8b62943b-dd02-4680-9d6f-1d3e28a9a71e" providerId="AD" clId="Web-{A00EFA0F-153C-0AF6-D567-D2EB76FFB9DC}" dt="2019-01-14T07:17:01.246" v="1012"/>
          <ac:picMkLst>
            <pc:docMk/>
            <pc:sldMk cId="1140897070" sldId="285"/>
            <ac:picMk id="9" creationId="{6D42AD4E-3317-41AA-B858-99835C083E20}"/>
          </ac:picMkLst>
        </pc:picChg>
        <pc:picChg chg="add mod">
          <ac:chgData name="Jane Hayes" userId="S::jane.hayes@dulwich-singapore.edu.sg::8b62943b-dd02-4680-9d6f-1d3e28a9a71e" providerId="AD" clId="Web-{A00EFA0F-153C-0AF6-D567-D2EB76FFB9DC}" dt="2019-01-14T07:18:33.860" v="1059" actId="14100"/>
          <ac:picMkLst>
            <pc:docMk/>
            <pc:sldMk cId="1140897070" sldId="285"/>
            <ac:picMk id="11" creationId="{9361849D-ADC5-421E-A468-C54AF86C5A0E}"/>
          </ac:picMkLst>
        </pc:picChg>
      </pc:sldChg>
      <pc:sldChg chg="addSp modSp add del ord replId">
        <pc:chgData name="Jane Hayes" userId="S::jane.hayes@dulwich-singapore.edu.sg::8b62943b-dd02-4680-9d6f-1d3e28a9a71e" providerId="AD" clId="Web-{A00EFA0F-153C-0AF6-D567-D2EB76FFB9DC}" dt="2019-01-14T06:58:41.077" v="958"/>
        <pc:sldMkLst>
          <pc:docMk/>
          <pc:sldMk cId="278828708" sldId="286"/>
        </pc:sldMkLst>
        <pc:spChg chg="mod">
          <ac:chgData name="Jane Hayes" userId="S::jane.hayes@dulwich-singapore.edu.sg::8b62943b-dd02-4680-9d6f-1d3e28a9a71e" providerId="AD" clId="Web-{A00EFA0F-153C-0AF6-D567-D2EB76FFB9DC}" dt="2019-01-14T05:58:49.182" v="421" actId="20577"/>
          <ac:spMkLst>
            <pc:docMk/>
            <pc:sldMk cId="278828708" sldId="286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A00EFA0F-153C-0AF6-D567-D2EB76FFB9DC}" dt="2019-01-14T06:00:17.279" v="432" actId="14100"/>
          <ac:picMkLst>
            <pc:docMk/>
            <pc:sldMk cId="278828708" sldId="286"/>
            <ac:picMk id="2" creationId="{3AA1466E-CA54-4531-A11D-AA7613E4F044}"/>
          </ac:picMkLst>
        </pc:picChg>
      </pc:sldChg>
      <pc:sldChg chg="addSp modSp add ord replId">
        <pc:chgData name="Jane Hayes" userId="S::jane.hayes@dulwich-singapore.edu.sg::8b62943b-dd02-4680-9d6f-1d3e28a9a71e" providerId="AD" clId="Web-{A00EFA0F-153C-0AF6-D567-D2EB76FFB9DC}" dt="2019-01-14T08:09:19.670" v="1213" actId="1076"/>
        <pc:sldMkLst>
          <pc:docMk/>
          <pc:sldMk cId="3978519248" sldId="287"/>
        </pc:sldMkLst>
        <pc:spChg chg="mod">
          <ac:chgData name="Jane Hayes" userId="S::jane.hayes@dulwich-singapore.edu.sg::8b62943b-dd02-4680-9d6f-1d3e28a9a71e" providerId="AD" clId="Web-{A00EFA0F-153C-0AF6-D567-D2EB76FFB9DC}" dt="2019-01-14T08:08:13.730" v="1196" actId="20577"/>
          <ac:spMkLst>
            <pc:docMk/>
            <pc:sldMk cId="3978519248" sldId="287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A00EFA0F-153C-0AF6-D567-D2EB76FFB9DC}" dt="2019-01-14T08:09:19.670" v="1213" actId="1076"/>
          <ac:picMkLst>
            <pc:docMk/>
            <pc:sldMk cId="3978519248" sldId="287"/>
            <ac:picMk id="2" creationId="{1A296C21-09C8-4260-A8A4-C24AD1F01FD2}"/>
          </ac:picMkLst>
        </pc:picChg>
      </pc:sldChg>
      <pc:sldChg chg="addSp delSp modSp add del replId">
        <pc:chgData name="Jane Hayes" userId="S::jane.hayes@dulwich-singapore.edu.sg::8b62943b-dd02-4680-9d6f-1d3e28a9a71e" providerId="AD" clId="Web-{A00EFA0F-153C-0AF6-D567-D2EB76FFB9DC}" dt="2019-01-14T08:31:51.568" v="1333"/>
        <pc:sldMkLst>
          <pc:docMk/>
          <pc:sldMk cId="248678177" sldId="288"/>
        </pc:sldMkLst>
        <pc:spChg chg="mod">
          <ac:chgData name="Jane Hayes" userId="S::jane.hayes@dulwich-singapore.edu.sg::8b62943b-dd02-4680-9d6f-1d3e28a9a71e" providerId="AD" clId="Web-{A00EFA0F-153C-0AF6-D567-D2EB76FFB9DC}" dt="2019-01-14T06:20:53.767" v="602" actId="20577"/>
          <ac:spMkLst>
            <pc:docMk/>
            <pc:sldMk cId="248678177" sldId="288"/>
            <ac:spMk id="2" creationId="{3C6A146D-09EA-44CB-B6CD-8B522B902A1D}"/>
          </ac:spMkLst>
        </pc:spChg>
        <pc:picChg chg="add del mod">
          <ac:chgData name="Jane Hayes" userId="S::jane.hayes@dulwich-singapore.edu.sg::8b62943b-dd02-4680-9d6f-1d3e28a9a71e" providerId="AD" clId="Web-{A00EFA0F-153C-0AF6-D567-D2EB76FFB9DC}" dt="2019-01-14T06:21:16.377" v="606"/>
          <ac:picMkLst>
            <pc:docMk/>
            <pc:sldMk cId="248678177" sldId="288"/>
            <ac:picMk id="3" creationId="{C40ACD26-2AFC-479B-A043-7694802D566B}"/>
          </ac:picMkLst>
        </pc:picChg>
      </pc:sldChg>
      <pc:sldChg chg="addSp modSp add replId">
        <pc:chgData name="Jane Hayes" userId="S::jane.hayes@dulwich-singapore.edu.sg::8b62943b-dd02-4680-9d6f-1d3e28a9a71e" providerId="AD" clId="Web-{A00EFA0F-153C-0AF6-D567-D2EB76FFB9DC}" dt="2019-01-14T06:22:51.490" v="626" actId="14100"/>
        <pc:sldMkLst>
          <pc:docMk/>
          <pc:sldMk cId="11925279" sldId="289"/>
        </pc:sldMkLst>
        <pc:spChg chg="mod">
          <ac:chgData name="Jane Hayes" userId="S::jane.hayes@dulwich-singapore.edu.sg::8b62943b-dd02-4680-9d6f-1d3e28a9a71e" providerId="AD" clId="Web-{A00EFA0F-153C-0AF6-D567-D2EB76FFB9DC}" dt="2019-01-14T06:21:47.691" v="611" actId="20577"/>
          <ac:spMkLst>
            <pc:docMk/>
            <pc:sldMk cId="11925279" sldId="289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A00EFA0F-153C-0AF6-D567-D2EB76FFB9DC}" dt="2019-01-14T06:22:51.490" v="626" actId="14100"/>
          <ac:picMkLst>
            <pc:docMk/>
            <pc:sldMk cId="11925279" sldId="289"/>
            <ac:picMk id="2" creationId="{DE73324C-BF4F-4AC7-B9CF-A280A1F5BF11}"/>
          </ac:picMkLst>
        </pc:picChg>
      </pc:sldChg>
      <pc:sldChg chg="modSp add ord replId">
        <pc:chgData name="Jane Hayes" userId="S::jane.hayes@dulwich-singapore.edu.sg::8b62943b-dd02-4680-9d6f-1d3e28a9a71e" providerId="AD" clId="Web-{A00EFA0F-153C-0AF6-D567-D2EB76FFB9DC}" dt="2019-01-14T06:52:29.578" v="860" actId="20577"/>
        <pc:sldMkLst>
          <pc:docMk/>
          <pc:sldMk cId="3393916219" sldId="290"/>
        </pc:sldMkLst>
        <pc:spChg chg="mod">
          <ac:chgData name="Jane Hayes" userId="S::jane.hayes@dulwich-singapore.edu.sg::8b62943b-dd02-4680-9d6f-1d3e28a9a71e" providerId="AD" clId="Web-{A00EFA0F-153C-0AF6-D567-D2EB76FFB9DC}" dt="2019-01-14T06:52:29.578" v="860" actId="20577"/>
          <ac:spMkLst>
            <pc:docMk/>
            <pc:sldMk cId="3393916219" sldId="290"/>
            <ac:spMk id="20" creationId="{278E121B-7E27-4501-8297-98A3D3162800}"/>
          </ac:spMkLst>
        </pc:spChg>
      </pc:sldChg>
      <pc:sldChg chg="modSp add replId">
        <pc:chgData name="Jane Hayes" userId="S::jane.hayes@dulwich-singapore.edu.sg::8b62943b-dd02-4680-9d6f-1d3e28a9a71e" providerId="AD" clId="Web-{A00EFA0F-153C-0AF6-D567-D2EB76FFB9DC}" dt="2019-01-14T06:58:40.889" v="955" actId="20577"/>
        <pc:sldMkLst>
          <pc:docMk/>
          <pc:sldMk cId="2375414898" sldId="291"/>
        </pc:sldMkLst>
        <pc:spChg chg="mod">
          <ac:chgData name="Jane Hayes" userId="S::jane.hayes@dulwich-singapore.edu.sg::8b62943b-dd02-4680-9d6f-1d3e28a9a71e" providerId="AD" clId="Web-{A00EFA0F-153C-0AF6-D567-D2EB76FFB9DC}" dt="2019-01-14T06:58:40.889" v="955" actId="20577"/>
          <ac:spMkLst>
            <pc:docMk/>
            <pc:sldMk cId="2375414898" sldId="291"/>
            <ac:spMk id="20" creationId="{278E121B-7E27-4501-8297-98A3D3162800}"/>
          </ac:spMkLst>
        </pc:spChg>
      </pc:sldChg>
      <pc:sldChg chg="modSp add replId">
        <pc:chgData name="Jane Hayes" userId="S::jane.hayes@dulwich-singapore.edu.sg::8b62943b-dd02-4680-9d6f-1d3e28a9a71e" providerId="AD" clId="Web-{A00EFA0F-153C-0AF6-D567-D2EB76FFB9DC}" dt="2019-01-14T07:27:56.367" v="1149" actId="1076"/>
        <pc:sldMkLst>
          <pc:docMk/>
          <pc:sldMk cId="3718826380" sldId="292"/>
        </pc:sldMkLst>
        <pc:picChg chg="mod">
          <ac:chgData name="Jane Hayes" userId="S::jane.hayes@dulwich-singapore.edu.sg::8b62943b-dd02-4680-9d6f-1d3e28a9a71e" providerId="AD" clId="Web-{A00EFA0F-153C-0AF6-D567-D2EB76FFB9DC}" dt="2019-01-14T07:27:56.367" v="1149" actId="1076"/>
          <ac:picMkLst>
            <pc:docMk/>
            <pc:sldMk cId="3718826380" sldId="292"/>
            <ac:picMk id="2" creationId="{3AA1466E-CA54-4531-A11D-AA7613E4F044}"/>
          </ac:picMkLst>
        </pc:picChg>
      </pc:sldChg>
      <pc:sldChg chg="addSp modSp add ord replId">
        <pc:chgData name="Jane Hayes" userId="S::jane.hayes@dulwich-singapore.edu.sg::8b62943b-dd02-4680-9d6f-1d3e28a9a71e" providerId="AD" clId="Web-{A00EFA0F-153C-0AF6-D567-D2EB76FFB9DC}" dt="2019-01-14T08:24:51.848" v="1299" actId="1076"/>
        <pc:sldMkLst>
          <pc:docMk/>
          <pc:sldMk cId="3404486007" sldId="293"/>
        </pc:sldMkLst>
        <pc:spChg chg="mod">
          <ac:chgData name="Jane Hayes" userId="S::jane.hayes@dulwich-singapore.edu.sg::8b62943b-dd02-4680-9d6f-1d3e28a9a71e" providerId="AD" clId="Web-{A00EFA0F-153C-0AF6-D567-D2EB76FFB9DC}" dt="2019-01-14T07:23:49.935" v="1146" actId="20577"/>
          <ac:spMkLst>
            <pc:docMk/>
            <pc:sldMk cId="3404486007" sldId="293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A00EFA0F-153C-0AF6-D567-D2EB76FFB9DC}" dt="2019-01-14T08:24:51.848" v="1299" actId="1076"/>
          <ac:picMkLst>
            <pc:docMk/>
            <pc:sldMk cId="3404486007" sldId="293"/>
            <ac:picMk id="2" creationId="{7ABC25C5-CC5A-4277-AF82-B9FD6C686011}"/>
          </ac:picMkLst>
        </pc:picChg>
      </pc:sldChg>
      <pc:sldChg chg="addSp modSp add ord replId">
        <pc:chgData name="Jane Hayes" userId="S::jane.hayes@dulwich-singapore.edu.sg::8b62943b-dd02-4680-9d6f-1d3e28a9a71e" providerId="AD" clId="Web-{A00EFA0F-153C-0AF6-D567-D2EB76FFB9DC}" dt="2019-01-14T07:39:48.727" v="1192" actId="14100"/>
        <pc:sldMkLst>
          <pc:docMk/>
          <pc:sldMk cId="498757472" sldId="294"/>
        </pc:sldMkLst>
        <pc:spChg chg="mod">
          <ac:chgData name="Jane Hayes" userId="S::jane.hayes@dulwich-singapore.edu.sg::8b62943b-dd02-4680-9d6f-1d3e28a9a71e" providerId="AD" clId="Web-{A00EFA0F-153C-0AF6-D567-D2EB76FFB9DC}" dt="2019-01-14T07:39:17.675" v="1183" actId="20577"/>
          <ac:spMkLst>
            <pc:docMk/>
            <pc:sldMk cId="498757472" sldId="294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A00EFA0F-153C-0AF6-D567-D2EB76FFB9DC}" dt="2019-01-14T07:39:48.727" v="1192" actId="14100"/>
          <ac:picMkLst>
            <pc:docMk/>
            <pc:sldMk cId="498757472" sldId="294"/>
            <ac:picMk id="2" creationId="{16C6B82B-EDB0-444D-ADF1-FDE117A73B6A}"/>
          </ac:picMkLst>
        </pc:picChg>
      </pc:sldChg>
      <pc:sldChg chg="addSp delSp modSp add replId">
        <pc:chgData name="Jane Hayes" userId="S::jane.hayes@dulwich-singapore.edu.sg::8b62943b-dd02-4680-9d6f-1d3e28a9a71e" providerId="AD" clId="Web-{A00EFA0F-153C-0AF6-D567-D2EB76FFB9DC}" dt="2019-01-14T08:55:46.188" v="1420" actId="20577"/>
        <pc:sldMkLst>
          <pc:docMk/>
          <pc:sldMk cId="1208892340" sldId="295"/>
        </pc:sldMkLst>
        <pc:spChg chg="del mod">
          <ac:chgData name="Jane Hayes" userId="S::jane.hayes@dulwich-singapore.edu.sg::8b62943b-dd02-4680-9d6f-1d3e28a9a71e" providerId="AD" clId="Web-{A00EFA0F-153C-0AF6-D567-D2EB76FFB9DC}" dt="2019-01-14T08:37:40.988" v="1344"/>
          <ac:spMkLst>
            <pc:docMk/>
            <pc:sldMk cId="1208892340" sldId="295"/>
            <ac:spMk id="2" creationId="{DCAB3AEF-AF8A-4A10-A314-C7CF8817D3B4}"/>
          </ac:spMkLst>
        </pc:spChg>
        <pc:spChg chg="del">
          <ac:chgData name="Jane Hayes" userId="S::jane.hayes@dulwich-singapore.edu.sg::8b62943b-dd02-4680-9d6f-1d3e28a9a71e" providerId="AD" clId="Web-{A00EFA0F-153C-0AF6-D567-D2EB76FFB9DC}" dt="2019-01-14T08:37:34.488" v="1340"/>
          <ac:spMkLst>
            <pc:docMk/>
            <pc:sldMk cId="1208892340" sldId="295"/>
            <ac:spMk id="5" creationId="{78061219-E490-4F79-ADC7-2A5D6571CD8A}"/>
          </ac:spMkLst>
        </pc:spChg>
        <pc:spChg chg="add mod">
          <ac:chgData name="Jane Hayes" userId="S::jane.hayes@dulwich-singapore.edu.sg::8b62943b-dd02-4680-9d6f-1d3e28a9a71e" providerId="AD" clId="Web-{A00EFA0F-153C-0AF6-D567-D2EB76FFB9DC}" dt="2019-01-14T08:55:46.188" v="1420" actId="20577"/>
          <ac:spMkLst>
            <pc:docMk/>
            <pc:sldMk cId="1208892340" sldId="295"/>
            <ac:spMk id="8" creationId="{50436CD2-CE7C-49F7-B9BA-83A8B41EF3BB}"/>
          </ac:spMkLst>
        </pc:spChg>
        <pc:spChg chg="mod">
          <ac:chgData name="Jane Hayes" userId="S::jane.hayes@dulwich-singapore.edu.sg::8b62943b-dd02-4680-9d6f-1d3e28a9a71e" providerId="AD" clId="Web-{A00EFA0F-153C-0AF6-D567-D2EB76FFB9DC}" dt="2019-01-14T08:38:06.443" v="1385" actId="20577"/>
          <ac:spMkLst>
            <pc:docMk/>
            <pc:sldMk cId="1208892340" sldId="295"/>
            <ac:spMk id="20" creationId="{278E121B-7E27-4501-8297-98A3D3162800}"/>
          </ac:spMkLst>
        </pc:spChg>
        <pc:picChg chg="del">
          <ac:chgData name="Jane Hayes" userId="S::jane.hayes@dulwich-singapore.edu.sg::8b62943b-dd02-4680-9d6f-1d3e28a9a71e" providerId="AD" clId="Web-{A00EFA0F-153C-0AF6-D567-D2EB76FFB9DC}" dt="2019-01-14T08:37:20.441" v="1338"/>
          <ac:picMkLst>
            <pc:docMk/>
            <pc:sldMk cId="1208892340" sldId="295"/>
            <ac:picMk id="6" creationId="{92524100-1F7A-44CA-B2BF-468DDCECAFBF}"/>
          </ac:picMkLst>
        </pc:picChg>
        <pc:picChg chg="del">
          <ac:chgData name="Jane Hayes" userId="S::jane.hayes@dulwich-singapore.edu.sg::8b62943b-dd02-4680-9d6f-1d3e28a9a71e" providerId="AD" clId="Web-{A00EFA0F-153C-0AF6-D567-D2EB76FFB9DC}" dt="2019-01-14T08:37:22.863" v="1339"/>
          <ac:picMkLst>
            <pc:docMk/>
            <pc:sldMk cId="1208892340" sldId="295"/>
            <ac:picMk id="9" creationId="{BABE4F90-9720-4271-BCF2-0AA0AD70D504}"/>
          </ac:picMkLst>
        </pc:picChg>
      </pc:sldChg>
      <pc:sldChg chg="modSp add del ord replId">
        <pc:chgData name="Jane Hayes" userId="S::jane.hayes@dulwich-singapore.edu.sg::8b62943b-dd02-4680-9d6f-1d3e28a9a71e" providerId="AD" clId="Web-{A00EFA0F-153C-0AF6-D567-D2EB76FFB9DC}" dt="2019-01-14T08:33:04.102" v="1336"/>
        <pc:sldMkLst>
          <pc:docMk/>
          <pc:sldMk cId="3570598509" sldId="295"/>
        </pc:sldMkLst>
        <pc:spChg chg="mod">
          <ac:chgData name="Jane Hayes" userId="S::jane.hayes@dulwich-singapore.edu.sg::8b62943b-dd02-4680-9d6f-1d3e28a9a71e" providerId="AD" clId="Web-{A00EFA0F-153C-0AF6-D567-D2EB76FFB9DC}" dt="2019-01-14T08:31:47.615" v="1330" actId="20577"/>
          <ac:spMkLst>
            <pc:docMk/>
            <pc:sldMk cId="3570598509" sldId="295"/>
            <ac:spMk id="20" creationId="{278E121B-7E27-4501-8297-98A3D3162800}"/>
          </ac:spMkLst>
        </pc:spChg>
      </pc:sldChg>
      <pc:sldChg chg="addSp modSp add replId">
        <pc:chgData name="Jane Hayes" userId="S::jane.hayes@dulwich-singapore.edu.sg::8b62943b-dd02-4680-9d6f-1d3e28a9a71e" providerId="AD" clId="Web-{A00EFA0F-153C-0AF6-D567-D2EB76FFB9DC}" dt="2019-01-14T10:03:46.620" v="1524" actId="14100"/>
        <pc:sldMkLst>
          <pc:docMk/>
          <pc:sldMk cId="4092995811" sldId="296"/>
        </pc:sldMkLst>
        <pc:spChg chg="mod">
          <ac:chgData name="Jane Hayes" userId="S::jane.hayes@dulwich-singapore.edu.sg::8b62943b-dd02-4680-9d6f-1d3e28a9a71e" providerId="AD" clId="Web-{A00EFA0F-153C-0AF6-D567-D2EB76FFB9DC}" dt="2019-01-14T10:03:46.620" v="1524" actId="14100"/>
          <ac:spMkLst>
            <pc:docMk/>
            <pc:sldMk cId="4092995811" sldId="296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A00EFA0F-153C-0AF6-D567-D2EB76FFB9DC}" dt="2019-01-14T10:03:36.042" v="1523" actId="14100"/>
          <ac:picMkLst>
            <pc:docMk/>
            <pc:sldMk cId="4092995811" sldId="296"/>
            <ac:picMk id="2" creationId="{5BAF9948-CF0F-4435-9D8F-85F0A4F4B7B6}"/>
          </ac:picMkLst>
        </pc:picChg>
      </pc:sldChg>
      <pc:sldChg chg="addSp modSp add replId">
        <pc:chgData name="Jane Hayes" userId="S::jane.hayes@dulwich-singapore.edu.sg::8b62943b-dd02-4680-9d6f-1d3e28a9a71e" providerId="AD" clId="Web-{A00EFA0F-153C-0AF6-D567-D2EB76FFB9DC}" dt="2019-01-14T10:00:43.713" v="1509" actId="1076"/>
        <pc:sldMkLst>
          <pc:docMk/>
          <pc:sldMk cId="1838786341" sldId="297"/>
        </pc:sldMkLst>
        <pc:spChg chg="mod">
          <ac:chgData name="Jane Hayes" userId="S::jane.hayes@dulwich-singapore.edu.sg::8b62943b-dd02-4680-9d6f-1d3e28a9a71e" providerId="AD" clId="Web-{A00EFA0F-153C-0AF6-D567-D2EB76FFB9DC}" dt="2019-01-14T10:00:28.447" v="1503" actId="1076"/>
          <ac:spMkLst>
            <pc:docMk/>
            <pc:sldMk cId="1838786341" sldId="297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A00EFA0F-153C-0AF6-D567-D2EB76FFB9DC}" dt="2019-01-14T10:00:43.713" v="1509" actId="1076"/>
          <ac:picMkLst>
            <pc:docMk/>
            <pc:sldMk cId="1838786341" sldId="297"/>
            <ac:picMk id="2" creationId="{1DD64AEF-BE68-4A61-881D-DF585A836736}"/>
          </ac:picMkLst>
        </pc:picChg>
      </pc:sldChg>
      <pc:sldChg chg="add replId">
        <pc:chgData name="Jane Hayes" userId="S::jane.hayes@dulwich-singapore.edu.sg::8b62943b-dd02-4680-9d6f-1d3e28a9a71e" providerId="AD" clId="Web-{A00EFA0F-153C-0AF6-D567-D2EB76FFB9DC}" dt="2019-01-14T10:04:48.589" v="1525"/>
        <pc:sldMkLst>
          <pc:docMk/>
          <pc:sldMk cId="3443996715" sldId="298"/>
        </pc:sldMkLst>
      </pc:sldChg>
      <pc:sldChg chg="addSp modSp add replId">
        <pc:chgData name="Jane Hayes" userId="S::jane.hayes@dulwich-singapore.edu.sg::8b62943b-dd02-4680-9d6f-1d3e28a9a71e" providerId="AD" clId="Web-{A00EFA0F-153C-0AF6-D567-D2EB76FFB9DC}" dt="2019-01-14T10:38:46.146" v="1862" actId="14100"/>
        <pc:sldMkLst>
          <pc:docMk/>
          <pc:sldMk cId="2206516474" sldId="299"/>
        </pc:sldMkLst>
        <pc:spChg chg="mod">
          <ac:chgData name="Jane Hayes" userId="S::jane.hayes@dulwich-singapore.edu.sg::8b62943b-dd02-4680-9d6f-1d3e28a9a71e" providerId="AD" clId="Web-{A00EFA0F-153C-0AF6-D567-D2EB76FFB9DC}" dt="2019-01-14T10:38:28.943" v="1858" actId="14100"/>
          <ac:spMkLst>
            <pc:docMk/>
            <pc:sldMk cId="2206516474" sldId="299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A00EFA0F-153C-0AF6-D567-D2EB76FFB9DC}" dt="2019-01-14T10:38:46.146" v="1862" actId="14100"/>
          <ac:picMkLst>
            <pc:docMk/>
            <pc:sldMk cId="2206516474" sldId="299"/>
            <ac:picMk id="2" creationId="{92C0DEAC-C539-405D-8D27-23C511A45200}"/>
          </ac:picMkLst>
        </pc:picChg>
      </pc:sldChg>
    </pc:docChg>
  </pc:docChgLst>
  <pc:docChgLst>
    <pc:chgData name="Jane Hayes" userId="S::jane.hayes@dulwich-singapore.edu.sg::8b62943b-dd02-4680-9d6f-1d3e28a9a71e" providerId="AD" clId="Web-{F167109F-2552-85BE-0E6C-F96AF241E256}"/>
    <pc:docChg chg="delSld modSld">
      <pc:chgData name="Jane Hayes" userId="S::jane.hayes@dulwich-singapore.edu.sg::8b62943b-dd02-4680-9d6f-1d3e28a9a71e" providerId="AD" clId="Web-{F167109F-2552-85BE-0E6C-F96AF241E256}" dt="2019-03-26T09:49:26.672" v="217"/>
      <pc:docMkLst>
        <pc:docMk/>
      </pc:docMkLst>
      <pc:sldChg chg="modSp">
        <pc:chgData name="Jane Hayes" userId="S::jane.hayes@dulwich-singapore.edu.sg::8b62943b-dd02-4680-9d6f-1d3e28a9a71e" providerId="AD" clId="Web-{F167109F-2552-85BE-0E6C-F96AF241E256}" dt="2019-03-26T09:40:54.966" v="105" actId="1076"/>
        <pc:sldMkLst>
          <pc:docMk/>
          <pc:sldMk cId="0" sldId="272"/>
        </pc:sldMkLst>
        <pc:spChg chg="mod">
          <ac:chgData name="Jane Hayes" userId="S::jane.hayes@dulwich-singapore.edu.sg::8b62943b-dd02-4680-9d6f-1d3e28a9a71e" providerId="AD" clId="Web-{F167109F-2552-85BE-0E6C-F96AF241E256}" dt="2019-03-26T09:40:54.966" v="105" actId="1076"/>
          <ac:spMkLst>
            <pc:docMk/>
            <pc:sldMk cId="0" sldId="272"/>
            <ac:spMk id="2" creationId="{82006682-473D-45A3-9732-5DB029E8EEB3}"/>
          </ac:spMkLst>
        </pc:spChg>
      </pc:sldChg>
      <pc:sldChg chg="del">
        <pc:chgData name="Jane Hayes" userId="S::jane.hayes@dulwich-singapore.edu.sg::8b62943b-dd02-4680-9d6f-1d3e28a9a71e" providerId="AD" clId="Web-{F167109F-2552-85BE-0E6C-F96AF241E256}" dt="2019-03-26T09:42:03.670" v="118"/>
        <pc:sldMkLst>
          <pc:docMk/>
          <pc:sldMk cId="376718155" sldId="273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38:29.950" v="2"/>
        <pc:sldMkLst>
          <pc:docMk/>
          <pc:sldMk cId="2929567083" sldId="276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43:46.561" v="130"/>
        <pc:sldMkLst>
          <pc:docMk/>
          <pc:sldMk cId="2036976868" sldId="277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39:16.809" v="18"/>
        <pc:sldMkLst>
          <pc:docMk/>
          <pc:sldMk cId="1392124443" sldId="278"/>
        </pc:sldMkLst>
      </pc:sldChg>
      <pc:sldChg chg="modSp">
        <pc:chgData name="Jane Hayes" userId="S::jane.hayes@dulwich-singapore.edu.sg::8b62943b-dd02-4680-9d6f-1d3e28a9a71e" providerId="AD" clId="Web-{F167109F-2552-85BE-0E6C-F96AF241E256}" dt="2019-03-26T09:47:38.187" v="203" actId="20577"/>
        <pc:sldMkLst>
          <pc:docMk/>
          <pc:sldMk cId="1628893191" sldId="279"/>
        </pc:sldMkLst>
        <pc:spChg chg="mod">
          <ac:chgData name="Jane Hayes" userId="S::jane.hayes@dulwich-singapore.edu.sg::8b62943b-dd02-4680-9d6f-1d3e28a9a71e" providerId="AD" clId="Web-{F167109F-2552-85BE-0E6C-F96AF241E256}" dt="2019-03-26T09:47:38.187" v="203" actId="20577"/>
          <ac:spMkLst>
            <pc:docMk/>
            <pc:sldMk cId="1628893191" sldId="279"/>
            <ac:spMk id="20" creationId="{278E121B-7E27-4501-8297-98A3D3162800}"/>
          </ac:spMkLst>
        </pc:spChg>
      </pc:sldChg>
      <pc:sldChg chg="del">
        <pc:chgData name="Jane Hayes" userId="S::jane.hayes@dulwich-singapore.edu.sg::8b62943b-dd02-4680-9d6f-1d3e28a9a71e" providerId="AD" clId="Web-{F167109F-2552-85BE-0E6C-F96AF241E256}" dt="2019-03-26T09:44:10.233" v="141"/>
        <pc:sldMkLst>
          <pc:docMk/>
          <pc:sldMk cId="1905116073" sldId="280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38:27.669" v="1"/>
        <pc:sldMkLst>
          <pc:docMk/>
          <pc:sldMk cId="3377903178" sldId="281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49:26.672" v="217"/>
        <pc:sldMkLst>
          <pc:docMk/>
          <pc:sldMk cId="2347189334" sldId="282"/>
        </pc:sldMkLst>
      </pc:sldChg>
      <pc:sldChg chg="modSp">
        <pc:chgData name="Jane Hayes" userId="S::jane.hayes@dulwich-singapore.edu.sg::8b62943b-dd02-4680-9d6f-1d3e28a9a71e" providerId="AD" clId="Web-{F167109F-2552-85BE-0E6C-F96AF241E256}" dt="2019-03-26T09:49:17.687" v="214" actId="20577"/>
        <pc:sldMkLst>
          <pc:docMk/>
          <pc:sldMk cId="3108282343" sldId="284"/>
        </pc:sldMkLst>
        <pc:spChg chg="mod">
          <ac:chgData name="Jane Hayes" userId="S::jane.hayes@dulwich-singapore.edu.sg::8b62943b-dd02-4680-9d6f-1d3e28a9a71e" providerId="AD" clId="Web-{F167109F-2552-85BE-0E6C-F96AF241E256}" dt="2019-03-26T09:49:17.687" v="214" actId="20577"/>
          <ac:spMkLst>
            <pc:docMk/>
            <pc:sldMk cId="3108282343" sldId="284"/>
            <ac:spMk id="20" creationId="{278E121B-7E27-4501-8297-98A3D3162800}"/>
          </ac:spMkLst>
        </pc:spChg>
      </pc:sldChg>
      <pc:sldChg chg="del">
        <pc:chgData name="Jane Hayes" userId="S::jane.hayes@dulwich-singapore.edu.sg::8b62943b-dd02-4680-9d6f-1d3e28a9a71e" providerId="AD" clId="Web-{F167109F-2552-85BE-0E6C-F96AF241E256}" dt="2019-03-26T09:39:23.231" v="21"/>
        <pc:sldMkLst>
          <pc:docMk/>
          <pc:sldMk cId="1140897070" sldId="285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41:35.357" v="111"/>
        <pc:sldMkLst>
          <pc:docMk/>
          <pc:sldMk cId="3978519248" sldId="287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41:36.888" v="112"/>
        <pc:sldMkLst>
          <pc:docMk/>
          <pc:sldMk cId="11925279" sldId="289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41:47.029" v="116"/>
        <pc:sldMkLst>
          <pc:docMk/>
          <pc:sldMk cId="3393916219" sldId="290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41:48.482" v="117"/>
        <pc:sldMkLst>
          <pc:docMk/>
          <pc:sldMk cId="2375414898" sldId="291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39:42.450" v="24"/>
        <pc:sldMkLst>
          <pc:docMk/>
          <pc:sldMk cId="3718826380" sldId="292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39:36.153" v="22"/>
        <pc:sldMkLst>
          <pc:docMk/>
          <pc:sldMk cId="3404486007" sldId="293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41:39.341" v="113"/>
        <pc:sldMkLst>
          <pc:docMk/>
          <pc:sldMk cId="498757472" sldId="294"/>
        </pc:sldMkLst>
      </pc:sldChg>
      <pc:sldChg chg="modSp">
        <pc:chgData name="Jane Hayes" userId="S::jane.hayes@dulwich-singapore.edu.sg::8b62943b-dd02-4680-9d6f-1d3e28a9a71e" providerId="AD" clId="Web-{F167109F-2552-85BE-0E6C-F96AF241E256}" dt="2019-03-26T09:38:57.794" v="17" actId="14100"/>
        <pc:sldMkLst>
          <pc:docMk/>
          <pc:sldMk cId="1208892340" sldId="295"/>
        </pc:sldMkLst>
        <pc:spChg chg="mod">
          <ac:chgData name="Jane Hayes" userId="S::jane.hayes@dulwich-singapore.edu.sg::8b62943b-dd02-4680-9d6f-1d3e28a9a71e" providerId="AD" clId="Web-{F167109F-2552-85BE-0E6C-F96AF241E256}" dt="2019-03-26T09:38:57.794" v="17" actId="14100"/>
          <ac:spMkLst>
            <pc:docMk/>
            <pc:sldMk cId="1208892340" sldId="295"/>
            <ac:spMk id="8" creationId="{50436CD2-CE7C-49F7-B9BA-83A8B41EF3BB}"/>
          </ac:spMkLst>
        </pc:spChg>
      </pc:sldChg>
      <pc:sldChg chg="del">
        <pc:chgData name="Jane Hayes" userId="S::jane.hayes@dulwich-singapore.edu.sg::8b62943b-dd02-4680-9d6f-1d3e28a9a71e" providerId="AD" clId="Web-{F167109F-2552-85BE-0E6C-F96AF241E256}" dt="2019-03-26T09:39:20.169" v="20"/>
        <pc:sldMkLst>
          <pc:docMk/>
          <pc:sldMk cId="4092995811" sldId="296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39:18.388" v="19"/>
        <pc:sldMkLst>
          <pc:docMk/>
          <pc:sldMk cId="1838786341" sldId="297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38:23.356" v="0"/>
        <pc:sldMkLst>
          <pc:docMk/>
          <pc:sldMk cId="3443996715" sldId="298"/>
        </pc:sldMkLst>
      </pc:sldChg>
      <pc:sldChg chg="modSp del">
        <pc:chgData name="Jane Hayes" userId="S::jane.hayes@dulwich-singapore.edu.sg::8b62943b-dd02-4680-9d6f-1d3e28a9a71e" providerId="AD" clId="Web-{F167109F-2552-85BE-0E6C-F96AF241E256}" dt="2019-03-26T09:41:32.419" v="110"/>
        <pc:sldMkLst>
          <pc:docMk/>
          <pc:sldMk cId="2206516474" sldId="299"/>
        </pc:sldMkLst>
        <pc:spChg chg="mod">
          <ac:chgData name="Jane Hayes" userId="S::jane.hayes@dulwich-singapore.edu.sg::8b62943b-dd02-4680-9d6f-1d3e28a9a71e" providerId="AD" clId="Web-{F167109F-2552-85BE-0E6C-F96AF241E256}" dt="2019-03-26T09:41:30.466" v="108" actId="20577"/>
          <ac:spMkLst>
            <pc:docMk/>
            <pc:sldMk cId="2206516474" sldId="299"/>
            <ac:spMk id="20" creationId="{278E121B-7E27-4501-8297-98A3D3162800}"/>
          </ac:spMkLst>
        </pc:spChg>
      </pc:sldChg>
      <pc:sldChg chg="del">
        <pc:chgData name="Jane Hayes" userId="S::jane.hayes@dulwich-singapore.edu.sg::8b62943b-dd02-4680-9d6f-1d3e28a9a71e" providerId="AD" clId="Web-{F167109F-2552-85BE-0E6C-F96AF241E256}" dt="2019-03-26T09:39:39.872" v="23"/>
        <pc:sldMkLst>
          <pc:docMk/>
          <pc:sldMk cId="754494292" sldId="300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41:42.404" v="114"/>
        <pc:sldMkLst>
          <pc:docMk/>
          <pc:sldMk cId="3365720187" sldId="301"/>
        </pc:sldMkLst>
      </pc:sldChg>
      <pc:sldChg chg="del">
        <pc:chgData name="Jane Hayes" userId="S::jane.hayes@dulwich-singapore.edu.sg::8b62943b-dd02-4680-9d6f-1d3e28a9a71e" providerId="AD" clId="Web-{F167109F-2552-85BE-0E6C-F96AF241E256}" dt="2019-03-26T09:41:45.185" v="115"/>
        <pc:sldMkLst>
          <pc:docMk/>
          <pc:sldMk cId="3165922080" sldId="302"/>
        </pc:sldMkLst>
      </pc:sldChg>
    </pc:docChg>
  </pc:docChgLst>
  <pc:docChgLst>
    <pc:chgData name="Atika KHAIRUDIN" userId="S::atika.khairudin@dulwich-singapore.edu.sg::e1c2262b-627e-4c04-879d-475f37b7a96b" providerId="AD" clId="Web-{075FD9D3-8D27-0F19-F3F3-DC30F922DF68}"/>
    <pc:docChg chg="modSld">
      <pc:chgData name="Atika KHAIRUDIN" userId="S::atika.khairudin@dulwich-singapore.edu.sg::e1c2262b-627e-4c04-879d-475f37b7a96b" providerId="AD" clId="Web-{075FD9D3-8D27-0F19-F3F3-DC30F922DF68}" dt="2018-11-26T00:30:45.814" v="0"/>
      <pc:docMkLst>
        <pc:docMk/>
      </pc:docMkLst>
      <pc:sldChg chg="delSp">
        <pc:chgData name="Atika KHAIRUDIN" userId="S::atika.khairudin@dulwich-singapore.edu.sg::e1c2262b-627e-4c04-879d-475f37b7a96b" providerId="AD" clId="Web-{075FD9D3-8D27-0F19-F3F3-DC30F922DF68}" dt="2018-11-26T00:30:45.814" v="0"/>
        <pc:sldMkLst>
          <pc:docMk/>
          <pc:sldMk cId="0" sldId="257"/>
        </pc:sldMkLst>
        <pc:picChg chg="del">
          <ac:chgData name="Atika KHAIRUDIN" userId="S::atika.khairudin@dulwich-singapore.edu.sg::e1c2262b-627e-4c04-879d-475f37b7a96b" providerId="AD" clId="Web-{075FD9D3-8D27-0F19-F3F3-DC30F922DF68}" dt="2018-11-26T00:30:45.814" v="0"/>
          <ac:picMkLst>
            <pc:docMk/>
            <pc:sldMk cId="0" sldId="257"/>
            <ac:picMk id="17411" creationId="{A1796115-D61D-4942-94E1-D9A2A238B2C9}"/>
          </ac:picMkLst>
        </pc:picChg>
      </pc:sldChg>
    </pc:docChg>
  </pc:docChgLst>
  <pc:docChgLst>
    <pc:chgData name="Jane Hayes" userId="S::jane.hayes@dulwich-singapore.edu.sg::8b62943b-dd02-4680-9d6f-1d3e28a9a71e" providerId="AD" clId="Web-{D0311B4E-339B-2589-4D82-D44DF50F838C}"/>
    <pc:docChg chg="addSld modSld">
      <pc:chgData name="Jane Hayes" userId="S::jane.hayes@dulwich-singapore.edu.sg::8b62943b-dd02-4680-9d6f-1d3e28a9a71e" providerId="AD" clId="Web-{D0311B4E-339B-2589-4D82-D44DF50F838C}" dt="2019-01-15T03:31:22.808" v="134" actId="1076"/>
      <pc:docMkLst>
        <pc:docMk/>
      </pc:docMkLst>
      <pc:sldChg chg="addSp modSp">
        <pc:chgData name="Jane Hayes" userId="S::jane.hayes@dulwich-singapore.edu.sg::8b62943b-dd02-4680-9d6f-1d3e28a9a71e" providerId="AD" clId="Web-{D0311B4E-339B-2589-4D82-D44DF50F838C}" dt="2019-01-15T03:12:17.277" v="41" actId="14100"/>
        <pc:sldMkLst>
          <pc:docMk/>
          <pc:sldMk cId="754494292" sldId="300"/>
        </pc:sldMkLst>
        <pc:spChg chg="mod">
          <ac:chgData name="Jane Hayes" userId="S::jane.hayes@dulwich-singapore.edu.sg::8b62943b-dd02-4680-9d6f-1d3e28a9a71e" providerId="AD" clId="Web-{D0311B4E-339B-2589-4D82-D44DF50F838C}" dt="2019-01-15T03:10:59.761" v="35" actId="1076"/>
          <ac:spMkLst>
            <pc:docMk/>
            <pc:sldMk cId="754494292" sldId="300"/>
            <ac:spMk id="20" creationId="{278E121B-7E27-4501-8297-98A3D3162800}"/>
          </ac:spMkLst>
        </pc:spChg>
        <pc:picChg chg="add mod">
          <ac:chgData name="Jane Hayes" userId="S::jane.hayes@dulwich-singapore.edu.sg::8b62943b-dd02-4680-9d6f-1d3e28a9a71e" providerId="AD" clId="Web-{D0311B4E-339B-2589-4D82-D44DF50F838C}" dt="2019-01-15T03:12:17.277" v="41" actId="14100"/>
          <ac:picMkLst>
            <pc:docMk/>
            <pc:sldMk cId="754494292" sldId="300"/>
            <ac:picMk id="2" creationId="{429A182D-2122-416E-A0CF-12B69829FFC9}"/>
          </ac:picMkLst>
        </pc:picChg>
      </pc:sldChg>
      <pc:sldChg chg="addSp delSp modSp">
        <pc:chgData name="Jane Hayes" userId="S::jane.hayes@dulwich-singapore.edu.sg::8b62943b-dd02-4680-9d6f-1d3e28a9a71e" providerId="AD" clId="Web-{D0311B4E-339B-2589-4D82-D44DF50F838C}" dt="2019-01-15T02:36:18.689" v="34" actId="1076"/>
        <pc:sldMkLst>
          <pc:docMk/>
          <pc:sldMk cId="3365720187" sldId="301"/>
        </pc:sldMkLst>
        <pc:picChg chg="del">
          <ac:chgData name="Jane Hayes" userId="S::jane.hayes@dulwich-singapore.edu.sg::8b62943b-dd02-4680-9d6f-1d3e28a9a71e" providerId="AD" clId="Web-{D0311B4E-339B-2589-4D82-D44DF50F838C}" dt="2019-01-15T02:15:27.820" v="0"/>
          <ac:picMkLst>
            <pc:docMk/>
            <pc:sldMk cId="3365720187" sldId="301"/>
            <ac:picMk id="2" creationId="{16C6B82B-EDB0-444D-ADF1-FDE117A73B6A}"/>
          </ac:picMkLst>
        </pc:picChg>
        <pc:picChg chg="add mod">
          <ac:chgData name="Jane Hayes" userId="S::jane.hayes@dulwich-singapore.edu.sg::8b62943b-dd02-4680-9d6f-1d3e28a9a71e" providerId="AD" clId="Web-{D0311B4E-339B-2589-4D82-D44DF50F838C}" dt="2019-01-15T02:33:45.688" v="11" actId="14100"/>
          <ac:picMkLst>
            <pc:docMk/>
            <pc:sldMk cId="3365720187" sldId="301"/>
            <ac:picMk id="5" creationId="{0E66E3F2-CDA0-4BF3-A9AF-486F4404FF71}"/>
          </ac:picMkLst>
        </pc:picChg>
        <pc:picChg chg="add mod">
          <ac:chgData name="Jane Hayes" userId="S::jane.hayes@dulwich-singapore.edu.sg::8b62943b-dd02-4680-9d6f-1d3e28a9a71e" providerId="AD" clId="Web-{D0311B4E-339B-2589-4D82-D44DF50F838C}" dt="2019-01-15T02:36:18.689" v="34" actId="1076"/>
          <ac:picMkLst>
            <pc:docMk/>
            <pc:sldMk cId="3365720187" sldId="301"/>
            <ac:picMk id="8" creationId="{6609AC4B-0411-4023-B9CE-806441273C9D}"/>
          </ac:picMkLst>
        </pc:picChg>
        <pc:picChg chg="add mod ord">
          <ac:chgData name="Jane Hayes" userId="S::jane.hayes@dulwich-singapore.edu.sg::8b62943b-dd02-4680-9d6f-1d3e28a9a71e" providerId="AD" clId="Web-{D0311B4E-339B-2589-4D82-D44DF50F838C}" dt="2019-01-15T02:36:10.111" v="33"/>
          <ac:picMkLst>
            <pc:docMk/>
            <pc:sldMk cId="3365720187" sldId="301"/>
            <ac:picMk id="10" creationId="{F8A7392C-9ABA-43F7-BBBB-790C26AC72A8}"/>
          </ac:picMkLst>
        </pc:picChg>
      </pc:sldChg>
      <pc:sldChg chg="addSp delSp modSp add replId">
        <pc:chgData name="Jane Hayes" userId="S::jane.hayes@dulwich-singapore.edu.sg::8b62943b-dd02-4680-9d6f-1d3e28a9a71e" providerId="AD" clId="Web-{D0311B4E-339B-2589-4D82-D44DF50F838C}" dt="2019-01-15T03:31:22.808" v="134" actId="1076"/>
        <pc:sldMkLst>
          <pc:docMk/>
          <pc:sldMk cId="3165922080" sldId="302"/>
        </pc:sldMkLst>
        <pc:spChg chg="mod">
          <ac:chgData name="Jane Hayes" userId="S::jane.hayes@dulwich-singapore.edu.sg::8b62943b-dd02-4680-9d6f-1d3e28a9a71e" providerId="AD" clId="Web-{D0311B4E-339B-2589-4D82-D44DF50F838C}" dt="2019-01-15T03:16:46.823" v="94" actId="14100"/>
          <ac:spMkLst>
            <pc:docMk/>
            <pc:sldMk cId="3165922080" sldId="302"/>
            <ac:spMk id="20" creationId="{278E121B-7E27-4501-8297-98A3D3162800}"/>
          </ac:spMkLst>
        </pc:spChg>
        <pc:picChg chg="add del mod">
          <ac:chgData name="Jane Hayes" userId="S::jane.hayes@dulwich-singapore.edu.sg::8b62943b-dd02-4680-9d6f-1d3e28a9a71e" providerId="AD" clId="Web-{D0311B4E-339B-2589-4D82-D44DF50F838C}" dt="2019-01-15T03:17:17.948" v="96"/>
          <ac:picMkLst>
            <pc:docMk/>
            <pc:sldMk cId="3165922080" sldId="302"/>
            <ac:picMk id="2" creationId="{2671F242-D3AB-4755-82EF-4393FAD37348}"/>
          </ac:picMkLst>
        </pc:picChg>
        <pc:picChg chg="del">
          <ac:chgData name="Jane Hayes" userId="S::jane.hayes@dulwich-singapore.edu.sg::8b62943b-dd02-4680-9d6f-1d3e28a9a71e" providerId="AD" clId="Web-{D0311B4E-339B-2589-4D82-D44DF50F838C}" dt="2019-01-15T03:12:53.167" v="43"/>
          <ac:picMkLst>
            <pc:docMk/>
            <pc:sldMk cId="3165922080" sldId="302"/>
            <ac:picMk id="5" creationId="{0E66E3F2-CDA0-4BF3-A9AF-486F4404FF71}"/>
          </ac:picMkLst>
        </pc:picChg>
        <pc:picChg chg="del">
          <ac:chgData name="Jane Hayes" userId="S::jane.hayes@dulwich-singapore.edu.sg::8b62943b-dd02-4680-9d6f-1d3e28a9a71e" providerId="AD" clId="Web-{D0311B4E-339B-2589-4D82-D44DF50F838C}" dt="2019-01-15T03:12:55.464" v="44"/>
          <ac:picMkLst>
            <pc:docMk/>
            <pc:sldMk cId="3165922080" sldId="302"/>
            <ac:picMk id="8" creationId="{6609AC4B-0411-4023-B9CE-806441273C9D}"/>
          </ac:picMkLst>
        </pc:picChg>
        <pc:picChg chg="add del mod">
          <ac:chgData name="Jane Hayes" userId="S::jane.hayes@dulwich-singapore.edu.sg::8b62943b-dd02-4680-9d6f-1d3e28a9a71e" providerId="AD" clId="Web-{D0311B4E-339B-2589-4D82-D44DF50F838C}" dt="2019-01-15T03:17:36.433" v="98"/>
          <ac:picMkLst>
            <pc:docMk/>
            <pc:sldMk cId="3165922080" sldId="302"/>
            <ac:picMk id="9" creationId="{9252C2BD-6563-4DE5-9EC4-435A3BB3C761}"/>
          </ac:picMkLst>
        </pc:picChg>
        <pc:picChg chg="del">
          <ac:chgData name="Jane Hayes" userId="S::jane.hayes@dulwich-singapore.edu.sg::8b62943b-dd02-4680-9d6f-1d3e28a9a71e" providerId="AD" clId="Web-{D0311B4E-339B-2589-4D82-D44DF50F838C}" dt="2019-01-15T03:12:57.558" v="45"/>
          <ac:picMkLst>
            <pc:docMk/>
            <pc:sldMk cId="3165922080" sldId="302"/>
            <ac:picMk id="10" creationId="{F8A7392C-9ABA-43F7-BBBB-790C26AC72A8}"/>
          </ac:picMkLst>
        </pc:picChg>
        <pc:picChg chg="add mod ord">
          <ac:chgData name="Jane Hayes" userId="S::jane.hayes@dulwich-singapore.edu.sg::8b62943b-dd02-4680-9d6f-1d3e28a9a71e" providerId="AD" clId="Web-{D0311B4E-339B-2589-4D82-D44DF50F838C}" dt="2019-01-15T03:30:45.417" v="128" actId="1076"/>
          <ac:picMkLst>
            <pc:docMk/>
            <pc:sldMk cId="3165922080" sldId="302"/>
            <ac:picMk id="12" creationId="{71864C5B-A198-499C-BF6B-0B7C320056E8}"/>
          </ac:picMkLst>
        </pc:picChg>
        <pc:picChg chg="add mod ord">
          <ac:chgData name="Jane Hayes" userId="S::jane.hayes@dulwich-singapore.edu.sg::8b62943b-dd02-4680-9d6f-1d3e28a9a71e" providerId="AD" clId="Web-{D0311B4E-339B-2589-4D82-D44DF50F838C}" dt="2019-01-15T03:31:05.995" v="131" actId="1076"/>
          <ac:picMkLst>
            <pc:docMk/>
            <pc:sldMk cId="3165922080" sldId="302"/>
            <ac:picMk id="14" creationId="{74FFF22D-A5ED-4EDB-B379-DA255D2EF9B5}"/>
          </ac:picMkLst>
        </pc:picChg>
        <pc:picChg chg="add mod">
          <ac:chgData name="Jane Hayes" userId="S::jane.hayes@dulwich-singapore.edu.sg::8b62943b-dd02-4680-9d6f-1d3e28a9a71e" providerId="AD" clId="Web-{D0311B4E-339B-2589-4D82-D44DF50F838C}" dt="2019-01-15T03:30:53.339" v="129" actId="1076"/>
          <ac:picMkLst>
            <pc:docMk/>
            <pc:sldMk cId="3165922080" sldId="302"/>
            <ac:picMk id="16" creationId="{3E294133-A1B2-4BB8-AE85-56F2EEAD0873}"/>
          </ac:picMkLst>
        </pc:picChg>
        <pc:picChg chg="add mod">
          <ac:chgData name="Jane Hayes" userId="S::jane.hayes@dulwich-singapore.edu.sg::8b62943b-dd02-4680-9d6f-1d3e28a9a71e" providerId="AD" clId="Web-{D0311B4E-339B-2589-4D82-D44DF50F838C}" dt="2019-01-15T03:31:22.808" v="134" actId="1076"/>
          <ac:picMkLst>
            <pc:docMk/>
            <pc:sldMk cId="3165922080" sldId="302"/>
            <ac:picMk id="18" creationId="{69DA4B85-3DA6-4C9B-80F6-91D18BB0B321}"/>
          </ac:picMkLst>
        </pc:picChg>
        <pc:picChg chg="add mod ord">
          <ac:chgData name="Jane Hayes" userId="S::jane.hayes@dulwich-singapore.edu.sg::8b62943b-dd02-4680-9d6f-1d3e28a9a71e" providerId="AD" clId="Web-{D0311B4E-339B-2589-4D82-D44DF50F838C}" dt="2019-01-15T03:31:13.730" v="133"/>
          <ac:picMkLst>
            <pc:docMk/>
            <pc:sldMk cId="3165922080" sldId="302"/>
            <ac:picMk id="21" creationId="{DBE2A36D-B3D0-4F68-B1FB-9C3190303D71}"/>
          </ac:picMkLst>
        </pc:picChg>
      </pc:sldChg>
    </pc:docChg>
  </pc:docChgLst>
  <pc:docChgLst>
    <pc:chgData name="Jane Hayes" userId="S::jane.hayes@dulwich-singapore.edu.sg::8b62943b-dd02-4680-9d6f-1d3e28a9a71e" providerId="AD" clId="Web-{FC4B4F6C-7628-F96E-246D-0D194B730DEA}"/>
    <pc:docChg chg="addSld delSld modSld sldOrd">
      <pc:chgData name="Jane Hayes" userId="S::jane.hayes@dulwich-singapore.edu.sg::8b62943b-dd02-4680-9d6f-1d3e28a9a71e" providerId="AD" clId="Web-{FC4B4F6C-7628-F96E-246D-0D194B730DEA}" dt="2019-01-12T15:16:25.147" v="2305" actId="20577"/>
      <pc:docMkLst>
        <pc:docMk/>
      </pc:docMkLst>
      <pc:sldChg chg="del">
        <pc:chgData name="Jane Hayes" userId="S::jane.hayes@dulwich-singapore.edu.sg::8b62943b-dd02-4680-9d6f-1d3e28a9a71e" providerId="AD" clId="Web-{FC4B4F6C-7628-F96E-246D-0D194B730DEA}" dt="2019-01-12T10:09:32.182" v="188"/>
        <pc:sldMkLst>
          <pc:docMk/>
          <pc:sldMk cId="0" sldId="257"/>
        </pc:sldMkLst>
      </pc:sldChg>
      <pc:sldChg chg="addSp modSp">
        <pc:chgData name="Jane Hayes" userId="S::jane.hayes@dulwich-singapore.edu.sg::8b62943b-dd02-4680-9d6f-1d3e28a9a71e" providerId="AD" clId="Web-{FC4B4F6C-7628-F96E-246D-0D194B730DEA}" dt="2019-01-12T07:03:55.553" v="148" actId="20577"/>
        <pc:sldMkLst>
          <pc:docMk/>
          <pc:sldMk cId="0" sldId="272"/>
        </pc:sldMkLst>
        <pc:spChg chg="add mod">
          <ac:chgData name="Jane Hayes" userId="S::jane.hayes@dulwich-singapore.edu.sg::8b62943b-dd02-4680-9d6f-1d3e28a9a71e" providerId="AD" clId="Web-{FC4B4F6C-7628-F96E-246D-0D194B730DEA}" dt="2019-01-12T07:03:27.725" v="142" actId="1076"/>
          <ac:spMkLst>
            <pc:docMk/>
            <pc:sldMk cId="0" sldId="272"/>
            <ac:spMk id="2" creationId="{82006682-473D-45A3-9732-5DB029E8EEB3}"/>
          </ac:spMkLst>
        </pc:spChg>
        <pc:spChg chg="add mod">
          <ac:chgData name="Jane Hayes" userId="S::jane.hayes@dulwich-singapore.edu.sg::8b62943b-dd02-4680-9d6f-1d3e28a9a71e" providerId="AD" clId="Web-{FC4B4F6C-7628-F96E-246D-0D194B730DEA}" dt="2019-01-12T07:03:55.553" v="148" actId="20577"/>
          <ac:spMkLst>
            <pc:docMk/>
            <pc:sldMk cId="0" sldId="272"/>
            <ac:spMk id="3" creationId="{3F2B32F9-6D18-41B6-8B37-75D3D4A7B5ED}"/>
          </ac:spMkLst>
        </pc:spChg>
        <pc:picChg chg="mod">
          <ac:chgData name="Jane Hayes" userId="S::jane.hayes@dulwich-singapore.edu.sg::8b62943b-dd02-4680-9d6f-1d3e28a9a71e" providerId="AD" clId="Web-{FC4B4F6C-7628-F96E-246D-0D194B730DEA}" dt="2019-01-12T06:58:52.084" v="1" actId="1076"/>
          <ac:picMkLst>
            <pc:docMk/>
            <pc:sldMk cId="0" sldId="272"/>
            <ac:picMk id="15364" creationId="{4A0907F1-40DF-43D3-88FC-350C6E5F8C74}"/>
          </ac:picMkLst>
        </pc:picChg>
      </pc:sldChg>
      <pc:sldChg chg="addSp delSp modSp mod ord setBg">
        <pc:chgData name="Jane Hayes" userId="S::jane.hayes@dulwich-singapore.edu.sg::8b62943b-dd02-4680-9d6f-1d3e28a9a71e" providerId="AD" clId="Web-{FC4B4F6C-7628-F96E-246D-0D194B730DEA}" dt="2019-01-12T14:53:07.706" v="2185" actId="20577"/>
        <pc:sldMkLst>
          <pc:docMk/>
          <pc:sldMk cId="376718155" sldId="273"/>
        </pc:sldMkLst>
        <pc:spChg chg="add del mod">
          <ac:chgData name="Jane Hayes" userId="S::jane.hayes@dulwich-singapore.edu.sg::8b62943b-dd02-4680-9d6f-1d3e28a9a71e" providerId="AD" clId="Web-{FC4B4F6C-7628-F96E-246D-0D194B730DEA}" dt="2019-01-12T13:18:06.914" v="1578"/>
          <ac:spMkLst>
            <pc:docMk/>
            <pc:sldMk cId="376718155" sldId="273"/>
            <ac:spMk id="2" creationId="{16843E9B-E199-4E9A-9086-8B10D756DA7C}"/>
          </ac:spMkLst>
        </pc:spChg>
        <pc:spChg chg="add mod">
          <ac:chgData name="Jane Hayes" userId="S::jane.hayes@dulwich-singapore.edu.sg::8b62943b-dd02-4680-9d6f-1d3e28a9a71e" providerId="AD" clId="Web-{FC4B4F6C-7628-F96E-246D-0D194B730DEA}" dt="2019-01-12T10:36:11.093" v="225" actId="20577"/>
          <ac:spMkLst>
            <pc:docMk/>
            <pc:sldMk cId="376718155" sldId="273"/>
            <ac:spMk id="7" creationId="{E7E10AD4-C808-4D67-B648-77EE920B2837}"/>
          </ac:spMkLst>
        </pc:spChg>
        <pc:spChg chg="add del">
          <ac:chgData name="Jane Hayes" userId="S::jane.hayes@dulwich-singapore.edu.sg::8b62943b-dd02-4680-9d6f-1d3e28a9a71e" providerId="AD" clId="Web-{FC4B4F6C-7628-F96E-246D-0D194B730DEA}" dt="2019-01-12T10:08:05.104" v="176"/>
          <ac:spMkLst>
            <pc:docMk/>
            <pc:sldMk cId="376718155" sldId="273"/>
            <ac:spMk id="8" creationId="{94E1CBB2-207D-4AB2-9FE1-BB3DFB5F50D8}"/>
          </ac:spMkLst>
        </pc:spChg>
        <pc:spChg chg="add del">
          <ac:chgData name="Jane Hayes" userId="S::jane.hayes@dulwich-singapore.edu.sg::8b62943b-dd02-4680-9d6f-1d3e28a9a71e" providerId="AD" clId="Web-{FC4B4F6C-7628-F96E-246D-0D194B730DEA}" dt="2019-01-12T10:08:05.104" v="176"/>
          <ac:spMkLst>
            <pc:docMk/>
            <pc:sldMk cId="376718155" sldId="273"/>
            <ac:spMk id="9" creationId="{7B7C8768-C0E6-4BF8-9262-74D645629035}"/>
          </ac:spMkLst>
        </pc:spChg>
        <pc:spChg chg="add del">
          <ac:chgData name="Jane Hayes" userId="S::jane.hayes@dulwich-singapore.edu.sg::8b62943b-dd02-4680-9d6f-1d3e28a9a71e" providerId="AD" clId="Web-{FC4B4F6C-7628-F96E-246D-0D194B730DEA}" dt="2019-01-12T10:08:05.104" v="176"/>
          <ac:spMkLst>
            <pc:docMk/>
            <pc:sldMk cId="376718155" sldId="273"/>
            <ac:spMk id="10" creationId="{B063FAF9-ACC5-4257-A431-AB2FCFD5CE27}"/>
          </ac:spMkLst>
        </pc:spChg>
        <pc:spChg chg="add del">
          <ac:chgData name="Jane Hayes" userId="S::jane.hayes@dulwich-singapore.edu.sg::8b62943b-dd02-4680-9d6f-1d3e28a9a71e" providerId="AD" clId="Web-{FC4B4F6C-7628-F96E-246D-0D194B730DEA}" dt="2019-01-12T10:08:00.401" v="174"/>
          <ac:spMkLst>
            <pc:docMk/>
            <pc:sldMk cId="376718155" sldId="273"/>
            <ac:spMk id="11" creationId="{BFDC535F-AC0A-417D-96AB-6706BECACD95}"/>
          </ac:spMkLst>
        </pc:spChg>
        <pc:spChg chg="add del">
          <ac:chgData name="Jane Hayes" userId="S::jane.hayes@dulwich-singapore.edu.sg::8b62943b-dd02-4680-9d6f-1d3e28a9a71e" providerId="AD" clId="Web-{FC4B4F6C-7628-F96E-246D-0D194B730DEA}" dt="2019-01-12T10:08:05.104" v="176"/>
          <ac:spMkLst>
            <pc:docMk/>
            <pc:sldMk cId="376718155" sldId="273"/>
            <ac:spMk id="12" creationId="{B3842A57-5543-489A-8D76-ECB59F25A14B}"/>
          </ac:spMkLst>
        </pc:spChg>
        <pc:spChg chg="add del">
          <ac:chgData name="Jane Hayes" userId="S::jane.hayes@dulwich-singapore.edu.sg::8b62943b-dd02-4680-9d6f-1d3e28a9a71e" providerId="AD" clId="Web-{FC4B4F6C-7628-F96E-246D-0D194B730DEA}" dt="2019-01-12T10:08:00.401" v="174"/>
          <ac:spMkLst>
            <pc:docMk/>
            <pc:sldMk cId="376718155" sldId="273"/>
            <ac:spMk id="13" creationId="{97AAAF8E-31DB-4148-8FCA-4D8233D691C6}"/>
          </ac:spMkLst>
        </pc:spChg>
        <pc:spChg chg="add del">
          <ac:chgData name="Jane Hayes" userId="S::jane.hayes@dulwich-singapore.edu.sg::8b62943b-dd02-4680-9d6f-1d3e28a9a71e" providerId="AD" clId="Web-{FC4B4F6C-7628-F96E-246D-0D194B730DEA}" dt="2019-01-12T10:08:00.401" v="174"/>
          <ac:spMkLst>
            <pc:docMk/>
            <pc:sldMk cId="376718155" sldId="273"/>
            <ac:spMk id="15" creationId="{AA274328-4774-4DF9-BA53-452565122FBB}"/>
          </ac:spMkLst>
        </pc:spChg>
        <pc:spChg chg="add del">
          <ac:chgData name="Jane Hayes" userId="S::jane.hayes@dulwich-singapore.edu.sg::8b62943b-dd02-4680-9d6f-1d3e28a9a71e" providerId="AD" clId="Web-{FC4B4F6C-7628-F96E-246D-0D194B730DEA}" dt="2019-01-12T10:08:00.401" v="174"/>
          <ac:spMkLst>
            <pc:docMk/>
            <pc:sldMk cId="376718155" sldId="273"/>
            <ac:spMk id="17" creationId="{01C7B46D-2FEF-4FAA-915B-8B21A66BB647}"/>
          </ac:spMkLst>
        </pc:spChg>
        <pc:spChg chg="add del">
          <ac:chgData name="Jane Hayes" userId="S::jane.hayes@dulwich-singapore.edu.sg::8b62943b-dd02-4680-9d6f-1d3e28a9a71e" providerId="AD" clId="Web-{FC4B4F6C-7628-F96E-246D-0D194B730DEA}" dt="2019-01-12T10:08:05.104" v="176"/>
          <ac:spMkLst>
            <pc:docMk/>
            <pc:sldMk cId="376718155" sldId="273"/>
            <ac:spMk id="19" creationId="{6B5AB787-5A1E-418D-8980-5F3361C65541}"/>
          </ac:spMkLst>
        </pc:spChg>
        <pc:spChg chg="add mod">
          <ac:chgData name="Jane Hayes" userId="S::jane.hayes@dulwich-singapore.edu.sg::8b62943b-dd02-4680-9d6f-1d3e28a9a71e" providerId="AD" clId="Web-{FC4B4F6C-7628-F96E-246D-0D194B730DEA}" dt="2019-01-12T14:53:07.706" v="2185" actId="20577"/>
          <ac:spMkLst>
            <pc:docMk/>
            <pc:sldMk cId="376718155" sldId="273"/>
            <ac:spMk id="20" creationId="{278E121B-7E27-4501-8297-98A3D3162800}"/>
          </ac:spMkLst>
        </pc:spChg>
        <pc:picChg chg="add del mod ord">
          <ac:chgData name="Jane Hayes" userId="S::jane.hayes@dulwich-singapore.edu.sg::8b62943b-dd02-4680-9d6f-1d3e28a9a71e" providerId="AD" clId="Web-{FC4B4F6C-7628-F96E-246D-0D194B730DEA}" dt="2019-01-12T10:08:21.542" v="179"/>
          <ac:picMkLst>
            <pc:docMk/>
            <pc:sldMk cId="376718155" sldId="273"/>
            <ac:picMk id="2" creationId="{4148831A-F839-4203-ABF4-3E55224AFB63}"/>
          </ac:picMkLst>
        </pc:picChg>
        <pc:picChg chg="add del mod">
          <ac:chgData name="Jane Hayes" userId="S::jane.hayes@dulwich-singapore.edu.sg::8b62943b-dd02-4680-9d6f-1d3e28a9a71e" providerId="AD" clId="Web-{FC4B4F6C-7628-F96E-246D-0D194B730DEA}" dt="2019-01-12T07:05:37.648" v="160"/>
          <ac:picMkLst>
            <pc:docMk/>
            <pc:sldMk cId="376718155" sldId="273"/>
            <ac:picMk id="2" creationId="{7C4C58B3-7839-4865-A23D-691E011B1780}"/>
          </ac:picMkLst>
        </pc:picChg>
        <pc:picChg chg="add mod">
          <ac:chgData name="Jane Hayes" userId="S::jane.hayes@dulwich-singapore.edu.sg::8b62943b-dd02-4680-9d6f-1d3e28a9a71e" providerId="AD" clId="Web-{FC4B4F6C-7628-F96E-246D-0D194B730DEA}" dt="2019-01-12T10:09:08.401" v="184" actId="1076"/>
          <ac:picMkLst>
            <pc:docMk/>
            <pc:sldMk cId="376718155" sldId="273"/>
            <ac:picMk id="3" creationId="{18FBACB2-E49C-44C9-AE76-5E045DDCCCB6}"/>
          </ac:picMkLst>
        </pc:picChg>
        <pc:picChg chg="mod ord">
          <ac:chgData name="Jane Hayes" userId="S::jane.hayes@dulwich-singapore.edu.sg::8b62943b-dd02-4680-9d6f-1d3e28a9a71e" providerId="AD" clId="Web-{FC4B4F6C-7628-F96E-246D-0D194B730DEA}" dt="2019-01-12T10:09:17.292" v="187" actId="1076"/>
          <ac:picMkLst>
            <pc:docMk/>
            <pc:sldMk cId="376718155" sldId="273"/>
            <ac:picMk id="4" creationId="{00000000-0000-0000-0000-000000000000}"/>
          </ac:picMkLst>
        </pc:picChg>
        <pc:picChg chg="add del mod">
          <ac:chgData name="Jane Hayes" userId="S::jane.hayes@dulwich-singapore.edu.sg::8b62943b-dd02-4680-9d6f-1d3e28a9a71e" providerId="AD" clId="Web-{FC4B4F6C-7628-F96E-246D-0D194B730DEA}" dt="2019-01-12T13:26:41.156" v="1743"/>
          <ac:picMkLst>
            <pc:docMk/>
            <pc:sldMk cId="376718155" sldId="273"/>
            <ac:picMk id="5" creationId="{9080B251-531F-46BA-9318-6DA55F894257}"/>
          </ac:picMkLst>
        </pc:picChg>
        <pc:picChg chg="add del mod">
          <ac:chgData name="Jane Hayes" userId="S::jane.hayes@dulwich-singapore.edu.sg::8b62943b-dd02-4680-9d6f-1d3e28a9a71e" providerId="AD" clId="Web-{FC4B4F6C-7628-F96E-246D-0D194B730DEA}" dt="2019-01-12T10:09:12.698" v="186"/>
          <ac:picMkLst>
            <pc:docMk/>
            <pc:sldMk cId="376718155" sldId="273"/>
            <ac:picMk id="6" creationId="{DA6BF8B3-0494-4AA9-A314-28A2E54159C7}"/>
          </ac:picMkLst>
        </pc:picChg>
        <pc:cxnChg chg="add del">
          <ac:chgData name="Jane Hayes" userId="S::jane.hayes@dulwich-singapore.edu.sg::8b62943b-dd02-4680-9d6f-1d3e28a9a71e" providerId="AD" clId="Web-{FC4B4F6C-7628-F96E-246D-0D194B730DEA}" dt="2019-01-12T10:08:20.823" v="178"/>
          <ac:cxnSpMkLst>
            <pc:docMk/>
            <pc:sldMk cId="376718155" sldId="273"/>
            <ac:cxnSpMk id="14" creationId="{D4BDCD00-BA97-40D8-93CD-0A9CA931BE17}"/>
          </ac:cxnSpMkLst>
        </pc:cxnChg>
        <pc:cxnChg chg="add del">
          <ac:chgData name="Jane Hayes" userId="S::jane.hayes@dulwich-singapore.edu.sg::8b62943b-dd02-4680-9d6f-1d3e28a9a71e" providerId="AD" clId="Web-{FC4B4F6C-7628-F96E-246D-0D194B730DEA}" dt="2019-01-12T10:08:20.823" v="178"/>
          <ac:cxnSpMkLst>
            <pc:docMk/>
            <pc:sldMk cId="376718155" sldId="273"/>
            <ac:cxnSpMk id="16" creationId="{2D631E40-F51C-4828-B23B-DF903513296E}"/>
          </ac:cxnSpMkLst>
        </pc:cxnChg>
      </pc:sldChg>
      <pc:sldChg chg="addSp modSp add del">
        <pc:chgData name="Jane Hayes" userId="S::jane.hayes@dulwich-singapore.edu.sg::8b62943b-dd02-4680-9d6f-1d3e28a9a71e" providerId="AD" clId="Web-{FC4B4F6C-7628-F96E-246D-0D194B730DEA}" dt="2019-01-12T09:56:39.727" v="171" actId="14100"/>
        <pc:sldMkLst>
          <pc:docMk/>
          <pc:sldMk cId="305214130" sldId="274"/>
        </pc:sldMkLst>
        <pc:spChg chg="add mod">
          <ac:chgData name="Jane Hayes" userId="S::jane.hayes@dulwich-singapore.edu.sg::8b62943b-dd02-4680-9d6f-1d3e28a9a71e" providerId="AD" clId="Web-{FC4B4F6C-7628-F96E-246D-0D194B730DEA}" dt="2019-01-12T09:56:39.727" v="171" actId="14100"/>
          <ac:spMkLst>
            <pc:docMk/>
            <pc:sldMk cId="305214130" sldId="274"/>
            <ac:spMk id="2" creationId="{3C6A146D-09EA-44CB-B6CD-8B522B902A1D}"/>
          </ac:spMkLst>
        </pc:spChg>
      </pc:sldChg>
      <pc:sldChg chg="add del">
        <pc:chgData name="Jane Hayes" userId="S::jane.hayes@dulwich-singapore.edu.sg::8b62943b-dd02-4680-9d6f-1d3e28a9a71e" providerId="AD" clId="Web-{FC4B4F6C-7628-F96E-246D-0D194B730DEA}" dt="2019-01-12T07:06:09.585" v="163"/>
        <pc:sldMkLst>
          <pc:docMk/>
          <pc:sldMk cId="1271446623" sldId="275"/>
        </pc:sldMkLst>
      </pc:sldChg>
      <pc:sldChg chg="add del replId">
        <pc:chgData name="Jane Hayes" userId="S::jane.hayes@dulwich-singapore.edu.sg::8b62943b-dd02-4680-9d6f-1d3e28a9a71e" providerId="AD" clId="Web-{FC4B4F6C-7628-F96E-246D-0D194B730DEA}" dt="2019-01-12T10:36:15.014" v="228"/>
        <pc:sldMkLst>
          <pc:docMk/>
          <pc:sldMk cId="969851814" sldId="276"/>
        </pc:sldMkLst>
      </pc:sldChg>
      <pc:sldChg chg="add del replId">
        <pc:chgData name="Jane Hayes" userId="S::jane.hayes@dulwich-singapore.edu.sg::8b62943b-dd02-4680-9d6f-1d3e28a9a71e" providerId="AD" clId="Web-{FC4B4F6C-7628-F96E-246D-0D194B730DEA}" dt="2019-01-12T10:36:24.343" v="230"/>
        <pc:sldMkLst>
          <pc:docMk/>
          <pc:sldMk cId="2221086887" sldId="276"/>
        </pc:sldMkLst>
      </pc:sldChg>
      <pc:sldChg chg="modSp add ord replId">
        <pc:chgData name="Jane Hayes" userId="S::jane.hayes@dulwich-singapore.edu.sg::8b62943b-dd02-4680-9d6f-1d3e28a9a71e" providerId="AD" clId="Web-{FC4B4F6C-7628-F96E-246D-0D194B730DEA}" dt="2019-01-12T13:09:28.936" v="1402"/>
        <pc:sldMkLst>
          <pc:docMk/>
          <pc:sldMk cId="2929567083" sldId="276"/>
        </pc:sldMkLst>
        <pc:spChg chg="mod">
          <ac:chgData name="Jane Hayes" userId="S::jane.hayes@dulwich-singapore.edu.sg::8b62943b-dd02-4680-9d6f-1d3e28a9a71e" providerId="AD" clId="Web-{FC4B4F6C-7628-F96E-246D-0D194B730DEA}" dt="2019-01-12T12:48:38.826" v="1265" actId="20577"/>
          <ac:spMkLst>
            <pc:docMk/>
            <pc:sldMk cId="2929567083" sldId="276"/>
            <ac:spMk id="20" creationId="{278E121B-7E27-4501-8297-98A3D3162800}"/>
          </ac:spMkLst>
        </pc:spChg>
      </pc:sldChg>
      <pc:sldChg chg="modSp add ord replId">
        <pc:chgData name="Jane Hayes" userId="S::jane.hayes@dulwich-singapore.edu.sg::8b62943b-dd02-4680-9d6f-1d3e28a9a71e" providerId="AD" clId="Web-{FC4B4F6C-7628-F96E-246D-0D194B730DEA}" dt="2019-01-12T11:57:40.598" v="1027" actId="20577"/>
        <pc:sldMkLst>
          <pc:docMk/>
          <pc:sldMk cId="2036976868" sldId="277"/>
        </pc:sldMkLst>
        <pc:spChg chg="mod">
          <ac:chgData name="Jane Hayes" userId="S::jane.hayes@dulwich-singapore.edu.sg::8b62943b-dd02-4680-9d6f-1d3e28a9a71e" providerId="AD" clId="Web-{FC4B4F6C-7628-F96E-246D-0D194B730DEA}" dt="2019-01-12T11:57:40.598" v="1027" actId="20577"/>
          <ac:spMkLst>
            <pc:docMk/>
            <pc:sldMk cId="2036976868" sldId="277"/>
            <ac:spMk id="20" creationId="{278E121B-7E27-4501-8297-98A3D3162800}"/>
          </ac:spMkLst>
        </pc:spChg>
      </pc:sldChg>
      <pc:sldChg chg="add del replId">
        <pc:chgData name="Jane Hayes" userId="S::jane.hayes@dulwich-singapore.edu.sg::8b62943b-dd02-4680-9d6f-1d3e28a9a71e" providerId="AD" clId="Web-{FC4B4F6C-7628-F96E-246D-0D194B730DEA}" dt="2019-01-12T10:09:48.339" v="193"/>
        <pc:sldMkLst>
          <pc:docMk/>
          <pc:sldMk cId="3201429057" sldId="277"/>
        </pc:sldMkLst>
      </pc:sldChg>
      <pc:sldChg chg="modSp add replId">
        <pc:chgData name="Jane Hayes" userId="S::jane.hayes@dulwich-singapore.edu.sg::8b62943b-dd02-4680-9d6f-1d3e28a9a71e" providerId="AD" clId="Web-{FC4B4F6C-7628-F96E-246D-0D194B730DEA}" dt="2019-01-12T13:22:28.927" v="1679" actId="14100"/>
        <pc:sldMkLst>
          <pc:docMk/>
          <pc:sldMk cId="1392124443" sldId="278"/>
        </pc:sldMkLst>
        <pc:spChg chg="mod">
          <ac:chgData name="Jane Hayes" userId="S::jane.hayes@dulwich-singapore.edu.sg::8b62943b-dd02-4680-9d6f-1d3e28a9a71e" providerId="AD" clId="Web-{FC4B4F6C-7628-F96E-246D-0D194B730DEA}" dt="2019-01-12T13:22:28.927" v="1679" actId="14100"/>
          <ac:spMkLst>
            <pc:docMk/>
            <pc:sldMk cId="1392124443" sldId="278"/>
            <ac:spMk id="20" creationId="{278E121B-7E27-4501-8297-98A3D3162800}"/>
          </ac:spMkLst>
        </pc:spChg>
      </pc:sldChg>
      <pc:sldChg chg="add del replId">
        <pc:chgData name="Jane Hayes" userId="S::jane.hayes@dulwich-singapore.edu.sg::8b62943b-dd02-4680-9d6f-1d3e28a9a71e" providerId="AD" clId="Web-{FC4B4F6C-7628-F96E-246D-0D194B730DEA}" dt="2019-01-12T10:09:45.292" v="192"/>
        <pc:sldMkLst>
          <pc:docMk/>
          <pc:sldMk cId="1695207056" sldId="278"/>
        </pc:sldMkLst>
      </pc:sldChg>
      <pc:sldChg chg="modSp add replId">
        <pc:chgData name="Jane Hayes" userId="S::jane.hayes@dulwich-singapore.edu.sg::8b62943b-dd02-4680-9d6f-1d3e28a9a71e" providerId="AD" clId="Web-{FC4B4F6C-7628-F96E-246D-0D194B730DEA}" dt="2019-01-12T11:37:41.452" v="864" actId="20577"/>
        <pc:sldMkLst>
          <pc:docMk/>
          <pc:sldMk cId="1628893191" sldId="279"/>
        </pc:sldMkLst>
        <pc:spChg chg="mod">
          <ac:chgData name="Jane Hayes" userId="S::jane.hayes@dulwich-singapore.edu.sg::8b62943b-dd02-4680-9d6f-1d3e28a9a71e" providerId="AD" clId="Web-{FC4B4F6C-7628-F96E-246D-0D194B730DEA}" dt="2019-01-12T11:37:41.452" v="864" actId="20577"/>
          <ac:spMkLst>
            <pc:docMk/>
            <pc:sldMk cId="1628893191" sldId="279"/>
            <ac:spMk id="20" creationId="{278E121B-7E27-4501-8297-98A3D3162800}"/>
          </ac:spMkLst>
        </pc:spChg>
      </pc:sldChg>
      <pc:sldChg chg="modSp add ord replId">
        <pc:chgData name="Jane Hayes" userId="S::jane.hayes@dulwich-singapore.edu.sg::8b62943b-dd02-4680-9d6f-1d3e28a9a71e" providerId="AD" clId="Web-{FC4B4F6C-7628-F96E-246D-0D194B730DEA}" dt="2019-01-12T13:39:24.364" v="1894" actId="20577"/>
        <pc:sldMkLst>
          <pc:docMk/>
          <pc:sldMk cId="1905116073" sldId="280"/>
        </pc:sldMkLst>
        <pc:spChg chg="mod">
          <ac:chgData name="Jane Hayes" userId="S::jane.hayes@dulwich-singapore.edu.sg::8b62943b-dd02-4680-9d6f-1d3e28a9a71e" providerId="AD" clId="Web-{FC4B4F6C-7628-F96E-246D-0D194B730DEA}" dt="2019-01-12T13:39:24.364" v="1894" actId="20577"/>
          <ac:spMkLst>
            <pc:docMk/>
            <pc:sldMk cId="1905116073" sldId="280"/>
            <ac:spMk id="20" creationId="{278E121B-7E27-4501-8297-98A3D3162800}"/>
          </ac:spMkLst>
        </pc:spChg>
      </pc:sldChg>
      <pc:sldChg chg="add replId">
        <pc:chgData name="Jane Hayes" userId="S::jane.hayes@dulwich-singapore.edu.sg::8b62943b-dd02-4680-9d6f-1d3e28a9a71e" providerId="AD" clId="Web-{FC4B4F6C-7628-F96E-246D-0D194B730DEA}" dt="2019-01-12T13:22:59.006" v="1681"/>
        <pc:sldMkLst>
          <pc:docMk/>
          <pc:sldMk cId="3377903178" sldId="281"/>
        </pc:sldMkLst>
      </pc:sldChg>
      <pc:sldChg chg="modSp add ord replId">
        <pc:chgData name="Jane Hayes" userId="S::jane.hayes@dulwich-singapore.edu.sg::8b62943b-dd02-4680-9d6f-1d3e28a9a71e" providerId="AD" clId="Web-{FC4B4F6C-7628-F96E-246D-0D194B730DEA}" dt="2019-01-12T15:08:35.713" v="2304" actId="20577"/>
        <pc:sldMkLst>
          <pc:docMk/>
          <pc:sldMk cId="2347189334" sldId="282"/>
        </pc:sldMkLst>
        <pc:spChg chg="mod">
          <ac:chgData name="Jane Hayes" userId="S::jane.hayes@dulwich-singapore.edu.sg::8b62943b-dd02-4680-9d6f-1d3e28a9a71e" providerId="AD" clId="Web-{FC4B4F6C-7628-F96E-246D-0D194B730DEA}" dt="2019-01-12T15:08:35.713" v="2304" actId="20577"/>
          <ac:spMkLst>
            <pc:docMk/>
            <pc:sldMk cId="2347189334" sldId="282"/>
            <ac:spMk id="20" creationId="{278E121B-7E27-4501-8297-98A3D3162800}"/>
          </ac:spMkLst>
        </pc:spChg>
      </pc:sldChg>
    </pc:docChg>
  </pc:docChgLst>
  <pc:docChgLst>
    <pc:chgData name="Jane Hayes" userId="S::jane.hayes@dulwich-singapore.edu.sg::8b62943b-dd02-4680-9d6f-1d3e28a9a71e" providerId="AD" clId="Web-{4485986B-CDF7-E527-B483-5D2B54EA97FB}"/>
    <pc:docChg chg="addSld modSld">
      <pc:chgData name="Jane Hayes" userId="S::jane.hayes@dulwich-singapore.edu.sg::8b62943b-dd02-4680-9d6f-1d3e28a9a71e" providerId="AD" clId="Web-{4485986B-CDF7-E527-B483-5D2B54EA97FB}" dt="2019-01-15T02:32:47.645" v="259" actId="20577"/>
      <pc:docMkLst>
        <pc:docMk/>
      </pc:docMkLst>
      <pc:sldChg chg="modSp">
        <pc:chgData name="Jane Hayes" userId="S::jane.hayes@dulwich-singapore.edu.sg::8b62943b-dd02-4680-9d6f-1d3e28a9a71e" providerId="AD" clId="Web-{4485986B-CDF7-E527-B483-5D2B54EA97FB}" dt="2019-01-15T02:06:10.352" v="56" actId="1076"/>
        <pc:sldMkLst>
          <pc:docMk/>
          <pc:sldMk cId="3404486007" sldId="293"/>
        </pc:sldMkLst>
        <pc:spChg chg="mod">
          <ac:chgData name="Jane Hayes" userId="S::jane.hayes@dulwich-singapore.edu.sg::8b62943b-dd02-4680-9d6f-1d3e28a9a71e" providerId="AD" clId="Web-{4485986B-CDF7-E527-B483-5D2B54EA97FB}" dt="2019-01-15T02:06:08.492" v="53" actId="20577"/>
          <ac:spMkLst>
            <pc:docMk/>
            <pc:sldMk cId="3404486007" sldId="293"/>
            <ac:spMk id="20" creationId="{278E121B-7E27-4501-8297-98A3D3162800}"/>
          </ac:spMkLst>
        </pc:spChg>
        <pc:picChg chg="mod">
          <ac:chgData name="Jane Hayes" userId="S::jane.hayes@dulwich-singapore.edu.sg::8b62943b-dd02-4680-9d6f-1d3e28a9a71e" providerId="AD" clId="Web-{4485986B-CDF7-E527-B483-5D2B54EA97FB}" dt="2019-01-15T02:06:10.352" v="56" actId="1076"/>
          <ac:picMkLst>
            <pc:docMk/>
            <pc:sldMk cId="3404486007" sldId="293"/>
            <ac:picMk id="2" creationId="{7ABC25C5-CC5A-4277-AF82-B9FD6C686011}"/>
          </ac:picMkLst>
        </pc:picChg>
      </pc:sldChg>
      <pc:sldChg chg="addSp delSp modSp add replId">
        <pc:chgData name="Jane Hayes" userId="S::jane.hayes@dulwich-singapore.edu.sg::8b62943b-dd02-4680-9d6f-1d3e28a9a71e" providerId="AD" clId="Web-{4485986B-CDF7-E527-B483-5D2B54EA97FB}" dt="2019-01-15T02:06:02.602" v="50" actId="1076"/>
        <pc:sldMkLst>
          <pc:docMk/>
          <pc:sldMk cId="754494292" sldId="300"/>
        </pc:sldMkLst>
        <pc:spChg chg="mod">
          <ac:chgData name="Jane Hayes" userId="S::jane.hayes@dulwich-singapore.edu.sg::8b62943b-dd02-4680-9d6f-1d3e28a9a71e" providerId="AD" clId="Web-{4485986B-CDF7-E527-B483-5D2B54EA97FB}" dt="2019-01-15T02:06:02.602" v="50" actId="1076"/>
          <ac:spMkLst>
            <pc:docMk/>
            <pc:sldMk cId="754494292" sldId="300"/>
            <ac:spMk id="20" creationId="{278E121B-7E27-4501-8297-98A3D3162800}"/>
          </ac:spMkLst>
        </pc:spChg>
        <pc:picChg chg="del">
          <ac:chgData name="Jane Hayes" userId="S::jane.hayes@dulwich-singapore.edu.sg::8b62943b-dd02-4680-9d6f-1d3e28a9a71e" providerId="AD" clId="Web-{4485986B-CDF7-E527-B483-5D2B54EA97FB}" dt="2019-01-15T02:04:09.383" v="1"/>
          <ac:picMkLst>
            <pc:docMk/>
            <pc:sldMk cId="754494292" sldId="300"/>
            <ac:picMk id="2" creationId="{7ABC25C5-CC5A-4277-AF82-B9FD6C686011}"/>
          </ac:picMkLst>
        </pc:picChg>
        <pc:picChg chg="add mod">
          <ac:chgData name="Jane Hayes" userId="S::jane.hayes@dulwich-singapore.edu.sg::8b62943b-dd02-4680-9d6f-1d3e28a9a71e" providerId="AD" clId="Web-{4485986B-CDF7-E527-B483-5D2B54EA97FB}" dt="2019-01-15T02:05:12.852" v="14" actId="14100"/>
          <ac:picMkLst>
            <pc:docMk/>
            <pc:sldMk cId="754494292" sldId="300"/>
            <ac:picMk id="5" creationId="{B04B85E2-9B84-4FB6-8049-51E590CB2D17}"/>
          </ac:picMkLst>
        </pc:picChg>
      </pc:sldChg>
      <pc:sldChg chg="modSp add replId">
        <pc:chgData name="Jane Hayes" userId="S::jane.hayes@dulwich-singapore.edu.sg::8b62943b-dd02-4680-9d6f-1d3e28a9a71e" providerId="AD" clId="Web-{4485986B-CDF7-E527-B483-5D2B54EA97FB}" dt="2019-01-15T02:32:43.395" v="258" actId="20577"/>
        <pc:sldMkLst>
          <pc:docMk/>
          <pc:sldMk cId="3365720187" sldId="301"/>
        </pc:sldMkLst>
        <pc:spChg chg="mod">
          <ac:chgData name="Jane Hayes" userId="S::jane.hayes@dulwich-singapore.edu.sg::8b62943b-dd02-4680-9d6f-1d3e28a9a71e" providerId="AD" clId="Web-{4485986B-CDF7-E527-B483-5D2B54EA97FB}" dt="2019-01-15T02:32:43.395" v="258" actId="20577"/>
          <ac:spMkLst>
            <pc:docMk/>
            <pc:sldMk cId="3365720187" sldId="301"/>
            <ac:spMk id="20" creationId="{278E121B-7E27-4501-8297-98A3D31628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46E5DE-627A-40A9-9301-D6F0EB9FB6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F67CE-33C1-4A43-BDBC-F0EF0BD339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F18DAA7-09A3-4ACC-9AD8-EB7627BD3E0E}" type="datetimeFigureOut">
              <a:rPr lang="en-US" altLang="en-US"/>
              <a:pPr>
                <a:defRPr/>
              </a:pPr>
              <a:t>3/26/2019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0F5E79-C9DA-4FB6-B256-2972FECAC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AB1104-A39E-4580-B567-DA7152520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2BF43-1998-4E7A-B9D0-481C55EB01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BDDEA-6BA6-4858-A401-B471B67FE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859831-D3B6-4FD0-B214-BC34D56A5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03DEDBD-6160-4136-97E3-3C10ADF52E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2E927BB-B3CE-4DDE-85A1-3BB242A85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2D9A6A2-7C53-4270-ABB7-DBADEB7E5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B7BD73-1560-4709-BDF9-C0AA439E868A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19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05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845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91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1783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77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123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61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415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9623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1946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4599681-2C93-42E6-9C2D-E21D85AFE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D9D029C-4177-4069-A873-E566ABA6D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t.org/content/dam/act/unsecured/documents/reading_summar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&#160;" TargetMode="External"/><Relationship Id="rId13" Type="http://schemas.openxmlformats.org/officeDocument/2006/relationships/hyperlink" Target="https://www.nationalbook.org/awards-prizes/national-book-awards-2018/?cat=nonfiction" TargetMode="External"/><Relationship Id="rId18" Type="http://schemas.openxmlformats.org/officeDocument/2006/relationships/hyperlink" Target="https://best-books.publishersweekly.com/pw/best-books/2018/young-adult#book/book-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cybils.com/2018/10/2018-nominations-junior-senior-high-nonfiction.html" TargetMode="External"/><Relationship Id="rId12" Type="http://schemas.openxmlformats.org/officeDocument/2006/relationships/hyperlink" Target="https://www.cbca.org.au/previous-winners" TargetMode="External"/><Relationship Id="rId17" Type="http://schemas.openxmlformats.org/officeDocument/2006/relationships/hyperlink" Target="https://www.commonsensemedia.org/book-lists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www.nytimes.com/interactive/2018/books/review/holiday-books-for-kid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la.org.uk/information-book-award.php" TargetMode="External"/><Relationship Id="rId11" Type="http://schemas.openxmlformats.org/officeDocument/2006/relationships/hyperlink" Target="http://bookcentre.ca/programs/awards/norma-fleck-award-for-canadian-childrens-non-fiction" TargetMode="External"/><Relationship Id="rId5" Type="http://schemas.openxmlformats.org/officeDocument/2006/relationships/hyperlink" Target="https://www.slj.com/?subpage=School%20Libraries,Booklists" TargetMode="External"/><Relationship Id="rId15" Type="http://schemas.openxmlformats.org/officeDocument/2006/relationships/hyperlink" Target="https://apps.npr.org/best-books-2018/?fbclid=IwAR3pBXhV-QJUptToYVspTa8HkC_iotVIdWqt-pLTxnsFBTcMCKfAEiAI9KM#/tag/nonfiction" TargetMode="External"/><Relationship Id="rId10" Type="http://schemas.openxmlformats.org/officeDocument/2006/relationships/hyperlink" Target="http://booklists.yalsa.net/" TargetMode="External"/><Relationship Id="rId19" Type="http://schemas.openxmlformats.org/officeDocument/2006/relationships/hyperlink" Target="https://teens.denverlibrary.org/booklist/best-brightest-teen-nonfiction-2018" TargetMode="External"/><Relationship Id="rId4" Type="http://schemas.openxmlformats.org/officeDocument/2006/relationships/hyperlink" Target="http://www.teenlibrariantoolbox.com/teen-issues/" TargetMode="External"/><Relationship Id="rId9" Type="http://schemas.openxmlformats.org/officeDocument/2006/relationships/hyperlink" Target="http://-/" TargetMode="External"/><Relationship Id="rId14" Type="http://schemas.openxmlformats.org/officeDocument/2006/relationships/hyperlink" Target="http://informedteenshwlibrary.blogspot.com/p/nonfic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6A1DE4C-E86F-472F-BDD5-E2905CC1C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2238" y="-19050"/>
            <a:ext cx="13320713" cy="9772650"/>
          </a:xfrm>
          <a:prstGeom prst="rect">
            <a:avLst/>
          </a:prstGeom>
          <a:solidFill>
            <a:srgbClr val="3C373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000000"/>
              </a:solidFill>
            </a:endParaRPr>
          </a:p>
        </p:txBody>
      </p:sp>
      <p:pic>
        <p:nvPicPr>
          <p:cNvPr id="15363" name="Picture 1" descr="Final CREST.png">
            <a:extLst>
              <a:ext uri="{FF2B5EF4-FFF2-40B4-BE49-F238E27FC236}">
                <a16:creationId xmlns:a16="http://schemas.microsoft.com/office/drawing/2014/main" id="{AF270692-C580-420F-BF27-FBB5EDF65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tacked_Centred (Reversed RGB).png">
            <a:extLst>
              <a:ext uri="{FF2B5EF4-FFF2-40B4-BE49-F238E27FC236}">
                <a16:creationId xmlns:a16="http://schemas.microsoft.com/office/drawing/2014/main" id="{4A0907F1-40DF-43D3-88FC-350C6E5F8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56" y="8201684"/>
            <a:ext cx="44640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006682-473D-45A3-9732-5DB029E8EEB3}"/>
              </a:ext>
            </a:extLst>
          </p:cNvPr>
          <p:cNvSpPr txBox="1"/>
          <p:nvPr/>
        </p:nvSpPr>
        <p:spPr>
          <a:xfrm>
            <a:off x="866374" y="1727486"/>
            <a:ext cx="11811304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8800">
              <a:solidFill>
                <a:schemeClr val="bg1"/>
              </a:solidFill>
            </a:endParaRPr>
          </a:p>
          <a:p>
            <a:pPr algn="ctr"/>
            <a:r>
              <a:rPr lang="en-US" sz="8800">
                <a:solidFill>
                  <a:schemeClr val="bg1"/>
                </a:solidFill>
                <a:latin typeface="Gill Sans"/>
                <a:ea typeface="ヒラギノ角ゴ ProN W3"/>
              </a:rPr>
              <a:t>Non-Fiction Awards &amp; Online Lists</a:t>
            </a:r>
            <a:endParaRPr lang="en-US">
              <a:solidFill>
                <a:schemeClr val="bg1"/>
              </a:solidFill>
              <a:ea typeface="ヒラギノ角ゴ ProN W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B32F9-6D18-41B6-8B37-75D3D4A7B5ED}"/>
              </a:ext>
            </a:extLst>
          </p:cNvPr>
          <p:cNvSpPr txBox="1"/>
          <p:nvPr/>
        </p:nvSpPr>
        <p:spPr>
          <a:xfrm>
            <a:off x="1717608" y="7304250"/>
            <a:ext cx="10126948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Gill Sans"/>
              </a:rPr>
              <a:t>Jane Hayes, Senior School Teacher Librarian</a:t>
            </a:r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0110" y="8425944"/>
            <a:ext cx="2987999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>
            <a:extLst>
              <a:ext uri="{FF2B5EF4-FFF2-40B4-BE49-F238E27FC236}">
                <a16:creationId xmlns:a16="http://schemas.microsoft.com/office/drawing/2014/main" id="{18FBACB2-E49C-44C9-AE76-5E045DDCC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360" y="7828449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10AD4-C808-4D67-B648-77EE920B2837}"/>
              </a:ext>
            </a:extLst>
          </p:cNvPr>
          <p:cNvSpPr txBox="1"/>
          <p:nvPr/>
        </p:nvSpPr>
        <p:spPr>
          <a:xfrm>
            <a:off x="841566" y="1005289"/>
            <a:ext cx="11262910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8E121B-7E27-4501-8297-98A3D3162800}"/>
              </a:ext>
            </a:extLst>
          </p:cNvPr>
          <p:cNvSpPr txBox="1"/>
          <p:nvPr/>
        </p:nvSpPr>
        <p:spPr>
          <a:xfrm>
            <a:off x="420767" y="927705"/>
            <a:ext cx="11768157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ill Sans"/>
            </a:endParaRPr>
          </a:p>
          <a:p>
            <a:endParaRPr lang="en-US">
              <a:latin typeface="Gill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36CD2-CE7C-49F7-B9BA-83A8B41EF3BB}"/>
              </a:ext>
            </a:extLst>
          </p:cNvPr>
          <p:cNvSpPr txBox="1"/>
          <p:nvPr/>
        </p:nvSpPr>
        <p:spPr>
          <a:xfrm>
            <a:off x="1495356" y="1365577"/>
            <a:ext cx="9006727" cy="59292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"/>
                <a:ea typeface="ヒラギノ角ゴ ProN W3"/>
                <a:hlinkClick r:id="rId4"/>
              </a:rPr>
              <a:t>ACT in 2006, Reading Between the Lines: What the ACT Reveals About College Readiness in Reading</a:t>
            </a:r>
            <a:r>
              <a:rPr lang="en-US" i="1">
                <a:latin typeface="Gill Sans"/>
                <a:ea typeface="ヒラギノ角ゴ ProN W3"/>
              </a:rPr>
              <a:t>, </a:t>
            </a:r>
            <a:r>
              <a:rPr lang="en-US">
                <a:latin typeface="Gill Sans"/>
                <a:ea typeface="ヒラギノ角ゴ ProN W3"/>
              </a:rPr>
              <a:t>states that:</a:t>
            </a:r>
            <a:endParaRPr lang="en-US">
              <a:ea typeface="ヒラギノ角ゴ ProN W3"/>
            </a:endParaRPr>
          </a:p>
          <a:p>
            <a:endParaRPr lang="en-US"/>
          </a:p>
          <a:p>
            <a:r>
              <a:rPr lang="en-US">
                <a:latin typeface="Gill Sans"/>
                <a:ea typeface="ヒラギノ角ゴ ProN W3"/>
              </a:rPr>
              <a:t>“the clearest differentiator in reading between students who are college ready and students who are not is the ability to comprehend </a:t>
            </a:r>
            <a:r>
              <a:rPr lang="en-US" i="1">
                <a:latin typeface="Gill Sans"/>
                <a:ea typeface="ヒラギノ角ゴ ProN W3"/>
              </a:rPr>
              <a:t>complex </a:t>
            </a:r>
            <a:r>
              <a:rPr lang="en-US">
                <a:latin typeface="Gill Sans"/>
                <a:ea typeface="ヒラギノ角ゴ ProN W3"/>
              </a:rPr>
              <a:t>texts.” </a:t>
            </a:r>
            <a:endParaRPr lang="en-US">
              <a:ea typeface="ヒラギノ角ゴ ProN W3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23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0110" y="8425944"/>
            <a:ext cx="2987999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>
            <a:extLst>
              <a:ext uri="{FF2B5EF4-FFF2-40B4-BE49-F238E27FC236}">
                <a16:creationId xmlns:a16="http://schemas.microsoft.com/office/drawing/2014/main" id="{18FBACB2-E49C-44C9-AE76-5E045DDCC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360" y="7828449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10AD4-C808-4D67-B648-77EE920B2837}"/>
              </a:ext>
            </a:extLst>
          </p:cNvPr>
          <p:cNvSpPr txBox="1"/>
          <p:nvPr/>
        </p:nvSpPr>
        <p:spPr>
          <a:xfrm>
            <a:off x="841566" y="1005289"/>
            <a:ext cx="11262910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8E121B-7E27-4501-8297-98A3D3162800}"/>
              </a:ext>
            </a:extLst>
          </p:cNvPr>
          <p:cNvSpPr txBox="1"/>
          <p:nvPr/>
        </p:nvSpPr>
        <p:spPr>
          <a:xfrm>
            <a:off x="280667" y="578263"/>
            <a:ext cx="12646583" cy="75713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"/>
                <a:ea typeface="ヒラギノ角ゴ ProN W3"/>
              </a:rPr>
              <a:t>DCI Collection Development Policy:</a:t>
            </a:r>
          </a:p>
          <a:p>
            <a:endParaRPr lang="en-US">
              <a:latin typeface="Gill Sans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Gill Sans"/>
                <a:ea typeface="ヒラギノ角ゴ ProN W3"/>
              </a:rPr>
              <a:t>determined by curriculum requirements, student </a:t>
            </a:r>
            <a:r>
              <a:rPr lang="en-US" sz="3600" err="1">
                <a:latin typeface="Gill Sans"/>
                <a:ea typeface="ヒラギノ角ゴ ProN W3"/>
              </a:rPr>
              <a:t>needsand</a:t>
            </a:r>
            <a:r>
              <a:rPr lang="en-US" sz="3600">
                <a:latin typeface="Gill Sans"/>
                <a:ea typeface="ヒラギノ角ゴ ProN W3"/>
              </a:rPr>
              <a:t> the international nature of its patron body</a:t>
            </a:r>
            <a:endParaRPr lang="en-US" sz="3600">
              <a:ea typeface="ヒラギノ角ゴ ProN W3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Gill Sans"/>
                <a:ea typeface="ヒラギノ角ゴ ProN W3"/>
              </a:rPr>
              <a:t>provide a wide variety of resources suitable for all student ages and ability levels, learning needs and styles</a:t>
            </a:r>
            <a:endParaRPr lang="en-US" sz="3600">
              <a:ea typeface="ヒラギノ角ゴ ProN W3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Gill Sans"/>
                <a:ea typeface="ヒラギノ角ゴ ProN W3"/>
              </a:rPr>
              <a:t>offer access to relevant internal and external resources (e.g. Intranet, Internet, Inter-Library loans), and to encourage students to use technology effectively and responsibly</a:t>
            </a:r>
            <a:endParaRPr lang="en-US" sz="3600">
              <a:ea typeface="ヒラギノ角ゴ ProN W3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Gill Sans"/>
                <a:ea typeface="ヒラギノ角ゴ ProN W3"/>
              </a:rPr>
              <a:t>place principle above personal opinion and reason above prejudice in the selection of materials, reflecting a broad spectrum of knowledge, cultures and thought.</a:t>
            </a:r>
            <a:endParaRPr lang="en-US" sz="3600">
              <a:ea typeface="ヒラギノ角ゴ ProN W3"/>
            </a:endParaRPr>
          </a:p>
          <a:p>
            <a:pPr algn="l"/>
            <a:endParaRPr lang="en-US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082823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0110" y="8425944"/>
            <a:ext cx="2987999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>
            <a:extLst>
              <a:ext uri="{FF2B5EF4-FFF2-40B4-BE49-F238E27FC236}">
                <a16:creationId xmlns:a16="http://schemas.microsoft.com/office/drawing/2014/main" id="{18FBACB2-E49C-44C9-AE76-5E045DDCC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360" y="7828449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10AD4-C808-4D67-B648-77EE920B2837}"/>
              </a:ext>
            </a:extLst>
          </p:cNvPr>
          <p:cNvSpPr txBox="1"/>
          <p:nvPr/>
        </p:nvSpPr>
        <p:spPr>
          <a:xfrm>
            <a:off x="841566" y="1005289"/>
            <a:ext cx="11262910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8E121B-7E27-4501-8297-98A3D3162800}"/>
              </a:ext>
            </a:extLst>
          </p:cNvPr>
          <p:cNvSpPr txBox="1"/>
          <p:nvPr/>
        </p:nvSpPr>
        <p:spPr>
          <a:xfrm>
            <a:off x="399459" y="-111835"/>
            <a:ext cx="11537108" cy="126496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Gill Sans"/>
            </a:endParaRPr>
          </a:p>
          <a:p>
            <a:pPr marL="571500" indent="-571500">
              <a:buFont typeface="Arial"/>
              <a:buChar char="•"/>
            </a:pPr>
            <a:r>
              <a:rPr lang="en-US" sz="2400">
                <a:latin typeface="Gill Sans"/>
                <a:ea typeface="ヒラギノ角ゴ ProN W3"/>
                <a:hlinkClick r:id="rId4"/>
              </a:rPr>
              <a:t>Teen Issues</a:t>
            </a:r>
            <a:r>
              <a:rPr lang="en-US" sz="2400">
                <a:latin typeface="Gill Sans"/>
                <a:ea typeface="ヒラギノ角ゴ ProN W3"/>
              </a:rPr>
              <a:t> - categorized by SLJ (School Library Journal) with reviews of suggested books</a:t>
            </a:r>
          </a:p>
          <a:p>
            <a:pPr marL="571500" indent="-571500">
              <a:buFont typeface="Arial"/>
              <a:buChar char="•"/>
            </a:pPr>
            <a:r>
              <a:rPr lang="en-US" sz="2400">
                <a:latin typeface="Gill Sans"/>
                <a:ea typeface="ヒラギノ角ゴ ProN W3"/>
                <a:hlinkClick r:id="rId5"/>
              </a:rPr>
              <a:t>SLJ Book Lists</a:t>
            </a:r>
            <a:r>
              <a:rPr lang="en-US" sz="2400">
                <a:latin typeface="Gill Sans"/>
                <a:ea typeface="ヒラギノ角ゴ ProN W3"/>
              </a:rPr>
              <a:t> - including a number of non-fiction lists</a:t>
            </a:r>
          </a:p>
          <a:p>
            <a:pPr marL="571500" indent="-571500">
              <a:buFont typeface="Arial"/>
              <a:buChar char="•"/>
            </a:pPr>
            <a:r>
              <a:rPr lang="en-US" sz="2400">
                <a:latin typeface="Gill Sans"/>
                <a:ea typeface="ヒラギノ角ゴ ProN W3"/>
                <a:hlinkClick r:id="rId6"/>
              </a:rPr>
              <a:t>SLA Information Book Award</a:t>
            </a:r>
            <a:r>
              <a:rPr lang="en-US" sz="2400">
                <a:latin typeface="Gill Sans"/>
                <a:ea typeface="ヒラギノ角ゴ ProN W3"/>
              </a:rPr>
              <a:t> - School Library Association annual event the reinforcing importance of non-fiction and highlighting the high standard of resources available.</a:t>
            </a:r>
          </a:p>
          <a:p>
            <a:pPr marL="571500" indent="-571500">
              <a:buFont typeface="Arial"/>
              <a:buChar char="•"/>
            </a:pPr>
            <a:r>
              <a:rPr lang="en-US" sz="2400">
                <a:latin typeface="Gill Sans"/>
                <a:ea typeface="ヒラギノ角ゴ ProN W3"/>
                <a:hlinkClick r:id="rId7"/>
              </a:rPr>
              <a:t>CYBILS</a:t>
            </a:r>
            <a:r>
              <a:rPr lang="en-US" sz="2400">
                <a:latin typeface="Gill Sans"/>
                <a:ea typeface="ヒラギノ角ゴ ProN W3"/>
              </a:rPr>
              <a:t> (Children and Young Adult Bloggers Literary) Award - 2018 Nominations: Junior/Senior High Nonfiction</a:t>
            </a:r>
            <a:endParaRPr lang="en-US" sz="2400">
              <a:ea typeface="ヒラギノ角ゴ ProN W3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8"/>
              </a:rPr>
              <a:t>YASLA Nonfiction Award </a:t>
            </a:r>
            <a:r>
              <a:rPr lang="en-US" sz="2400">
                <a:latin typeface="Gill Sans"/>
                <a:ea typeface="ヒラギノ角ゴ ProN W3"/>
                <a:hlinkClick r:id="rId9"/>
              </a:rPr>
              <a:t>-</a:t>
            </a:r>
            <a:r>
              <a:rPr lang="en-US" sz="2400">
                <a:latin typeface="Gill Sans"/>
                <a:ea typeface="ヒラギノ角ゴ ProN W3"/>
              </a:rPr>
              <a:t> Young Adult Library Services Association Award for Excellence in Nonfiction honors the best nonfiction book published for young adults</a:t>
            </a: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0"/>
              </a:rPr>
              <a:t>Teen Book Finder Database</a:t>
            </a:r>
            <a:r>
              <a:rPr lang="en-US" sz="2400">
                <a:solidFill>
                  <a:srgbClr val="303030"/>
                </a:solidFill>
                <a:latin typeface="Gill Sans"/>
                <a:ea typeface="ヒラギノ角ゴ ProN W3"/>
              </a:rPr>
              <a:t> - a one-stop shop for finding YALSA's selected lists and award winners</a:t>
            </a:r>
            <a:endParaRPr lang="en-US" sz="2400">
              <a:latin typeface="Gill Sans"/>
              <a:ea typeface="ヒラギノ角ゴ ProN W3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1"/>
              </a:rPr>
              <a:t>Norma Fleck Award for Canadian Children’s Non-Fiction</a:t>
            </a:r>
            <a:r>
              <a:rPr lang="en-US" sz="2400">
                <a:latin typeface="Gill Sans"/>
                <a:ea typeface="ヒラギノ角ゴ ProN W3"/>
              </a:rPr>
              <a:t> - to recognize and raise the profile exceptional Canadian non-fiction books for children up to the age of 18 </a:t>
            </a:r>
            <a:endParaRPr lang="en-US" sz="2400"/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2"/>
              </a:rPr>
              <a:t>Eve Pownall Award  for Information Books</a:t>
            </a:r>
            <a:r>
              <a:rPr lang="en-US" sz="2400">
                <a:latin typeface="Gill Sans"/>
                <a:ea typeface="ヒラギノ角ゴ ProN W3"/>
              </a:rPr>
              <a:t> - </a:t>
            </a:r>
            <a:r>
              <a:rPr lang="en-US" sz="2400" err="1">
                <a:latin typeface="Gill Sans"/>
                <a:ea typeface="ヒラギノ角ゴ ProN W3"/>
              </a:rPr>
              <a:t>recognises</a:t>
            </a:r>
            <a:r>
              <a:rPr lang="en-US" sz="2400">
                <a:latin typeface="Gill Sans"/>
                <a:ea typeface="ヒラギノ角ゴ ProN W3"/>
              </a:rPr>
              <a:t> books intended for an audience ranging from birth to 18 years - Children's Book Council of Australia </a:t>
            </a: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3"/>
              </a:rPr>
              <a:t>National Book Foundation</a:t>
            </a:r>
            <a:r>
              <a:rPr lang="en-US" sz="2400">
                <a:latin typeface="Gill Sans"/>
                <a:ea typeface="ヒラギノ角ゴ ProN W3"/>
              </a:rPr>
              <a:t> - Non-fiction Book Award</a:t>
            </a: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4"/>
              </a:rPr>
              <a:t>Informed Teen</a:t>
            </a:r>
            <a:r>
              <a:rPr lang="en-US" sz="2400">
                <a:latin typeface="Gill Sans"/>
                <a:ea typeface="ヒラギノ角ゴ ProN W3"/>
              </a:rPr>
              <a:t> - put together by Hamilton-Wenham Public Library - a mix of (mostly) narrative non-fiction and a few expository non-fiction - mix of school subjects and </a:t>
            </a:r>
            <a:r>
              <a:rPr lang="en-US" sz="2400" err="1">
                <a:latin typeface="Gill Sans"/>
                <a:ea typeface="ヒラギノ角ゴ ProN W3"/>
              </a:rPr>
              <a:t>favourite</a:t>
            </a:r>
            <a:r>
              <a:rPr lang="en-US" sz="2400">
                <a:latin typeface="Gill Sans"/>
                <a:ea typeface="ヒラギノ角ゴ ProN W3"/>
              </a:rPr>
              <a:t> teen subjects.</a:t>
            </a:r>
            <a:endParaRPr lang="en-US" sz="2400">
              <a:ea typeface="ヒラギノ角ゴ ProN W3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5"/>
              </a:rPr>
              <a:t>NPR's Book Concierge Non-Fiction Book List</a:t>
            </a:r>
            <a:endParaRPr lang="en-US" sz="2400">
              <a:latin typeface="Gill Sans"/>
              <a:ea typeface="ヒラギノ角ゴ ProN W3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6"/>
              </a:rPr>
              <a:t>NY Times Notable Children's Books</a:t>
            </a:r>
            <a:endParaRPr lang="en-US" sz="2400">
              <a:latin typeface="Gill Sans"/>
              <a:ea typeface="ヒラギノ角ゴ ProN W3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7"/>
              </a:rPr>
              <a:t>Common Sense Media Best Books for Teens</a:t>
            </a:r>
            <a:endParaRPr lang="en-US" sz="2400">
              <a:latin typeface="Gill Sans"/>
              <a:ea typeface="ヒラギノ角ゴ ProN W3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8"/>
              </a:rPr>
              <a:t>PW Best Teen Books of 2018</a:t>
            </a:r>
            <a:endParaRPr lang="en-US" sz="2400">
              <a:latin typeface="Gill Sans"/>
              <a:ea typeface="ヒラギノ角ゴ ProN W3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400">
                <a:latin typeface="Gill Sans"/>
                <a:ea typeface="ヒラギノ角ゴ ProN W3"/>
                <a:hlinkClick r:id="rId19"/>
              </a:rPr>
              <a:t>Best and Brightest Teen Non-Fiction</a:t>
            </a:r>
            <a:r>
              <a:rPr lang="en-US" sz="2400">
                <a:latin typeface="Gill Sans"/>
                <a:ea typeface="ヒラギノ角ゴ ProN W3"/>
              </a:rPr>
              <a:t> - put together by the Denver Public Library</a:t>
            </a:r>
          </a:p>
          <a:p>
            <a:pPr marL="571500" indent="-571500">
              <a:buFont typeface="Arial,Sans-Serif"/>
              <a:buChar char="•"/>
            </a:pPr>
            <a:endParaRPr lang="en-US" sz="1800"/>
          </a:p>
          <a:p>
            <a:pPr marL="1028700" lvl="1" indent="-571500">
              <a:buFont typeface="Arial,Sans-Serif"/>
              <a:buChar char="•"/>
            </a:pPr>
            <a:endParaRPr lang="en-US" sz="1800"/>
          </a:p>
          <a:p>
            <a:pPr marL="571500" indent="-571500">
              <a:buFont typeface="Arial,Sans-Serif"/>
              <a:buChar char="•"/>
            </a:pPr>
            <a:endParaRPr lang="en-US" sz="1800"/>
          </a:p>
          <a:p>
            <a:pPr marL="571500" indent="-571500">
              <a:buFont typeface="Arial,Sans-Serif"/>
              <a:buChar char="•"/>
            </a:pPr>
            <a:endParaRPr lang="en-US" sz="1800"/>
          </a:p>
          <a:p>
            <a:pPr marL="571500" indent="-571500">
              <a:buFont typeface="Arial,Sans-Serif"/>
              <a:buChar char="•"/>
            </a:pPr>
            <a:endParaRPr lang="en-US" sz="1800"/>
          </a:p>
          <a:p>
            <a:pPr marL="571500" indent="-571500">
              <a:buFont typeface="Arial"/>
              <a:buChar char="•"/>
            </a:pPr>
            <a:endParaRPr lang="en-US">
              <a:latin typeface="Gill Sans"/>
            </a:endParaRPr>
          </a:p>
          <a:p>
            <a:pPr marL="571500" indent="-571500">
              <a:buFont typeface="Arial"/>
              <a:buChar char="•"/>
            </a:pPr>
            <a:endParaRPr lang="en-US">
              <a:latin typeface="Gill Sans"/>
            </a:endParaRPr>
          </a:p>
          <a:p>
            <a:pPr marL="571500" indent="-571500">
              <a:buFont typeface="Arial"/>
              <a:buChar char="•"/>
            </a:pPr>
            <a:endParaRPr lang="en-US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2889319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30013"/>
      </a:accent1>
      <a:accent2>
        <a:srgbClr val="009ED0"/>
      </a:accent2>
      <a:accent3>
        <a:srgbClr val="FFC724"/>
      </a:accent3>
      <a:accent4>
        <a:srgbClr val="999999"/>
      </a:accent4>
      <a:accent5>
        <a:srgbClr val="3C3C3C"/>
      </a:accent5>
      <a:accent6>
        <a:srgbClr val="FF5100"/>
      </a:accent6>
      <a:hlink>
        <a:srgbClr val="0000FF"/>
      </a:hlink>
      <a:folHlink>
        <a:srgbClr val="80008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67eacc-4a42-4c08-a550-06cb918326e0">
      <UserInfo>
        <DisplayName>Joyce FATHIL</DisplayName>
        <AccountId>1084</AccountId>
        <AccountType/>
      </UserInfo>
      <UserInfo>
        <DisplayName>Theresa ABDULLAH</DisplayName>
        <AccountId>154</AccountId>
        <AccountType/>
      </UserInfo>
      <UserInfo>
        <DisplayName>Emily Shaw</DisplayName>
        <AccountId>360</AccountId>
        <AccountType/>
      </UserInfo>
      <UserInfo>
        <DisplayName>Atika KHAIRUDIN</DisplayName>
        <AccountId>2375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E58316475F4CA33F5B97B42278B3" ma:contentTypeVersion="8" ma:contentTypeDescription="Create a new document." ma:contentTypeScope="" ma:versionID="9f2c8ee2ca1e7fd9b9356d1acd27230a">
  <xsd:schema xmlns:xsd="http://www.w3.org/2001/XMLSchema" xmlns:xs="http://www.w3.org/2001/XMLSchema" xmlns:p="http://schemas.microsoft.com/office/2006/metadata/properties" xmlns:ns2="c167eacc-4a42-4c08-a550-06cb918326e0" xmlns:ns3="f99de4c2-e668-4156-8345-a5419c225169" targetNamespace="http://schemas.microsoft.com/office/2006/metadata/properties" ma:root="true" ma:fieldsID="c9f530be7fd31d42a9e733c526e7f352" ns2:_="" ns3:_="">
    <xsd:import namespace="c167eacc-4a42-4c08-a550-06cb918326e0"/>
    <xsd:import namespace="f99de4c2-e668-4156-8345-a5419c2251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7eacc-4a42-4c08-a550-06cb918326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de4c2-e668-4156-8345-a5419c225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E2FE29-D27E-45DD-9B8F-9496D8D483D1}">
  <ds:schemaRefs>
    <ds:schemaRef ds:uri="c167eacc-4a42-4c08-a550-06cb918326e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B3B95E-278D-4E01-AB73-868C0E5C03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01BA94-1973-4BD9-B676-8600728E19F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36BC900-390C-4A52-9BD9-96E5BBC62306}">
  <ds:schemaRefs>
    <ds:schemaRef ds:uri="c167eacc-4a42-4c08-a550-06cb918326e0"/>
    <ds:schemaRef ds:uri="f99de4c2-e668-4156-8345-a5419c2251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Title &amp; Subtitle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Lucinda Semark</dc:creator>
  <cp:keywords/>
  <dc:description/>
  <cp:revision>1</cp:revision>
  <dcterms:modified xsi:type="dcterms:W3CDTF">2019-03-26T09:49:38Z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Joyce Fathil</vt:lpwstr>
  </property>
  <property fmtid="{D5CDD505-2E9C-101B-9397-08002B2CF9AE}" pid="3" name="SharedWithUsers">
    <vt:lpwstr>1084;#Joyce Fathil</vt:lpwstr>
  </property>
  <property fmtid="{D5CDD505-2E9C-101B-9397-08002B2CF9AE}" pid="4" name="ContentTypeId">
    <vt:lpwstr>0x0101003054E58316475F4CA33F5B97B42278B3</vt:lpwstr>
  </property>
</Properties>
</file>