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9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E2A71-EB34-4D8B-9B3A-0D56E34DEE10}" type="datetimeFigureOut">
              <a:rPr lang="en-US"/>
              <a:t>4/24/2017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EF811-C436-4153-AEC3-FF1BDA5C8877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EF811-C436-4153-AEC3-FF1BDA5C8877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261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355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015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13584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688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2213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983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4242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686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110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904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55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52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717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840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42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82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296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62226" y="142875"/>
            <a:ext cx="8616292" cy="234315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 rtl="0"/>
            <a:r>
              <a:rPr lang="en-US" sz="2400" b="1">
                <a:solidFill>
                  <a:srgbClr val="FF0000"/>
                </a:solidFill>
                <a:latin typeface="Trebuchet MS"/>
                <a:ea typeface="Trebuchet MS"/>
                <a:cs typeface="Trebuchet MS"/>
              </a:rPr>
              <a:t>RED DOT BOOK AWARD</a:t>
            </a:r>
            <a:r>
              <a:rPr lang="en-US" sz="1800" b="1">
                <a:solidFill>
                  <a:srgbClr val="FF0000"/>
                </a:solidFill>
                <a:latin typeface="Trebuchet MS"/>
                <a:ea typeface="Trebuchet MS"/>
                <a:cs typeface="Trebuchet MS"/>
              </a:rPr>
              <a:t>​</a:t>
            </a:r>
            <a:br>
              <a:rPr lang="en-US" sz="1800" b="1">
                <a:solidFill>
                  <a:schemeClr val="tx1"/>
                </a:solidFill>
                <a:latin typeface="Trebuchet MS"/>
                <a:ea typeface="Trebuchet MS"/>
                <a:cs typeface="Trebuchet MS"/>
              </a:rPr>
            </a:br>
            <a:endParaRPr lang="en-US" sz="1800" b="1">
              <a:solidFill>
                <a:schemeClr val="tx1"/>
              </a:solidFill>
              <a:latin typeface="Trebuchet MS"/>
              <a:ea typeface="Trebuchet MS"/>
              <a:cs typeface="Trebuchet MS"/>
            </a:endParaRPr>
          </a:p>
          <a:p>
            <a:pPr algn="ctr"/>
            <a:r>
              <a:rPr lang="en-US" sz="2400" b="1">
                <a:latin typeface="Trebuchet MS"/>
                <a:ea typeface="Trebuchet MS"/>
                <a:cs typeface="Trebuchet MS"/>
              </a:rPr>
              <a:t>One Minute Book Talk​ House Competition</a:t>
            </a:r>
            <a:r>
              <a:rPr lang="en-US" sz="2800" b="1">
                <a:latin typeface="Trebuchet MS"/>
                <a:ea typeface="Trebuchet MS"/>
                <a:cs typeface="Trebuchet MS"/>
              </a:rPr>
              <a:t>​</a:t>
            </a:r>
            <a:br>
              <a:rPr lang="en-US" sz="3600">
                <a:solidFill>
                  <a:schemeClr val="tx1"/>
                </a:solidFill>
                <a:latin typeface="Trebuchet MS"/>
                <a:ea typeface="Trebuchet MS"/>
                <a:cs typeface="Trebuchet MS"/>
              </a:rPr>
            </a:br>
            <a:r>
              <a:rPr lang="en-US" sz="1600" b="1">
                <a:solidFill>
                  <a:srgbClr val="2A5010"/>
                </a:solidFill>
                <a:latin typeface="Trebuchet MS"/>
                <a:ea typeface="Trebuchet MS"/>
                <a:cs typeface="Trebuchet MS"/>
              </a:rPr>
              <a:t>Friday 28 April</a:t>
            </a:r>
            <a:br>
              <a:rPr lang="en-US" sz="2400" b="1">
                <a:solidFill>
                  <a:schemeClr val="tx1"/>
                </a:solidFill>
                <a:latin typeface="Trebuchet MS"/>
                <a:ea typeface="Trebuchet MS"/>
                <a:cs typeface="Trebuchet MS"/>
              </a:rPr>
            </a:br>
            <a:br>
              <a:rPr lang="en-US" sz="2400" b="1">
                <a:solidFill>
                  <a:schemeClr val="tx1"/>
                </a:solidFill>
                <a:latin typeface="Trebuchet MS"/>
                <a:ea typeface="Trebuchet MS"/>
                <a:cs typeface="Trebuchet MS"/>
              </a:rPr>
            </a:br>
            <a:r>
              <a:rPr lang="en-US" sz="1400" b="1">
                <a:solidFill>
                  <a:srgbClr val="2A5010"/>
                </a:solidFill>
                <a:latin typeface="Trebuchet MS"/>
                <a:ea typeface="Trebuchet MS"/>
                <a:cs typeface="Trebuchet MS"/>
              </a:rPr>
              <a:t>Junior School Multi-Purpose Room (J3-16)</a:t>
            </a:r>
            <a:br>
              <a:rPr lang="en-US" sz="2400" b="1">
                <a:solidFill>
                  <a:schemeClr val="tx1"/>
                </a:solidFill>
                <a:latin typeface="Trebuchet MS"/>
                <a:ea typeface="Trebuchet MS"/>
                <a:cs typeface="Trebuchet MS"/>
              </a:rPr>
            </a:br>
            <a:r>
              <a:rPr lang="en-US" sz="1400" b="1">
                <a:solidFill>
                  <a:srgbClr val="2A5010"/>
                </a:solidFill>
                <a:latin typeface="Trebuchet MS"/>
                <a:ea typeface="Trebuchet MS"/>
                <a:cs typeface="Trebuchet MS"/>
              </a:rPr>
              <a:t>Year 7 – Period 4</a:t>
            </a:r>
            <a:br>
              <a:rPr lang="en-US" sz="2400" b="1">
                <a:solidFill>
                  <a:schemeClr val="tx1"/>
                </a:solidFill>
                <a:latin typeface="Trebuchet MS"/>
                <a:ea typeface="Trebuchet MS"/>
                <a:cs typeface="Trebuchet MS"/>
              </a:rPr>
            </a:br>
            <a:r>
              <a:rPr lang="en-US" sz="1400" b="1">
                <a:solidFill>
                  <a:srgbClr val="2A5010"/>
                </a:solidFill>
                <a:latin typeface="Trebuchet MS"/>
                <a:ea typeface="Trebuchet MS"/>
                <a:cs typeface="Trebuchet MS"/>
              </a:rPr>
              <a:t>Year 8 – Period 3</a:t>
            </a:r>
            <a:endParaRPr lang="en-US" sz="1400" b="1">
              <a:solidFill>
                <a:srgbClr val="2A5010"/>
              </a:solidFill>
            </a:endParaRPr>
          </a:p>
        </p:txBody>
      </p:sp>
      <p:pic>
        <p:nvPicPr>
          <p:cNvPr id="4" name="Picture 3" descr="older reader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556" y="2724150"/>
            <a:ext cx="5658530" cy="3918266"/>
          </a:xfrm>
          <a:prstGeom prst="rect">
            <a:avLst/>
          </a:prstGeom>
        </p:spPr>
      </p:pic>
      <p:pic>
        <p:nvPicPr>
          <p:cNvPr id="5" name="Picture 4" descr="customLogo.gif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6215" y="190500"/>
            <a:ext cx="2257425" cy="21240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167438" y="2352675"/>
            <a:ext cx="5892297" cy="4524315"/>
          </a:xfrm>
          <a:prstGeom prst="rect">
            <a:avLst/>
          </a:prstGeom>
        </p:spPr>
        <p:txBody>
          <a:bodyPr wrap="square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0000"/>
                </a:solidFill>
              </a:rPr>
              <a:t>One minute book 'sell'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0000"/>
                </a:solidFill>
              </a:rPr>
              <a:t>No spoilers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0000"/>
                </a:solidFill>
              </a:rPr>
              <a:t>Info about the book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0000"/>
                </a:solidFill>
              </a:rPr>
              <a:t>Convince us to read the book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0000"/>
                </a:solidFill>
              </a:rPr>
              <a:t>Planning material provided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0000"/>
                </a:solidFill>
              </a:rPr>
              <a:t>PVLEGS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FF0000"/>
                </a:solidFill>
              </a:rPr>
              <a:t>Team size – max 8 and min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FF0000"/>
                </a:solidFill>
              </a:rPr>
              <a:t>Books can be promoted once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0000"/>
                </a:solidFill>
              </a:rPr>
              <a:t>Form teams during this period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0000"/>
                </a:solidFill>
              </a:rPr>
              <a:t>House Captains register representative at the library on Monday 24 April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FF0000"/>
                </a:solidFill>
              </a:rPr>
              <a:t>Details on Library Firefly page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04063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Facet</vt:lpstr>
      <vt:lpstr>RED DOT BOOK AWARD​  One Minute Book Talk​ House Competition​ Friday 28 April  Junior School Multi-Purpose Room (J3-16) Year 7 – Period 4 Year 8 – Period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 DOT BOOK AWARD​  One Minute Book Talk​ House Competition​ Friday 28 April  Junior School Multi-Purpose Room (J3-16) Year 7 – Period 4 Year 8 – Period 3</dc:title>
  <cp:revision>1</cp:revision>
  <dcterms:modified xsi:type="dcterms:W3CDTF">2017-04-24T02:08:08Z</dcterms:modified>
</cp:coreProperties>
</file>