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3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60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E10C8D-343C-2D6D-8FB3-C3559F22DAB3}" v="24" dt="2021-01-19T00:06:23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84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BE23D-7A86-4384-91E1-D690EDC7610E}" type="datetimeFigureOut">
              <a:rPr lang="en-US"/>
              <a:t>1/19/21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18BA0-52AF-4F72-BB01-1082EAF7274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3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might want to ascertain what the students in your class already know about the Holocaust before you move into the presentation.</a:t>
            </a:r>
          </a:p>
          <a:p>
            <a:br>
              <a:rPr lang="en-US" dirty="0"/>
            </a:br>
            <a:endParaRPr lang="en-US" dirty="0"/>
          </a:p>
          <a:p>
            <a:r>
              <a:rPr lang="en-US" dirty="0"/>
              <a:t>For each video, there is a prompt for students to reflect on what they've seen. You can ask students to write down their thoughts or share them in pairs and feedback some to the class.</a:t>
            </a:r>
            <a:endParaRPr lang="en-US" dirty="0">
              <a:cs typeface="Calibri" panose="020F0502020204030204"/>
            </a:endParaRPr>
          </a:p>
          <a:p>
            <a:br>
              <a:rPr lang="en-US" dirty="0"/>
            </a:br>
            <a:endParaRPr lang="en-US" dirty="0"/>
          </a:p>
          <a:p>
            <a:r>
              <a:rPr lang="en-US" dirty="0"/>
              <a:t>When writing their own poems, if they need additional inspiration, show them the slide called 'Colors'. This might give them an alternative perspective to the poetry writing.</a:t>
            </a:r>
            <a:endParaRPr lang="en-US" dirty="0">
              <a:cs typeface="Calibri" panose="020F0502020204030204"/>
            </a:endParaRPr>
          </a:p>
          <a:p>
            <a:br>
              <a:rPr lang="en-US" dirty="0"/>
            </a:br>
            <a:endParaRPr lang="en-US" dirty="0"/>
          </a:p>
          <a:p>
            <a:r>
              <a:rPr lang="en-US" dirty="0"/>
              <a:t>If there is time left at the end of the lesson, you could ask students to perform a poem in groups.</a:t>
            </a:r>
            <a:endParaRPr lang="en-US" dirty="0">
              <a:cs typeface="Calibri" panose="020F0502020204030204"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018BA0-52AF-4F72-BB01-1082EAF7274D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76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39237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1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4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5262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9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3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7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726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641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D47D1C1-F04A-EF4E-BA86-30D5E7790F62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50E901F-E362-CE43-AFE7-8AED1D2E6E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86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md.org.uk/resource/ivor-perl/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xSlCzOB1IY?feature=oembed" TargetMode="Externa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md.org.uk/resource/torn-from-home-after-the-holocaust/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ySmK_ujFVA?feature=oembed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8js_I6Syz4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8js_I6Syz4?feature=oembed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R39Appv5A0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R39Appv5A0?feature=oembed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0D34E-233D-49AD-88D2-EC4966822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for teachers: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35102-AF1C-4703-BBE1-3DF320275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83540" indent="-383540"/>
            <a:r>
              <a:rPr lang="en-US" dirty="0">
                <a:ea typeface="+mn-lt"/>
                <a:cs typeface="+mn-lt"/>
              </a:rPr>
              <a:t>You might want to ascertain what the students in your class already know about the Holocaust before you move into the presentation.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83540" indent="-383540"/>
            <a:r>
              <a:rPr lang="en-US" dirty="0">
                <a:ea typeface="+mn-lt"/>
                <a:cs typeface="+mn-lt"/>
              </a:rPr>
              <a:t>For each video, there is a prompt for students to reflect on what they've seen. You can ask students to write down their thoughts or share them in pairs and feedback some to the class.</a:t>
            </a:r>
            <a:br>
              <a:rPr lang="en-US" dirty="0"/>
            </a:br>
            <a:endParaRPr lang="en-US"/>
          </a:p>
          <a:p>
            <a:pPr marL="383540" indent="-383540"/>
            <a:r>
              <a:rPr lang="en-US" dirty="0">
                <a:ea typeface="+mn-lt"/>
                <a:cs typeface="+mn-lt"/>
              </a:rPr>
              <a:t>When writing their own poems, if they need additional inspiration, show them the slide called 'Colors'. This might give them an alternative perspective to the poetry writing.</a:t>
            </a:r>
            <a:br>
              <a:rPr lang="en-US" dirty="0"/>
            </a:br>
            <a:endParaRPr lang="en-US"/>
          </a:p>
          <a:p>
            <a:pPr marL="383540" indent="-383540"/>
            <a:r>
              <a:rPr lang="en-US" dirty="0">
                <a:ea typeface="+mn-lt"/>
                <a:cs typeface="+mn-lt"/>
              </a:rPr>
              <a:t>If there is time left at the end of the lesson, you could ask students to perform a poem in groups.</a:t>
            </a:r>
            <a:br>
              <a:rPr lang="en-US" dirty="0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7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B4042-7F39-B242-98BB-C3261CFCA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6" y="2788579"/>
            <a:ext cx="8361229" cy="2098226"/>
          </a:xfrm>
        </p:spPr>
        <p:txBody>
          <a:bodyPr/>
          <a:lstStyle/>
          <a:p>
            <a:r>
              <a:rPr lang="en-US" dirty="0"/>
              <a:t>Holocaust Memorial Day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56CF3E-E187-3A4E-B9D8-09945BFBA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3" y="4886805"/>
            <a:ext cx="6831673" cy="1086237"/>
          </a:xfrm>
        </p:spPr>
        <p:txBody>
          <a:bodyPr/>
          <a:lstStyle/>
          <a:p>
            <a:r>
              <a:rPr lang="en-US" dirty="0"/>
              <a:t>‘Be the light in the darkness’</a:t>
            </a:r>
          </a:p>
        </p:txBody>
      </p:sp>
    </p:spTree>
    <p:extLst>
      <p:ext uri="{BB962C8B-B14F-4D97-AF65-F5344CB8AC3E}">
        <p14:creationId xmlns:p14="http://schemas.microsoft.com/office/powerpoint/2010/main" val="27235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97FCF-A0DF-694E-99A3-9BAA815D4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28675"/>
            <a:ext cx="9601200" cy="503872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SG" sz="3200" i="1" dirty="0"/>
              <a:t>“We will continue to do our bit for as long as we can, secure in the knowledge that others will continue to light a candle long after us.”</a:t>
            </a:r>
          </a:p>
          <a:p>
            <a:pPr marL="0" indent="0" fontAlgn="base">
              <a:buNone/>
            </a:pPr>
            <a:r>
              <a:rPr lang="en-SG" sz="3200" b="1" dirty="0"/>
              <a:t>- Gena </a:t>
            </a:r>
            <a:r>
              <a:rPr lang="en-SG" sz="3200" b="1" dirty="0" err="1"/>
              <a:t>Turgel</a:t>
            </a:r>
            <a:r>
              <a:rPr lang="en-SG" sz="3200" b="1" dirty="0"/>
              <a:t> MBE, survivor of the Holocaust (1923-2018)</a:t>
            </a:r>
            <a:endParaRPr lang="en-SG" sz="3200" dirty="0"/>
          </a:p>
          <a:p>
            <a:pPr marL="0" indent="0" fontAlgn="base">
              <a:buNone/>
            </a:pPr>
            <a:r>
              <a:rPr lang="en-SG" sz="3200" dirty="0"/>
              <a:t>The theme for Holocaust Memorial Day (HMD) 2021 is </a:t>
            </a:r>
            <a:r>
              <a:rPr lang="en-SG" sz="3200" b="1" dirty="0">
                <a:solidFill>
                  <a:schemeClr val="accent6"/>
                </a:solidFill>
              </a:rPr>
              <a:t>Be the light in the darkness</a:t>
            </a:r>
            <a:r>
              <a:rPr lang="en-SG" sz="3200" dirty="0"/>
              <a:t>. It encourages everyone to reflect on the depths humanity can sink to, but also the ways individuals and communities resisted that darkness to ‘be the light’ before, during and after genocide.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97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92796-0A94-3143-ADE5-942EF0E6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Darkness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1D0C6-B5A2-584F-8BD9-827B327BB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https://www.hmd.org.uk/resource/ivor-perl/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Think</a:t>
            </a:r>
          </a:p>
          <a:p>
            <a:r>
              <a:rPr lang="en-US" dirty="0"/>
              <a:t>What does this video make you think about?</a:t>
            </a:r>
          </a:p>
          <a:p>
            <a:pPr marL="0" indent="0">
              <a:buNone/>
            </a:pPr>
            <a:r>
              <a:rPr lang="en-US" dirty="0"/>
              <a:t>Feel</a:t>
            </a:r>
          </a:p>
          <a:p>
            <a:r>
              <a:rPr lang="en-US" dirty="0"/>
              <a:t>How does this video make you feel?</a:t>
            </a:r>
          </a:p>
          <a:p>
            <a:pPr marL="0" indent="0">
              <a:buNone/>
            </a:pPr>
            <a:r>
              <a:rPr lang="en-US" dirty="0"/>
              <a:t>Care</a:t>
            </a:r>
          </a:p>
          <a:p>
            <a:r>
              <a:rPr lang="en-US" dirty="0"/>
              <a:t>After watching the video, what worries or concerns do you have?</a:t>
            </a:r>
          </a:p>
          <a:p>
            <a:r>
              <a:rPr lang="en-US" dirty="0"/>
              <a:t>How does watching this make you care about the world we live in?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Online Media 5" descr="Holocaust Memorial Day Trust: Gemma Green-Hope's film about Holocaust survivor Ivor Perl">
            <a:hlinkClick r:id="" action="ppaction://media"/>
            <a:extLst>
              <a:ext uri="{FF2B5EF4-FFF2-40B4-BE49-F238E27FC236}">
                <a16:creationId xmlns:a16="http://schemas.microsoft.com/office/drawing/2014/main" id="{BF7CB7C7-84C6-E740-9B8B-E66C9A1E12C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343650" y="442912"/>
            <a:ext cx="5285112" cy="298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6C5F-AF71-E64D-94B3-AF659DF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Darkness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67AF0-BFBD-804A-90EC-B1920692F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2" y="1371600"/>
            <a:ext cx="5272240" cy="3581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https://www.hmd.org.uk/resource/torn-from-home-after-the-holocaust/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Think</a:t>
            </a:r>
          </a:p>
          <a:p>
            <a:r>
              <a:rPr lang="en-US" dirty="0"/>
              <a:t>What does this video make you think about?</a:t>
            </a:r>
          </a:p>
          <a:p>
            <a:pPr marL="0" indent="0">
              <a:buNone/>
            </a:pPr>
            <a:r>
              <a:rPr lang="en-US" dirty="0"/>
              <a:t>Feel</a:t>
            </a:r>
          </a:p>
          <a:p>
            <a:r>
              <a:rPr lang="en-US" dirty="0"/>
              <a:t>How does this video make you feel?</a:t>
            </a:r>
          </a:p>
          <a:p>
            <a:pPr marL="0" indent="0">
              <a:buNone/>
            </a:pPr>
            <a:r>
              <a:rPr lang="en-US" dirty="0"/>
              <a:t>Care</a:t>
            </a:r>
          </a:p>
          <a:p>
            <a:r>
              <a:rPr lang="en-US" dirty="0"/>
              <a:t>After watching the video, what worries or concerns do you have?</a:t>
            </a:r>
          </a:p>
          <a:p>
            <a:r>
              <a:rPr lang="en-US" dirty="0"/>
              <a:t>How does watching this make you care about the world we live in?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Online Media 3" descr="Holocaust Memorial Day 2019: Torn from home">
            <a:hlinkClick r:id="" action="ppaction://media"/>
            <a:extLst>
              <a:ext uri="{FF2B5EF4-FFF2-40B4-BE49-F238E27FC236}">
                <a16:creationId xmlns:a16="http://schemas.microsoft.com/office/drawing/2014/main" id="{8AA13680-B47D-2642-A981-AD871A275D1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243791" y="1371600"/>
            <a:ext cx="5948209" cy="336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2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7BD6-BAC4-9448-AAF7-DFE38391A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527F9-ED5A-6649-8234-7FACD97A1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2875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can hope for better for the future. Watch this inspiring video from </a:t>
            </a:r>
            <a:r>
              <a:rPr lang="en-US" dirty="0" err="1"/>
              <a:t>Unicef</a:t>
            </a:r>
            <a:r>
              <a:rPr lang="en-US" dirty="0"/>
              <a:t> and then create your own poem of hope for the future. </a:t>
            </a:r>
            <a:r>
              <a:rPr lang="en-SG" dirty="0">
                <a:hlinkClick r:id="rId3"/>
              </a:rPr>
              <a:t>https://youtu.be/f8js_I6Syz4</a:t>
            </a:r>
            <a:r>
              <a:rPr lang="en-SG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Online Media 3" descr="Poems for Peace | UNICEF">
            <a:hlinkClick r:id="" action="ppaction://media"/>
            <a:extLst>
              <a:ext uri="{FF2B5EF4-FFF2-40B4-BE49-F238E27FC236}">
                <a16:creationId xmlns:a16="http://schemas.microsoft.com/office/drawing/2014/main" id="{460478B1-8148-6844-9269-1BBFA3D4574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82874" y="2171700"/>
            <a:ext cx="7528516" cy="425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2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051D-DED8-2346-A54E-272614DA8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Poems for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A25E2-8D07-5146-8625-3A0A40AD3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what you have learnt about the Holocaust and genocide today. </a:t>
            </a:r>
          </a:p>
          <a:p>
            <a:r>
              <a:rPr lang="en-US" dirty="0"/>
              <a:t>How do you wish our world was different?</a:t>
            </a:r>
          </a:p>
          <a:p>
            <a:r>
              <a:rPr lang="en-US" dirty="0"/>
              <a:t>What could stop these atrocities happening in future?</a:t>
            </a:r>
          </a:p>
          <a:p>
            <a:r>
              <a:rPr lang="en-US" dirty="0"/>
              <a:t>What do you wish for the future?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poem as your reflection on what you’ve learnt this Holocaust Memorial day. </a:t>
            </a:r>
          </a:p>
        </p:txBody>
      </p:sp>
    </p:spTree>
    <p:extLst>
      <p:ext uri="{BB962C8B-B14F-4D97-AF65-F5344CB8AC3E}">
        <p14:creationId xmlns:p14="http://schemas.microsoft.com/office/powerpoint/2010/main" val="3636856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69A01-9724-4C41-BE36-DE9AFA28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 err="1"/>
              <a:t>Colors</a:t>
            </a:r>
            <a:r>
              <a:rPr lang="en-SG" sz="2800" dirty="0"/>
              <a:t> - A thought to all the survivors of the 1994 genocide by </a:t>
            </a:r>
            <a:r>
              <a:rPr lang="en-SG" sz="2800" dirty="0" err="1"/>
              <a:t>Michaella</a:t>
            </a:r>
            <a:r>
              <a:rPr lang="en-SG" sz="2800" dirty="0"/>
              <a:t> </a:t>
            </a:r>
            <a:r>
              <a:rPr lang="en-SG" sz="2800" dirty="0" err="1"/>
              <a:t>Rugwizangoga</a:t>
            </a:r>
            <a:r>
              <a:rPr lang="en-SG" sz="2800" dirty="0"/>
              <a:t>, an award-winning Rwandan poet.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F8996-4BB5-F248-92DD-9139FC92B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SG" dirty="0">
                <a:hlinkClick r:id="rId3"/>
              </a:rPr>
              <a:t>https://youtu.be/3R39Appv5A0</a:t>
            </a:r>
            <a:r>
              <a:rPr lang="en-SG" dirty="0"/>
              <a:t> </a:t>
            </a:r>
          </a:p>
          <a:p>
            <a:pPr marL="0" indent="0">
              <a:buNone/>
            </a:pPr>
            <a:endParaRPr lang="en-SG" dirty="0"/>
          </a:p>
          <a:p>
            <a:pPr marL="0" indent="0" fontAlgn="base">
              <a:buNone/>
            </a:pPr>
            <a:r>
              <a:rPr lang="en-SG" dirty="0"/>
              <a:t>Red, Blue, Yellow</a:t>
            </a:r>
            <a:br>
              <a:rPr lang="en-SG" dirty="0"/>
            </a:br>
            <a:r>
              <a:rPr lang="en-SG" dirty="0"/>
              <a:t>Green, White, Purple</a:t>
            </a:r>
            <a:br>
              <a:rPr lang="en-SG" dirty="0"/>
            </a:br>
            <a:r>
              <a:rPr lang="en-SG" dirty="0"/>
              <a:t>Jasmine, Orange, Azure</a:t>
            </a:r>
          </a:p>
          <a:p>
            <a:pPr marL="0" indent="0" fontAlgn="base">
              <a:buNone/>
            </a:pPr>
            <a:br>
              <a:rPr lang="en-SG" dirty="0"/>
            </a:br>
            <a:r>
              <a:rPr lang="en-SG" dirty="0"/>
              <a:t>Old pallor's,</a:t>
            </a:r>
            <a:br>
              <a:rPr lang="en-SG" dirty="0"/>
            </a:br>
            <a:r>
              <a:rPr lang="en-SG" dirty="0"/>
              <a:t>Make way for new homes</a:t>
            </a:r>
            <a:br>
              <a:rPr lang="en-SG" dirty="0"/>
            </a:br>
            <a:r>
              <a:rPr lang="en-SG" dirty="0"/>
              <a:t>A future spread with colours</a:t>
            </a:r>
            <a:br>
              <a:rPr lang="en-SG" dirty="0"/>
            </a:br>
            <a:r>
              <a:rPr lang="en-SG" dirty="0"/>
              <a:t>A horizon without sorrow</a:t>
            </a:r>
            <a:br>
              <a:rPr lang="en-SG" dirty="0"/>
            </a:br>
            <a:r>
              <a:rPr lang="en-SG" dirty="0"/>
              <a:t>Here ends our pain.</a:t>
            </a:r>
            <a:br>
              <a:rPr lang="en-SG" dirty="0"/>
            </a:br>
            <a:r>
              <a:rPr lang="en-SG" dirty="0"/>
              <a:t>Here begins life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Online Media 3" descr="Nina Sosanya reads 'Colors' for Holocaust Memorial Day 2017">
            <a:hlinkClick r:id="" action="ppaction://media"/>
            <a:extLst>
              <a:ext uri="{FF2B5EF4-FFF2-40B4-BE49-F238E27FC236}">
                <a16:creationId xmlns:a16="http://schemas.microsoft.com/office/drawing/2014/main" id="{6E6ACDAC-3214-BA44-AA70-A9585D58FFA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826000" y="2711450"/>
            <a:ext cx="6918325" cy="390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78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{B647DE85-A2AA-944A-B587-722A223CFAB9}tf10001072</Template>
  <TotalTime>51</TotalTime>
  <Words>648</Words>
  <Application>Microsoft Macintosh PowerPoint</Application>
  <PresentationFormat>Widescreen</PresentationFormat>
  <Paragraphs>54</Paragraphs>
  <Slides>8</Slides>
  <Notes>1</Notes>
  <HiddenSlides>0</HiddenSlides>
  <MMClips>4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Franklin Gothic Book</vt:lpstr>
      <vt:lpstr>Crop</vt:lpstr>
      <vt:lpstr>A note for teachers: </vt:lpstr>
      <vt:lpstr>Holocaust Memorial Day 2021</vt:lpstr>
      <vt:lpstr>PowerPoint Presentation</vt:lpstr>
      <vt:lpstr>The Darkness</vt:lpstr>
      <vt:lpstr>The Darkness</vt:lpstr>
      <vt:lpstr>The Light</vt:lpstr>
      <vt:lpstr>Poems for Peace</vt:lpstr>
      <vt:lpstr>Colors - A thought to all the survivors of the 1994 genocide by Michaella Rugwizangoga, an award-winning Rwandan poet.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Holocaust Memoria Day 2021</dc:title>
  <dc:creator>Claire Byrne</dc:creator>
  <cp:lastModifiedBy>Amy Hii</cp:lastModifiedBy>
  <cp:revision>13</cp:revision>
  <dcterms:created xsi:type="dcterms:W3CDTF">2021-01-18T11:06:48Z</dcterms:created>
  <dcterms:modified xsi:type="dcterms:W3CDTF">2021-01-19T00:10:40Z</dcterms:modified>
</cp:coreProperties>
</file>