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2888" y="6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2" y="9022949"/>
            <a:ext cx="6714733" cy="8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2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6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4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6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9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4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0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3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3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7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6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97CA1-C546-4DC0-8CEB-0714A9E1D177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ibrary@dulwich-singapore.edu.sg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649" y="403770"/>
            <a:ext cx="547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venir Std 45 Book" panose="020B0502020203020204" pitchFamily="34" charset="0"/>
              </a:rPr>
              <a:t>Book Week Competition</a:t>
            </a:r>
            <a:endParaRPr lang="en-US" sz="32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venir Std 45 Book" panose="020B0502020203020204" pitchFamily="34" charset="0"/>
            </a:endParaRPr>
          </a:p>
        </p:txBody>
      </p:sp>
      <p:pic>
        <p:nvPicPr>
          <p:cNvPr id="4" name="Picture 3" descr="Macintosh HD:Users:patricia.chandler:Desktop:Screen Shot 2017-02-16 at 7.11.41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77" y="1316011"/>
            <a:ext cx="1791710" cy="32203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636" y="4595758"/>
            <a:ext cx="623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venir Std 45 Book" panose="020B0502020203020204" pitchFamily="34" charset="0"/>
              </a:rPr>
              <a:t>Could you abridge a classic novel (as above) in up to 10 words?</a:t>
            </a:r>
          </a:p>
          <a:p>
            <a:pPr algn="just"/>
            <a:r>
              <a:rPr lang="en-US" sz="1600" dirty="0">
                <a:latin typeface="Avenir Std 45 Book" panose="020B0502020203020204" pitchFamily="34" charset="0"/>
              </a:rPr>
              <a:t>Please </a:t>
            </a:r>
            <a:r>
              <a:rPr lang="en-US" sz="1600" dirty="0" smtClean="0">
                <a:latin typeface="Avenir Std 45 Book" panose="020B0502020203020204" pitchFamily="34" charset="0"/>
              </a:rPr>
              <a:t>use </a:t>
            </a:r>
            <a:r>
              <a:rPr lang="en-US" sz="1600" dirty="0">
                <a:latin typeface="Avenir Std 45 Book" panose="020B0502020203020204" pitchFamily="34" charset="0"/>
              </a:rPr>
              <a:t>the space below for your entry.  Either email your entry to </a:t>
            </a:r>
            <a:r>
              <a:rPr lang="en-US" sz="1600" u="sng" dirty="0">
                <a:latin typeface="Avenir Std 45 Book" panose="020B0502020203020204" pitchFamily="34" charset="0"/>
                <a:hlinkClick r:id="rId3"/>
              </a:rPr>
              <a:t>Library@dulwich-singapore.edu.sg</a:t>
            </a:r>
            <a:r>
              <a:rPr lang="en-US" sz="1600" dirty="0">
                <a:latin typeface="Avenir Std 45 Book" panose="020B0502020203020204" pitchFamily="34" charset="0"/>
              </a:rPr>
              <a:t> or leave in the Competition Box at any of the Reception desks by 6</a:t>
            </a:r>
            <a:r>
              <a:rPr lang="en-US" sz="1600" baseline="30000" dirty="0">
                <a:latin typeface="Avenir Std 45 Book" panose="020B0502020203020204" pitchFamily="34" charset="0"/>
              </a:rPr>
              <a:t>th</a:t>
            </a:r>
            <a:r>
              <a:rPr lang="en-US" sz="1600" dirty="0">
                <a:latin typeface="Avenir Std 45 Book" panose="020B0502020203020204" pitchFamily="34" charset="0"/>
              </a:rPr>
              <a:t> March, please.</a:t>
            </a:r>
          </a:p>
          <a:p>
            <a:pPr algn="just"/>
            <a:endParaRPr lang="en-US" sz="1600" dirty="0">
              <a:latin typeface="Avenir Std 45 Book" panose="020B05020202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477" y="8217725"/>
            <a:ext cx="578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                                   Contact Email: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60447" y="1468290"/>
            <a:ext cx="3650986" cy="25000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creen Shot 2017-02-21 at 1.03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32" y="1646866"/>
            <a:ext cx="3393035" cy="537534"/>
          </a:xfrm>
          <a:prstGeom prst="rect">
            <a:avLst/>
          </a:prstGeom>
        </p:spPr>
      </p:pic>
      <p:pic>
        <p:nvPicPr>
          <p:cNvPr id="9" name="Picture 8" descr="Screen Shot 2017-02-21 at 12.58.4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42" y="2146300"/>
            <a:ext cx="3412879" cy="182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4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4E58316475F4CA33F5B97B42278B3" ma:contentTypeVersion="4" ma:contentTypeDescription="Create a new document." ma:contentTypeScope="" ma:versionID="40cb0308f2cd0b65d4ace3571e51f308">
  <xsd:schema xmlns:xsd="http://www.w3.org/2001/XMLSchema" xmlns:xs="http://www.w3.org/2001/XMLSchema" xmlns:p="http://schemas.microsoft.com/office/2006/metadata/properties" xmlns:ns2="c167eacc-4a42-4c08-a550-06cb918326e0" targetNamespace="http://schemas.microsoft.com/office/2006/metadata/properties" ma:root="true" ma:fieldsID="07bf32c61bea342267b09963c147ac27" ns2:_="">
    <xsd:import namespace="c167eacc-4a42-4c08-a550-06cb918326e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67eacc-4a42-4c08-a550-06cb918326e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01C547-9C6D-43A1-9ACA-EAB55AC8A9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67eacc-4a42-4c08-a550-06cb918326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39ED15-FC84-4C54-8AAF-1099CB86B382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c167eacc-4a42-4c08-a550-06cb918326e0"/>
    <ds:schemaRef ds:uri="http://schemas.microsoft.com/office/2006/metadata/properties"/>
    <ds:schemaRef ds:uri="http://schemas.microsoft.com/office/2006/documentManagement/types"/>
  </ds:schemaRefs>
</ds:datastoreItem>
</file>

<file path=customXml/itemProps3.xml><?xml version="1.0" encoding="utf-8"?>
<ds:datastoreItem xmlns:ds="http://schemas.openxmlformats.org/officeDocument/2006/customXml" ds:itemID="{66FB33E2-9CB0-4CA5-9764-863C69E965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61</Words>
  <Application>Microsoft Macintosh PowerPoint</Application>
  <PresentationFormat>A4 Paper (210x297 mm)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Emily.Shaw</dc:creator>
  <cp:lastModifiedBy>DCSG Dulwich</cp:lastModifiedBy>
  <cp:revision>6</cp:revision>
  <dcterms:created xsi:type="dcterms:W3CDTF">2015-11-02T02:57:09Z</dcterms:created>
  <dcterms:modified xsi:type="dcterms:W3CDTF">2017-02-21T05:10:24Z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0x0101003054E58316475F4CA33F5B97B42278B3</vt:lpwstr>
  </property>
</Properties>
</file>