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5"/>
  </p:notesMasterIdLst>
  <p:sldIdLst>
    <p:sldId id="256" r:id="rId3"/>
    <p:sldId id="260" r:id="rId4"/>
  </p:sldIdLst>
  <p:sldSz cx="9144000" cy="5143500" type="screen16x9"/>
  <p:notesSz cx="6858000" cy="9144000"/>
  <p:embeddedFontLst>
    <p:embeddedFont>
      <p:font typeface="Lato" panose="020F0502020204030203" pitchFamily="34" charset="0"/>
      <p:regular r:id="rId6"/>
      <p:bold r:id="rId7"/>
      <p:italic r:id="rId8"/>
      <p:boldItalic r:id="rId9"/>
    </p:embeddedFont>
    <p:embeddedFont>
      <p:font typeface="Lora" pitchFamily="2" charset="0"/>
      <p:regular r:id="rId10"/>
      <p:bold r:id="rId11"/>
      <p:italic r:id="rId12"/>
      <p:boldItalic r:id="rId13"/>
    </p:embeddedFont>
    <p:embeddedFont>
      <p:font typeface="Vidaloka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46AFF3-9986-5E58-E760-9EEFB700291A}" v="24" dt="2022-05-18T00:56:50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HAYES (DCSG)" userId="S::jane.hayes@dulwich.org::4ae56cb9-9cbf-4184-9898-78ebdf29dec3" providerId="AD" clId="Web-{5446AFF3-9986-5E58-E760-9EEFB700291A}"/>
    <pc:docChg chg="delSld">
      <pc:chgData name="Jane HAYES (DCSG)" userId="S::jane.hayes@dulwich.org::4ae56cb9-9cbf-4184-9898-78ebdf29dec3" providerId="AD" clId="Web-{5446AFF3-9986-5E58-E760-9EEFB700291A}" dt="2022-05-18T00:56:50.609" v="23"/>
      <pc:docMkLst>
        <pc:docMk/>
      </pc:docMkLst>
      <pc:sldChg chg="del">
        <pc:chgData name="Jane HAYES (DCSG)" userId="S::jane.hayes@dulwich.org::4ae56cb9-9cbf-4184-9898-78ebdf29dec3" providerId="AD" clId="Web-{5446AFF3-9986-5E58-E760-9EEFB700291A}" dt="2022-05-18T00:56:12.171" v="0"/>
        <pc:sldMkLst>
          <pc:docMk/>
          <pc:sldMk cId="0" sldId="257"/>
        </pc:sldMkLst>
      </pc:sldChg>
      <pc:sldChg chg="del">
        <pc:chgData name="Jane HAYES (DCSG)" userId="S::jane.hayes@dulwich.org::4ae56cb9-9cbf-4184-9898-78ebdf29dec3" providerId="AD" clId="Web-{5446AFF3-9986-5E58-E760-9EEFB700291A}" dt="2022-05-18T00:56:15.249" v="1"/>
        <pc:sldMkLst>
          <pc:docMk/>
          <pc:sldMk cId="0" sldId="258"/>
        </pc:sldMkLst>
      </pc:sldChg>
      <pc:sldChg chg="del">
        <pc:chgData name="Jane HAYES (DCSG)" userId="S::jane.hayes@dulwich.org::4ae56cb9-9cbf-4184-9898-78ebdf29dec3" providerId="AD" clId="Web-{5446AFF3-9986-5E58-E760-9EEFB700291A}" dt="2022-05-18T00:56:16.734" v="2"/>
        <pc:sldMkLst>
          <pc:docMk/>
          <pc:sldMk cId="0" sldId="259"/>
        </pc:sldMkLst>
      </pc:sldChg>
      <pc:sldChg chg="del">
        <pc:chgData name="Jane HAYES (DCSG)" userId="S::jane.hayes@dulwich.org::4ae56cb9-9cbf-4184-9898-78ebdf29dec3" providerId="AD" clId="Web-{5446AFF3-9986-5E58-E760-9EEFB700291A}" dt="2022-05-18T00:56:22.500" v="3"/>
        <pc:sldMkLst>
          <pc:docMk/>
          <pc:sldMk cId="0" sldId="261"/>
        </pc:sldMkLst>
      </pc:sldChg>
      <pc:sldChg chg="del">
        <pc:chgData name="Jane HAYES (DCSG)" userId="S::jane.hayes@dulwich.org::4ae56cb9-9cbf-4184-9898-78ebdf29dec3" providerId="AD" clId="Web-{5446AFF3-9986-5E58-E760-9EEFB700291A}" dt="2022-05-18T00:56:24.968" v="4"/>
        <pc:sldMkLst>
          <pc:docMk/>
          <pc:sldMk cId="0" sldId="262"/>
        </pc:sldMkLst>
      </pc:sldChg>
      <pc:sldChg chg="del">
        <pc:chgData name="Jane HAYES (DCSG)" userId="S::jane.hayes@dulwich.org::4ae56cb9-9cbf-4184-9898-78ebdf29dec3" providerId="AD" clId="Web-{5446AFF3-9986-5E58-E760-9EEFB700291A}" dt="2022-05-18T00:56:26.406" v="5"/>
        <pc:sldMkLst>
          <pc:docMk/>
          <pc:sldMk cId="0" sldId="263"/>
        </pc:sldMkLst>
      </pc:sldChg>
      <pc:sldChg chg="del">
        <pc:chgData name="Jane HAYES (DCSG)" userId="S::jane.hayes@dulwich.org::4ae56cb9-9cbf-4184-9898-78ebdf29dec3" providerId="AD" clId="Web-{5446AFF3-9986-5E58-E760-9EEFB700291A}" dt="2022-05-18T00:56:27.812" v="6"/>
        <pc:sldMkLst>
          <pc:docMk/>
          <pc:sldMk cId="0" sldId="264"/>
        </pc:sldMkLst>
      </pc:sldChg>
      <pc:sldChg chg="del">
        <pc:chgData name="Jane HAYES (DCSG)" userId="S::jane.hayes@dulwich.org::4ae56cb9-9cbf-4184-9898-78ebdf29dec3" providerId="AD" clId="Web-{5446AFF3-9986-5E58-E760-9EEFB700291A}" dt="2022-05-18T00:56:28.343" v="7"/>
        <pc:sldMkLst>
          <pc:docMk/>
          <pc:sldMk cId="0" sldId="265"/>
        </pc:sldMkLst>
      </pc:sldChg>
      <pc:sldChg chg="del">
        <pc:chgData name="Jane HAYES (DCSG)" userId="S::jane.hayes@dulwich.org::4ae56cb9-9cbf-4184-9898-78ebdf29dec3" providerId="AD" clId="Web-{5446AFF3-9986-5E58-E760-9EEFB700291A}" dt="2022-05-18T00:56:29.078" v="8"/>
        <pc:sldMkLst>
          <pc:docMk/>
          <pc:sldMk cId="0" sldId="266"/>
        </pc:sldMkLst>
      </pc:sldChg>
      <pc:sldChg chg="del">
        <pc:chgData name="Jane HAYES (DCSG)" userId="S::jane.hayes@dulwich.org::4ae56cb9-9cbf-4184-9898-78ebdf29dec3" providerId="AD" clId="Web-{5446AFF3-9986-5E58-E760-9EEFB700291A}" dt="2022-05-18T00:56:32.531" v="9"/>
        <pc:sldMkLst>
          <pc:docMk/>
          <pc:sldMk cId="0" sldId="267"/>
        </pc:sldMkLst>
      </pc:sldChg>
      <pc:sldChg chg="del">
        <pc:chgData name="Jane HAYES (DCSG)" userId="S::jane.hayes@dulwich.org::4ae56cb9-9cbf-4184-9898-78ebdf29dec3" providerId="AD" clId="Web-{5446AFF3-9986-5E58-E760-9EEFB700291A}" dt="2022-05-18T00:56:35.859" v="10"/>
        <pc:sldMkLst>
          <pc:docMk/>
          <pc:sldMk cId="0" sldId="268"/>
        </pc:sldMkLst>
      </pc:sldChg>
      <pc:sldChg chg="del">
        <pc:chgData name="Jane HAYES (DCSG)" userId="S::jane.hayes@dulwich.org::4ae56cb9-9cbf-4184-9898-78ebdf29dec3" providerId="AD" clId="Web-{5446AFF3-9986-5E58-E760-9EEFB700291A}" dt="2022-05-18T00:56:37.297" v="11"/>
        <pc:sldMkLst>
          <pc:docMk/>
          <pc:sldMk cId="0" sldId="269"/>
        </pc:sldMkLst>
      </pc:sldChg>
      <pc:sldChg chg="del">
        <pc:chgData name="Jane HAYES (DCSG)" userId="S::jane.hayes@dulwich.org::4ae56cb9-9cbf-4184-9898-78ebdf29dec3" providerId="AD" clId="Web-{5446AFF3-9986-5E58-E760-9EEFB700291A}" dt="2022-05-18T00:56:37.953" v="12"/>
        <pc:sldMkLst>
          <pc:docMk/>
          <pc:sldMk cId="0" sldId="270"/>
        </pc:sldMkLst>
      </pc:sldChg>
      <pc:sldChg chg="del">
        <pc:chgData name="Jane HAYES (DCSG)" userId="S::jane.hayes@dulwich.org::4ae56cb9-9cbf-4184-9898-78ebdf29dec3" providerId="AD" clId="Web-{5446AFF3-9986-5E58-E760-9EEFB700291A}" dt="2022-05-18T00:56:39.609" v="13"/>
        <pc:sldMkLst>
          <pc:docMk/>
          <pc:sldMk cId="0" sldId="271"/>
        </pc:sldMkLst>
      </pc:sldChg>
      <pc:sldChg chg="del">
        <pc:chgData name="Jane HAYES (DCSG)" userId="S::jane.hayes@dulwich.org::4ae56cb9-9cbf-4184-9898-78ebdf29dec3" providerId="AD" clId="Web-{5446AFF3-9986-5E58-E760-9EEFB700291A}" dt="2022-05-18T00:56:40.500" v="14"/>
        <pc:sldMkLst>
          <pc:docMk/>
          <pc:sldMk cId="0" sldId="272"/>
        </pc:sldMkLst>
      </pc:sldChg>
      <pc:sldChg chg="del">
        <pc:chgData name="Jane HAYES (DCSG)" userId="S::jane.hayes@dulwich.org::4ae56cb9-9cbf-4184-9898-78ebdf29dec3" providerId="AD" clId="Web-{5446AFF3-9986-5E58-E760-9EEFB700291A}" dt="2022-05-18T00:56:41" v="15"/>
        <pc:sldMkLst>
          <pc:docMk/>
          <pc:sldMk cId="0" sldId="273"/>
        </pc:sldMkLst>
      </pc:sldChg>
      <pc:sldChg chg="del">
        <pc:chgData name="Jane HAYES (DCSG)" userId="S::jane.hayes@dulwich.org::4ae56cb9-9cbf-4184-9898-78ebdf29dec3" providerId="AD" clId="Web-{5446AFF3-9986-5E58-E760-9EEFB700291A}" dt="2022-05-18T00:56:41.656" v="16"/>
        <pc:sldMkLst>
          <pc:docMk/>
          <pc:sldMk cId="0" sldId="274"/>
        </pc:sldMkLst>
      </pc:sldChg>
      <pc:sldChg chg="del">
        <pc:chgData name="Jane HAYES (DCSG)" userId="S::jane.hayes@dulwich.org::4ae56cb9-9cbf-4184-9898-78ebdf29dec3" providerId="AD" clId="Web-{5446AFF3-9986-5E58-E760-9EEFB700291A}" dt="2022-05-18T00:56:42.734" v="17"/>
        <pc:sldMkLst>
          <pc:docMk/>
          <pc:sldMk cId="0" sldId="275"/>
        </pc:sldMkLst>
      </pc:sldChg>
      <pc:sldChg chg="del">
        <pc:chgData name="Jane HAYES (DCSG)" userId="S::jane.hayes@dulwich.org::4ae56cb9-9cbf-4184-9898-78ebdf29dec3" providerId="AD" clId="Web-{5446AFF3-9986-5E58-E760-9EEFB700291A}" dt="2022-05-18T00:56:43.594" v="18"/>
        <pc:sldMkLst>
          <pc:docMk/>
          <pc:sldMk cId="0" sldId="276"/>
        </pc:sldMkLst>
      </pc:sldChg>
      <pc:sldChg chg="del">
        <pc:chgData name="Jane HAYES (DCSG)" userId="S::jane.hayes@dulwich.org::4ae56cb9-9cbf-4184-9898-78ebdf29dec3" providerId="AD" clId="Web-{5446AFF3-9986-5E58-E760-9EEFB700291A}" dt="2022-05-18T00:56:45.828" v="19"/>
        <pc:sldMkLst>
          <pc:docMk/>
          <pc:sldMk cId="0" sldId="277"/>
        </pc:sldMkLst>
      </pc:sldChg>
      <pc:sldChg chg="del">
        <pc:chgData name="Jane HAYES (DCSG)" userId="S::jane.hayes@dulwich.org::4ae56cb9-9cbf-4184-9898-78ebdf29dec3" providerId="AD" clId="Web-{5446AFF3-9986-5E58-E760-9EEFB700291A}" dt="2022-05-18T00:56:48" v="20"/>
        <pc:sldMkLst>
          <pc:docMk/>
          <pc:sldMk cId="0" sldId="278"/>
        </pc:sldMkLst>
      </pc:sldChg>
      <pc:sldChg chg="del">
        <pc:chgData name="Jane HAYES (DCSG)" userId="S::jane.hayes@dulwich.org::4ae56cb9-9cbf-4184-9898-78ebdf29dec3" providerId="AD" clId="Web-{5446AFF3-9986-5E58-E760-9EEFB700291A}" dt="2022-05-18T00:56:48.844" v="21"/>
        <pc:sldMkLst>
          <pc:docMk/>
          <pc:sldMk cId="0" sldId="279"/>
        </pc:sldMkLst>
      </pc:sldChg>
      <pc:sldChg chg="del">
        <pc:chgData name="Jane HAYES (DCSG)" userId="S::jane.hayes@dulwich.org::4ae56cb9-9cbf-4184-9898-78ebdf29dec3" providerId="AD" clId="Web-{5446AFF3-9986-5E58-E760-9EEFB700291A}" dt="2022-05-18T00:56:49.766" v="22"/>
        <pc:sldMkLst>
          <pc:docMk/>
          <pc:sldMk cId="0" sldId="280"/>
        </pc:sldMkLst>
      </pc:sldChg>
      <pc:sldChg chg="del">
        <pc:chgData name="Jane HAYES (DCSG)" userId="S::jane.hayes@dulwich.org::4ae56cb9-9cbf-4184-9898-78ebdf29dec3" providerId="AD" clId="Web-{5446AFF3-9986-5E58-E760-9EEFB700291A}" dt="2022-05-18T00:56:50.609" v="23"/>
        <pc:sldMkLst>
          <pc:docMk/>
          <pc:sldMk cId="0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9f9ef8ee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29f9ef8ee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495300" marR="15240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a0ee70d0f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a0ee70d0f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55300" y="1117300"/>
            <a:ext cx="4230600" cy="2908800"/>
          </a:xfrm>
          <a:prstGeom prst="rect">
            <a:avLst/>
          </a:prstGeom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ansparent kids">
  <p:cSld name="BLANK_1">
    <p:bg>
      <p:bgPr>
        <a:gradFill>
          <a:gsLst>
            <a:gs pos="0">
              <a:schemeClr val="accent5"/>
            </a:gs>
            <a:gs pos="19000">
              <a:schemeClr val="accent4"/>
            </a:gs>
            <a:gs pos="45000">
              <a:schemeClr val="accent1"/>
            </a:gs>
            <a:gs pos="100000">
              <a:srgbClr val="20124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11043" y="2635800"/>
            <a:ext cx="3534575" cy="227694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mall transparent kids">
  <p:cSld name="BLANK_1_1">
    <p:bg>
      <p:bgPr>
        <a:gradFill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12900" y="3474450"/>
            <a:ext cx="2232724" cy="14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4" name="Google Shape;54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1" name="Google Shape;61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1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8" name="Google Shape;68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6" name="Google Shape;76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5" name="Google Shape;85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91;p1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2" name="Google Shape;92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2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9" name="Google Shape;99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" name="Google Shape;105;p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6" name="Google Shape;106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855300" y="2183363"/>
            <a:ext cx="4728600" cy="496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55300" y="2700338"/>
            <a:ext cx="4728600" cy="33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2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17" name="Google Shape;117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23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1245500" y="930675"/>
            <a:ext cx="4857300" cy="347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✦"/>
              <a:defRPr sz="3000" i="1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✧"/>
              <a:defRPr sz="3000" i="1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16" name="Google Shape;16;p4"/>
          <p:cNvSpPr txBox="1"/>
          <p:nvPr/>
        </p:nvSpPr>
        <p:spPr>
          <a:xfrm>
            <a:off x="780650" y="781875"/>
            <a:ext cx="548700" cy="225000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Vidaloka"/>
              <a:buNone/>
            </a:pPr>
            <a:r>
              <a:rPr lang="en" sz="96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  <a:endParaRPr sz="9600">
              <a:solidFill>
                <a:schemeClr val="dk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855300" y="1353948"/>
            <a:ext cx="54627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✦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✧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2552400" cy="295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✦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✧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3765650" y="1353950"/>
            <a:ext cx="2552400" cy="295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✦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✧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855300" y="1353950"/>
            <a:ext cx="1734900" cy="315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✦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✧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2772498" y="1353950"/>
            <a:ext cx="1734900" cy="315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✦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✧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3"/>
          </p:nvPr>
        </p:nvSpPr>
        <p:spPr>
          <a:xfrm>
            <a:off x="4689697" y="1353950"/>
            <a:ext cx="1734900" cy="315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✦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✧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855300" y="4330100"/>
            <a:ext cx="7433400" cy="31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8"/>
            <a:ext cx="54627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Lora"/>
              <a:buChar char="✦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ora"/>
              <a:buChar char="✧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○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○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114300" algn="bl" rotWithShape="0">
              <a:srgbClr val="FFFF00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l5QAxKGYz_9cRrDChT1fNPhMQ1WdiAe_mQAXFFf1iqQ/edit?usp=sha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726325" y="1028700"/>
            <a:ext cx="4637700" cy="364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READERS FESTIVAL</a:t>
            </a:r>
            <a:endParaRPr sz="7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2022</a:t>
            </a:r>
            <a:endParaRPr sz="7300"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2"/>
          </p:nvPr>
        </p:nvSpPr>
        <p:spPr>
          <a:xfrm>
            <a:off x="3684250" y="1720150"/>
            <a:ext cx="2552400" cy="295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b="1"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grpSp>
        <p:nvGrpSpPr>
          <p:cNvPr id="131" name="Google Shape;131;p25"/>
          <p:cNvGrpSpPr/>
          <p:nvPr/>
        </p:nvGrpSpPr>
        <p:grpSpPr>
          <a:xfrm>
            <a:off x="5995778" y="470271"/>
            <a:ext cx="2801434" cy="1372142"/>
            <a:chOff x="4740400" y="193475"/>
            <a:chExt cx="4321200" cy="1838100"/>
          </a:xfrm>
        </p:grpSpPr>
        <p:sp>
          <p:nvSpPr>
            <p:cNvPr id="132" name="Google Shape;132;p25"/>
            <p:cNvSpPr/>
            <p:nvPr/>
          </p:nvSpPr>
          <p:spPr>
            <a:xfrm>
              <a:off x="4740400" y="193475"/>
              <a:ext cx="4321200" cy="18381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3" name="Google Shape;133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60326" y="327600"/>
              <a:ext cx="3898651" cy="1602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4" name="Google Shape;13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1385" y="2058175"/>
            <a:ext cx="2878178" cy="28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5"/>
          <p:cNvSpPr txBox="1"/>
          <p:nvPr/>
        </p:nvSpPr>
        <p:spPr>
          <a:xfrm>
            <a:off x="1644475" y="470275"/>
            <a:ext cx="2801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CELEBRATING</a:t>
            </a:r>
            <a:endParaRPr sz="3100">
              <a:solidFill>
                <a:schemeClr val="dk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1765800" y="384550"/>
            <a:ext cx="5612400" cy="67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Remy Lai: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Author Talk for Older Readers</a:t>
            </a:r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body" idx="1"/>
          </p:nvPr>
        </p:nvSpPr>
        <p:spPr>
          <a:xfrm>
            <a:off x="3163425" y="1288050"/>
            <a:ext cx="3372900" cy="295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Remy Lai writes and draws stories for kids.</a:t>
            </a: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She lives in Brisbane, Australia, where she can often be found exploring the woods near her home with her two dogs, Poop-Roller and Bossy Boots.</a:t>
            </a: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(https://remylai.com/about--contact.html)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77" name="Google Shape;177;p29"/>
          <p:cNvSpPr txBox="1"/>
          <p:nvPr/>
        </p:nvSpPr>
        <p:spPr>
          <a:xfrm>
            <a:off x="427650" y="4601150"/>
            <a:ext cx="689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Link to Google Doc with links for librarians to access</a:t>
            </a:r>
            <a:endParaRPr/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825" y="1214250"/>
            <a:ext cx="2015779" cy="295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9400" y="1438175"/>
            <a:ext cx="1734975" cy="222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rabantio template">
  <a:themeElements>
    <a:clrScheme name="Custom 347">
      <a:dk1>
        <a:srgbClr val="FFFFFF"/>
      </a:dk1>
      <a:lt1>
        <a:srgbClr val="000000"/>
      </a:lt1>
      <a:dk2>
        <a:srgbClr val="D3D9DF"/>
      </a:dk2>
      <a:lt2>
        <a:srgbClr val="496175"/>
      </a:lt2>
      <a:accent1>
        <a:srgbClr val="1456BB"/>
      </a:accent1>
      <a:accent2>
        <a:srgbClr val="971D4D"/>
      </a:accent2>
      <a:accent3>
        <a:srgbClr val="C92126"/>
      </a:accent3>
      <a:accent4>
        <a:srgbClr val="E4682F"/>
      </a:accent4>
      <a:accent5>
        <a:srgbClr val="EEAD12"/>
      </a:accent5>
      <a:accent6>
        <a:srgbClr val="328EFF"/>
      </a:accent6>
      <a:hlink>
        <a:srgbClr val="7CAEF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</Slides>
  <Notes>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Brabantio template</vt:lpstr>
      <vt:lpstr>Streamline</vt:lpstr>
      <vt:lpstr>READERS FESTIVAL 2022</vt:lpstr>
      <vt:lpstr>Remy Lai: Author Talk for Older Readers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READERS FESTIVAL 2022</dc:title>
  <cp:revision>6</cp:revision>
  <dcterms:modified xsi:type="dcterms:W3CDTF">2022-05-18T00:56:54Z</dcterms:modified>
</cp:coreProperties>
</file>