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56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3C5C6-4407-9D5E-F4C6-CF42D7E60EA5}" v="5" dt="2018-11-12T01:44:01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" userId="S::jane.hayes@dulwich-singapore.edu.sg::8b62943b-dd02-4680-9d6f-1d3e28a9a71e" providerId="AD" clId="Web-{CD9FE2A2-1748-9D4F-4ECE-66919B7DF2D9}"/>
    <pc:docChg chg="sldOrd">
      <pc:chgData name="Jane Hayes" userId="S::jane.hayes@dulwich-singapore.edu.sg::8b62943b-dd02-4680-9d6f-1d3e28a9a71e" providerId="AD" clId="Web-{CD9FE2A2-1748-9D4F-4ECE-66919B7DF2D9}" dt="2018-11-12T02:23:37.871" v="0"/>
      <pc:docMkLst>
        <pc:docMk/>
      </pc:docMkLst>
      <pc:sldChg chg="ord">
        <pc:chgData name="Jane Hayes" userId="S::jane.hayes@dulwich-singapore.edu.sg::8b62943b-dd02-4680-9d6f-1d3e28a9a71e" providerId="AD" clId="Web-{CD9FE2A2-1748-9D4F-4ECE-66919B7DF2D9}" dt="2018-11-12T02:23:37.871" v="0"/>
        <pc:sldMkLst>
          <pc:docMk/>
          <pc:sldMk cId="0" sldId="256"/>
        </pc:sldMkLst>
      </pc:sldChg>
    </pc:docChg>
  </pc:docChgLst>
  <pc:docChgLst>
    <pc:chgData name="Jane Hayes" userId="S::jane.hayes@dulwich-singapore.edu.sg::8b62943b-dd02-4680-9d6f-1d3e28a9a71e" providerId="AD" clId="Web-{887D0EC4-000B-00FF-B14F-F3A6CE3A4C2F}"/>
    <pc:docChg chg="delSld">
      <pc:chgData name="Jane Hayes" userId="S::jane.hayes@dulwich-singapore.edu.sg::8b62943b-dd02-4680-9d6f-1d3e28a9a71e" providerId="AD" clId="Web-{887D0EC4-000B-00FF-B14F-F3A6CE3A4C2F}" dt="2018-11-12T02:10:21.488" v="25"/>
      <pc:docMkLst>
        <pc:docMk/>
      </pc:docMkLst>
      <pc:sldChg chg="del">
        <pc:chgData name="Jane Hayes" userId="S::jane.hayes@dulwich-singapore.edu.sg::8b62943b-dd02-4680-9d6f-1d3e28a9a71e" providerId="AD" clId="Web-{887D0EC4-000B-00FF-B14F-F3A6CE3A4C2F}" dt="2018-11-12T02:09:57.113" v="0"/>
        <pc:sldMkLst>
          <pc:docMk/>
          <pc:sldMk cId="0" sldId="261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09:57.816" v="1"/>
        <pc:sldMkLst>
          <pc:docMk/>
          <pc:sldMk cId="0" sldId="262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09:58.535" v="2"/>
        <pc:sldMkLst>
          <pc:docMk/>
          <pc:sldMk cId="0" sldId="263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09:59.207" v="3"/>
        <pc:sldMkLst>
          <pc:docMk/>
          <pc:sldMk cId="0" sldId="264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09:59.957" v="4"/>
        <pc:sldMkLst>
          <pc:docMk/>
          <pc:sldMk cId="0" sldId="265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0.582" v="5"/>
        <pc:sldMkLst>
          <pc:docMk/>
          <pc:sldMk cId="0" sldId="266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1.160" v="6"/>
        <pc:sldMkLst>
          <pc:docMk/>
          <pc:sldMk cId="0" sldId="268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2.816" v="7"/>
        <pc:sldMkLst>
          <pc:docMk/>
          <pc:sldMk cId="0" sldId="275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3.613" v="8"/>
        <pc:sldMkLst>
          <pc:docMk/>
          <pc:sldMk cId="0" sldId="276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5.066" v="9"/>
        <pc:sldMkLst>
          <pc:docMk/>
          <pc:sldMk cId="0" sldId="277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5.972" v="10"/>
        <pc:sldMkLst>
          <pc:docMk/>
          <pc:sldMk cId="0" sldId="278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7.160" v="11"/>
        <pc:sldMkLst>
          <pc:docMk/>
          <pc:sldMk cId="0" sldId="279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8.222" v="12"/>
        <pc:sldMkLst>
          <pc:docMk/>
          <pc:sldMk cId="0" sldId="280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09.316" v="13"/>
        <pc:sldMkLst>
          <pc:docMk/>
          <pc:sldMk cId="0" sldId="281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0.269" v="14"/>
        <pc:sldMkLst>
          <pc:docMk/>
          <pc:sldMk cId="0" sldId="282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1.254" v="15"/>
        <pc:sldMkLst>
          <pc:docMk/>
          <pc:sldMk cId="0" sldId="283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2.113" v="16"/>
        <pc:sldMkLst>
          <pc:docMk/>
          <pc:sldMk cId="0" sldId="284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4.097" v="17"/>
        <pc:sldMkLst>
          <pc:docMk/>
          <pc:sldMk cId="0" sldId="285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5.191" v="18"/>
        <pc:sldMkLst>
          <pc:docMk/>
          <pc:sldMk cId="0" sldId="286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6.097" v="19"/>
        <pc:sldMkLst>
          <pc:docMk/>
          <pc:sldMk cId="0" sldId="287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6.941" v="20"/>
        <pc:sldMkLst>
          <pc:docMk/>
          <pc:sldMk cId="0" sldId="288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8.660" v="21"/>
        <pc:sldMkLst>
          <pc:docMk/>
          <pc:sldMk cId="0" sldId="289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19.441" v="22"/>
        <pc:sldMkLst>
          <pc:docMk/>
          <pc:sldMk cId="0" sldId="290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20.144" v="23"/>
        <pc:sldMkLst>
          <pc:docMk/>
          <pc:sldMk cId="0" sldId="291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20.848" v="24"/>
        <pc:sldMkLst>
          <pc:docMk/>
          <pc:sldMk cId="0" sldId="292"/>
        </pc:sldMkLst>
      </pc:sldChg>
      <pc:sldChg chg="del">
        <pc:chgData name="Jane Hayes" userId="S::jane.hayes@dulwich-singapore.edu.sg::8b62943b-dd02-4680-9d6f-1d3e28a9a71e" providerId="AD" clId="Web-{887D0EC4-000B-00FF-B14F-F3A6CE3A4C2F}" dt="2018-11-12T02:10:21.488" v="25"/>
        <pc:sldMkLst>
          <pc:docMk/>
          <pc:sldMk cId="0" sldId="293"/>
        </pc:sldMkLst>
      </pc:sldChg>
    </pc:docChg>
  </pc:docChgLst>
  <pc:docChgLst>
    <pc:chgData name="Jane Hayes" userId="S::jane.hayes@dulwich-singapore.edu.sg::8b62943b-dd02-4680-9d6f-1d3e28a9a71e" providerId="AD" clId="Web-{4093C5C6-4407-9D5E-F4C6-CF42D7E60EA5}"/>
    <pc:docChg chg="addSld delSld modSld">
      <pc:chgData name="Jane Hayes" userId="S::jane.hayes@dulwich-singapore.edu.sg::8b62943b-dd02-4680-9d6f-1d3e28a9a71e" providerId="AD" clId="Web-{4093C5C6-4407-9D5E-F4C6-CF42D7E60EA5}" dt="2018-11-12T01:47:07.714" v="261" actId="20577"/>
      <pc:docMkLst>
        <pc:docMk/>
      </pc:docMkLst>
      <pc:sldChg chg="modSp">
        <pc:chgData name="Jane Hayes" userId="S::jane.hayes@dulwich-singapore.edu.sg::8b62943b-dd02-4680-9d6f-1d3e28a9a71e" providerId="AD" clId="Web-{4093C5C6-4407-9D5E-F4C6-CF42D7E60EA5}" dt="2018-11-12T01:47:07.714" v="261" actId="20577"/>
        <pc:sldMkLst>
          <pc:docMk/>
          <pc:sldMk cId="0" sldId="256"/>
        </pc:sldMkLst>
        <pc:spChg chg="mod">
          <ac:chgData name="Jane Hayes" userId="S::jane.hayes@dulwich-singapore.edu.sg::8b62943b-dd02-4680-9d6f-1d3e28a9a71e" providerId="AD" clId="Web-{4093C5C6-4407-9D5E-F4C6-CF42D7E60EA5}" dt="2018-11-12T01:45:43.355" v="236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47:07.714" v="261" actId="20577"/>
          <ac:spMkLst>
            <pc:docMk/>
            <pc:sldMk cId="0" sldId="256"/>
            <ac:spMk id="87" creationId="{00000000-0000-0000-0000-000000000000}"/>
          </ac:spMkLst>
        </pc:spChg>
      </pc:sldChg>
      <pc:sldChg chg="delSp modSp">
        <pc:chgData name="Jane Hayes" userId="S::jane.hayes@dulwich-singapore.edu.sg::8b62943b-dd02-4680-9d6f-1d3e28a9a71e" providerId="AD" clId="Web-{4093C5C6-4407-9D5E-F4C6-CF42D7E60EA5}" dt="2018-11-12T01:10:27.999" v="16" actId="14100"/>
        <pc:sldMkLst>
          <pc:docMk/>
          <pc:sldMk cId="0" sldId="262"/>
        </pc:sldMkLst>
        <pc:picChg chg="mod">
          <ac:chgData name="Jane Hayes" userId="S::jane.hayes@dulwich-singapore.edu.sg::8b62943b-dd02-4680-9d6f-1d3e28a9a71e" providerId="AD" clId="Web-{4093C5C6-4407-9D5E-F4C6-CF42D7E60EA5}" dt="2018-11-12T01:10:25.655" v="15" actId="14100"/>
          <ac:picMkLst>
            <pc:docMk/>
            <pc:sldMk cId="0" sldId="262"/>
            <ac:picMk id="121" creationId="{00000000-0000-0000-0000-000000000000}"/>
          </ac:picMkLst>
        </pc:picChg>
        <pc:picChg chg="mod">
          <ac:chgData name="Jane Hayes" userId="S::jane.hayes@dulwich-singapore.edu.sg::8b62943b-dd02-4680-9d6f-1d3e28a9a71e" providerId="AD" clId="Web-{4093C5C6-4407-9D5E-F4C6-CF42D7E60EA5}" dt="2018-11-12T01:10:27.999" v="16" actId="14100"/>
          <ac:picMkLst>
            <pc:docMk/>
            <pc:sldMk cId="0" sldId="262"/>
            <ac:picMk id="122" creationId="{00000000-0000-0000-0000-000000000000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10:20.437" v="13"/>
          <ac:picMkLst>
            <pc:docMk/>
            <pc:sldMk cId="0" sldId="262"/>
            <ac:picMk id="123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32:18.756" v="76" actId="1076"/>
        <pc:sldMkLst>
          <pc:docMk/>
          <pc:sldMk cId="0" sldId="266"/>
        </pc:sldMkLst>
        <pc:spChg chg="mod">
          <ac:chgData name="Jane Hayes" userId="S::jane.hayes@dulwich-singapore.edu.sg::8b62943b-dd02-4680-9d6f-1d3e28a9a71e" providerId="AD" clId="Web-{4093C5C6-4407-9D5E-F4C6-CF42D7E60EA5}" dt="2018-11-12T01:19:53.268" v="50" actId="20577"/>
          <ac:spMkLst>
            <pc:docMk/>
            <pc:sldMk cId="0" sldId="266"/>
            <ac:spMk id="158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32:18.756" v="76" actId="1076"/>
          <ac:spMkLst>
            <pc:docMk/>
            <pc:sldMk cId="0" sldId="266"/>
            <ac:spMk id="160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093C5C6-4407-9D5E-F4C6-CF42D7E60EA5}" dt="2018-11-12T01:20:11.987" v="55" actId="14100"/>
          <ac:spMkLst>
            <pc:docMk/>
            <pc:sldMk cId="0" sldId="266"/>
            <ac:spMk id="161" creationId="{00000000-0000-0000-0000-000000000000}"/>
          </ac:spMkLst>
        </pc:spChg>
        <pc:picChg chg="add mod ord">
          <ac:chgData name="Jane Hayes" userId="S::jane.hayes@dulwich-singapore.edu.sg::8b62943b-dd02-4680-9d6f-1d3e28a9a71e" providerId="AD" clId="Web-{4093C5C6-4407-9D5E-F4C6-CF42D7E60EA5}" dt="2018-11-12T01:20:06.799" v="52" actId="1076"/>
          <ac:picMkLst>
            <pc:docMk/>
            <pc:sldMk cId="0" sldId="266"/>
            <ac:picMk id="2" creationId="{36B87D7C-EBE7-4136-9349-7B279B9C6FB4}"/>
          </ac:picMkLst>
        </pc:picChg>
        <pc:picChg chg="del mod">
          <ac:chgData name="Jane Hayes" userId="S::jane.hayes@dulwich-singapore.edu.sg::8b62943b-dd02-4680-9d6f-1d3e28a9a71e" providerId="AD" clId="Web-{4093C5C6-4407-9D5E-F4C6-CF42D7E60EA5}" dt="2018-11-12T01:11:11.562" v="19"/>
          <ac:picMkLst>
            <pc:docMk/>
            <pc:sldMk cId="0" sldId="266"/>
            <ac:picMk id="159" creationId="{00000000-0000-0000-0000-000000000000}"/>
          </ac:picMkLst>
        </pc:picChg>
        <pc:cxnChg chg="mod">
          <ac:chgData name="Jane Hayes" userId="S::jane.hayes@dulwich-singapore.edu.sg::8b62943b-dd02-4680-9d6f-1d3e28a9a71e" providerId="AD" clId="Web-{4093C5C6-4407-9D5E-F4C6-CF42D7E60EA5}" dt="2018-11-12T01:20:59.440" v="60" actId="1076"/>
          <ac:cxnSpMkLst>
            <pc:docMk/>
            <pc:sldMk cId="0" sldId="266"/>
            <ac:cxnSpMk id="162" creationId="{00000000-0000-0000-0000-000000000000}"/>
          </ac:cxnSpMkLst>
        </pc:cxnChg>
      </pc:sldChg>
      <pc:sldChg chg="del">
        <pc:chgData name="Jane Hayes" userId="S::jane.hayes@dulwich-singapore.edu.sg::8b62943b-dd02-4680-9d6f-1d3e28a9a71e" providerId="AD" clId="Web-{4093C5C6-4407-9D5E-F4C6-CF42D7E60EA5}" dt="2018-11-12T01:21:58.831" v="67"/>
        <pc:sldMkLst>
          <pc:docMk/>
          <pc:sldMk cId="0" sldId="267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0.738" v="68"/>
        <pc:sldMkLst>
          <pc:docMk/>
          <pc:sldMk cId="0" sldId="269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5.488" v="69"/>
        <pc:sldMkLst>
          <pc:docMk/>
          <pc:sldMk cId="0" sldId="270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38.628" v="70"/>
        <pc:sldMkLst>
          <pc:docMk/>
          <pc:sldMk cId="0" sldId="271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1.659" v="71"/>
        <pc:sldMkLst>
          <pc:docMk/>
          <pc:sldMk cId="0" sldId="272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3.081" v="72"/>
        <pc:sldMkLst>
          <pc:docMk/>
          <pc:sldMk cId="0" sldId="273"/>
        </pc:sldMkLst>
      </pc:sldChg>
      <pc:sldChg chg="del">
        <pc:chgData name="Jane Hayes" userId="S::jane.hayes@dulwich-singapore.edu.sg::8b62943b-dd02-4680-9d6f-1d3e28a9a71e" providerId="AD" clId="Web-{4093C5C6-4407-9D5E-F4C6-CF42D7E60EA5}" dt="2018-11-12T01:22:47.800" v="73"/>
        <pc:sldMkLst>
          <pc:docMk/>
          <pc:sldMk cId="0" sldId="274"/>
        </pc:sldMkLst>
      </pc:sldChg>
      <pc:sldChg chg="modSp">
        <pc:chgData name="Jane Hayes" userId="S::jane.hayes@dulwich-singapore.edu.sg::8b62943b-dd02-4680-9d6f-1d3e28a9a71e" providerId="AD" clId="Web-{4093C5C6-4407-9D5E-F4C6-CF42D7E60EA5}" dt="2018-11-12T01:42:24.791" v="170" actId="20577"/>
        <pc:sldMkLst>
          <pc:docMk/>
          <pc:sldMk cId="0" sldId="281"/>
        </pc:sldMkLst>
        <pc:spChg chg="mod">
          <ac:chgData name="Jane Hayes" userId="S::jane.hayes@dulwich-singapore.edu.sg::8b62943b-dd02-4680-9d6f-1d3e28a9a71e" providerId="AD" clId="Web-{4093C5C6-4407-9D5E-F4C6-CF42D7E60EA5}" dt="2018-11-12T01:42:24.791" v="170" actId="20577"/>
          <ac:spMkLst>
            <pc:docMk/>
            <pc:sldMk cId="0" sldId="281"/>
            <ac:spMk id="315" creationId="{00000000-0000-0000-0000-000000000000}"/>
          </ac:spMkLst>
        </pc:spChg>
      </pc:sldChg>
      <pc:sldChg chg="addSp delSp modSp add del">
        <pc:chgData name="Jane Hayes" userId="S::jane.hayes@dulwich-singapore.edu.sg::8b62943b-dd02-4680-9d6f-1d3e28a9a71e" providerId="AD" clId="Web-{4093C5C6-4407-9D5E-F4C6-CF42D7E60EA5}" dt="2018-11-12T01:36:54.539" v="127" actId="1076"/>
        <pc:sldMkLst>
          <pc:docMk/>
          <pc:sldMk cId="0" sldId="283"/>
        </pc:sldMkLst>
        <pc:picChg chg="add mod">
          <ac:chgData name="Jane Hayes" userId="S::jane.hayes@dulwich-singapore.edu.sg::8b62943b-dd02-4680-9d6f-1d3e28a9a71e" providerId="AD" clId="Web-{4093C5C6-4407-9D5E-F4C6-CF42D7E60EA5}" dt="2018-11-12T01:36:54.539" v="127" actId="1076"/>
          <ac:picMkLst>
            <pc:docMk/>
            <pc:sldMk cId="0" sldId="283"/>
            <ac:picMk id="2" creationId="{48C35E76-E892-4CC1-B5F5-10470889E890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34:01.523" v="115"/>
          <ac:picMkLst>
            <pc:docMk/>
            <pc:sldMk cId="0" sldId="283"/>
            <ac:picMk id="330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38:16.477" v="137"/>
        <pc:sldMkLst>
          <pc:docMk/>
          <pc:sldMk cId="0" sldId="286"/>
        </pc:sldMkLst>
        <pc:spChg chg="add del">
          <ac:chgData name="Jane Hayes" userId="S::jane.hayes@dulwich-singapore.edu.sg::8b62943b-dd02-4680-9d6f-1d3e28a9a71e" providerId="AD" clId="Web-{4093C5C6-4407-9D5E-F4C6-CF42D7E60EA5}" dt="2018-11-12T01:36:52.180" v="126"/>
          <ac:spMkLst>
            <pc:docMk/>
            <pc:sldMk cId="0" sldId="286"/>
            <ac:spMk id="2" creationId="{9843D274-D337-4188-BB98-1C81B85BBC4C}"/>
          </ac:spMkLst>
        </pc:spChg>
        <pc:spChg chg="add mod">
          <ac:chgData name="Jane Hayes" userId="S::jane.hayes@dulwich-singapore.edu.sg::8b62943b-dd02-4680-9d6f-1d3e28a9a71e" providerId="AD" clId="Web-{4093C5C6-4407-9D5E-F4C6-CF42D7E60EA5}" dt="2018-11-12T01:38:16.477" v="137"/>
          <ac:spMkLst>
            <pc:docMk/>
            <pc:sldMk cId="0" sldId="286"/>
            <ac:spMk id="3" creationId="{1C4B5D4F-4A28-4F20-A147-86F8A2B8A8C3}"/>
          </ac:spMkLst>
        </pc:spChg>
        <pc:picChg chg="mod">
          <ac:chgData name="Jane Hayes" userId="S::jane.hayes@dulwich-singapore.edu.sg::8b62943b-dd02-4680-9d6f-1d3e28a9a71e" providerId="AD" clId="Web-{4093C5C6-4407-9D5E-F4C6-CF42D7E60EA5}" dt="2018-11-12T01:38:01.836" v="135" actId="1076"/>
          <ac:picMkLst>
            <pc:docMk/>
            <pc:sldMk cId="0" sldId="286"/>
            <ac:picMk id="360" creationId="{00000000-0000-0000-0000-000000000000}"/>
          </ac:picMkLst>
        </pc:picChg>
      </pc:sldChg>
      <pc:sldChg chg="addSp delSp modSp">
        <pc:chgData name="Jane Hayes" userId="S::jane.hayes@dulwich-singapore.edu.sg::8b62943b-dd02-4680-9d6f-1d3e28a9a71e" providerId="AD" clId="Web-{4093C5C6-4407-9D5E-F4C6-CF42D7E60EA5}" dt="2018-11-12T01:42:50.041" v="201" actId="20577"/>
        <pc:sldMkLst>
          <pc:docMk/>
          <pc:sldMk cId="0" sldId="288"/>
        </pc:sldMkLst>
        <pc:spChg chg="mod">
          <ac:chgData name="Jane Hayes" userId="S::jane.hayes@dulwich-singapore.edu.sg::8b62943b-dd02-4680-9d6f-1d3e28a9a71e" providerId="AD" clId="Web-{4093C5C6-4407-9D5E-F4C6-CF42D7E60EA5}" dt="2018-11-12T01:42:50.041" v="201" actId="20577"/>
          <ac:spMkLst>
            <pc:docMk/>
            <pc:sldMk cId="0" sldId="288"/>
            <ac:spMk id="386" creationId="{00000000-0000-0000-0000-000000000000}"/>
          </ac:spMkLst>
        </pc:spChg>
        <pc:picChg chg="add mod">
          <ac:chgData name="Jane Hayes" userId="S::jane.hayes@dulwich-singapore.edu.sg::8b62943b-dd02-4680-9d6f-1d3e28a9a71e" providerId="AD" clId="Web-{4093C5C6-4407-9D5E-F4C6-CF42D7E60EA5}" dt="2018-11-12T01:41:26.697" v="147" actId="1076"/>
          <ac:picMkLst>
            <pc:docMk/>
            <pc:sldMk cId="0" sldId="288"/>
            <ac:picMk id="2" creationId="{925D89D8-D05F-4B40-9C04-63EF57067A62}"/>
          </ac:picMkLst>
        </pc:picChg>
        <pc:picChg chg="del">
          <ac:chgData name="Jane Hayes" userId="S::jane.hayes@dulwich-singapore.edu.sg::8b62943b-dd02-4680-9d6f-1d3e28a9a71e" providerId="AD" clId="Web-{4093C5C6-4407-9D5E-F4C6-CF42D7E60EA5}" dt="2018-11-12T01:39:06.962" v="138"/>
          <ac:picMkLst>
            <pc:docMk/>
            <pc:sldMk cId="0" sldId="288"/>
            <ac:picMk id="388" creationId="{00000000-0000-0000-0000-000000000000}"/>
          </ac:picMkLst>
        </pc:picChg>
      </pc:sldChg>
      <pc:sldChg chg="modSp del">
        <pc:chgData name="Jane Hayes" userId="S::jane.hayes@dulwich-singapore.edu.sg::8b62943b-dd02-4680-9d6f-1d3e28a9a71e" providerId="AD" clId="Web-{4093C5C6-4407-9D5E-F4C6-CF42D7E60EA5}" dt="2018-11-12T01:44:06.104" v="204"/>
        <pc:sldMkLst>
          <pc:docMk/>
          <pc:sldMk cId="0" sldId="294"/>
        </pc:sldMkLst>
        <pc:spChg chg="mod">
          <ac:chgData name="Jane Hayes" userId="S::jane.hayes@dulwich-singapore.edu.sg::8b62943b-dd02-4680-9d6f-1d3e28a9a71e" providerId="AD" clId="Web-{4093C5C6-4407-9D5E-F4C6-CF42D7E60EA5}" dt="2018-11-12T01:44:01.948" v="203" actId="20577"/>
          <ac:spMkLst>
            <pc:docMk/>
            <pc:sldMk cId="0" sldId="294"/>
            <ac:spMk id="4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8e79c44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78e79c44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8e79c44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8e79c44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8e79c44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8e79c44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9fde76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9fde76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GB"/>
              <a:t>Reading for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729450" y="605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Scanning: Aerial View</a:t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825" y="1292700"/>
            <a:ext cx="5544361" cy="3698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7650" y="605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Skimming: Driving Around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575" y="1285025"/>
            <a:ext cx="5858851" cy="3698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729450" y="6315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Deep Reading: Walking Tour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363" y="1314925"/>
            <a:ext cx="6577275" cy="36964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EE Research Skills:</a:t>
            </a:r>
            <a:endParaRPr/>
          </a:p>
          <a:p>
            <a:r>
              <a:rPr lang="en-GB"/>
              <a:t>EBSCO and JSTOR databases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2" y="34768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/>
              <a:t>Thanks to Kim Beeman, teacher librarian @ Tanglin Trust School for allowing us to adapt this presentation for use at Dulwich College, Singapore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Streamline</vt:lpstr>
      <vt:lpstr>Reading for Research</vt:lpstr>
      <vt:lpstr>Scanning: Aerial View</vt:lpstr>
      <vt:lpstr>Skimming: Driving Around</vt:lpstr>
      <vt:lpstr>Deep Reading: Walking Tour</vt:lpstr>
      <vt:lpstr>EE Research Skills: EBSCO and JSTOR 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EPQ Research Skills: ProQuest EBSCO and JSTOR</dc:title>
  <cp:revision>1</cp:revision>
  <dcterms:modified xsi:type="dcterms:W3CDTF">2018-11-12T02:23:46Z</dcterms:modified>
</cp:coreProperties>
</file>