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36088-F1CE-21C6-FC66-C156DA9E8228}" v="30" dt="2021-02-24T08:53:22.661"/>
    <p1510:client id="{2C4CAE9F-C0B0-0000-7FAA-938ABC7DA9F2}" v="102" dt="2021-02-24T05:58:56.499"/>
    <p1510:client id="{E9DE333E-C12E-435F-A143-B5659275BFEB}" v="103" dt="2021-02-24T03:17:31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Hayes" userId="S::jane.hayes@dulwich-singapore.edu.sg::8b62943b-dd02-4680-9d6f-1d3e28a9a71e" providerId="AD" clId="Web-{2C4CAE9F-C0B0-0000-7FAA-938ABC7DA9F2}"/>
    <pc:docChg chg="addSld modSld sldOrd">
      <pc:chgData name="Jane Hayes" userId="S::jane.hayes@dulwich-singapore.edu.sg::8b62943b-dd02-4680-9d6f-1d3e28a9a71e" providerId="AD" clId="Web-{2C4CAE9F-C0B0-0000-7FAA-938ABC7DA9F2}" dt="2021-02-24T05:58:53.233" v="62" actId="20577"/>
      <pc:docMkLst>
        <pc:docMk/>
      </pc:docMkLst>
      <pc:sldChg chg="addSp modSp mod setBg setClrOvrMap">
        <pc:chgData name="Jane Hayes" userId="S::jane.hayes@dulwich-singapore.edu.sg::8b62943b-dd02-4680-9d6f-1d3e28a9a71e" providerId="AD" clId="Web-{2C4CAE9F-C0B0-0000-7FAA-938ABC7DA9F2}" dt="2021-02-24T05:58:53.233" v="62" actId="20577"/>
        <pc:sldMkLst>
          <pc:docMk/>
          <pc:sldMk cId="672584707" sldId="257"/>
        </pc:sldMkLst>
        <pc:spChg chg="mod">
          <ac:chgData name="Jane Hayes" userId="S::jane.hayes@dulwich-singapore.edu.sg::8b62943b-dd02-4680-9d6f-1d3e28a9a71e" providerId="AD" clId="Web-{2C4CAE9F-C0B0-0000-7FAA-938ABC7DA9F2}" dt="2021-02-24T05:58:17.498" v="51" actId="1076"/>
          <ac:spMkLst>
            <pc:docMk/>
            <pc:sldMk cId="672584707" sldId="257"/>
            <ac:spMk id="2" creationId="{00000000-0000-0000-0000-000000000000}"/>
          </ac:spMkLst>
        </pc:spChg>
        <pc:spChg chg="add mod ord">
          <ac:chgData name="Jane Hayes" userId="S::jane.hayes@dulwich-singapore.edu.sg::8b62943b-dd02-4680-9d6f-1d3e28a9a71e" providerId="AD" clId="Web-{2C4CAE9F-C0B0-0000-7FAA-938ABC7DA9F2}" dt="2021-02-24T05:58:53.233" v="62" actId="20577"/>
          <ac:spMkLst>
            <pc:docMk/>
            <pc:sldMk cId="672584707" sldId="257"/>
            <ac:spMk id="4" creationId="{01EC36F0-282E-46D2-BE05-C7CC16690A91}"/>
          </ac:spMkLst>
        </pc:spChg>
        <pc:spChg chg="add">
          <ac:chgData name="Jane Hayes" userId="S::jane.hayes@dulwich-singapore.edu.sg::8b62943b-dd02-4680-9d6f-1d3e28a9a71e" providerId="AD" clId="Web-{2C4CAE9F-C0B0-0000-7FAA-938ABC7DA9F2}" dt="2021-02-24T05:57:13.153" v="27"/>
          <ac:spMkLst>
            <pc:docMk/>
            <pc:sldMk cId="672584707" sldId="257"/>
            <ac:spMk id="16" creationId="{81F3642D-13C8-47D1-8141-3F5A7CEBA891}"/>
          </ac:spMkLst>
        </pc:spChg>
        <pc:spChg chg="add">
          <ac:chgData name="Jane Hayes" userId="S::jane.hayes@dulwich-singapore.edu.sg::8b62943b-dd02-4680-9d6f-1d3e28a9a71e" providerId="AD" clId="Web-{2C4CAE9F-C0B0-0000-7FAA-938ABC7DA9F2}" dt="2021-02-24T05:57:13.153" v="27"/>
          <ac:spMkLst>
            <pc:docMk/>
            <pc:sldMk cId="672584707" sldId="257"/>
            <ac:spMk id="18" creationId="{07977D39-626F-40D7-B00F-16E02602DD5A}"/>
          </ac:spMkLst>
        </pc:spChg>
        <pc:spChg chg="add">
          <ac:chgData name="Jane Hayes" userId="S::jane.hayes@dulwich-singapore.edu.sg::8b62943b-dd02-4680-9d6f-1d3e28a9a71e" providerId="AD" clId="Web-{2C4CAE9F-C0B0-0000-7FAA-938ABC7DA9F2}" dt="2021-02-24T05:57:13.153" v="27"/>
          <ac:spMkLst>
            <pc:docMk/>
            <pc:sldMk cId="672584707" sldId="257"/>
            <ac:spMk id="20" creationId="{98E915F0-311A-4BDD-94EC-B0A3D6A3C546}"/>
          </ac:spMkLst>
        </pc:spChg>
        <pc:spChg chg="add">
          <ac:chgData name="Jane Hayes" userId="S::jane.hayes@dulwich-singapore.edu.sg::8b62943b-dd02-4680-9d6f-1d3e28a9a71e" providerId="AD" clId="Web-{2C4CAE9F-C0B0-0000-7FAA-938ABC7DA9F2}" dt="2021-02-24T05:57:13.153" v="27"/>
          <ac:spMkLst>
            <pc:docMk/>
            <pc:sldMk cId="672584707" sldId="257"/>
            <ac:spMk id="22" creationId="{EF1CD662-C732-41EB-A08A-EFB9E7EB8990}"/>
          </ac:spMkLst>
        </pc:spChg>
        <pc:spChg chg="add">
          <ac:chgData name="Jane Hayes" userId="S::jane.hayes@dulwich-singapore.edu.sg::8b62943b-dd02-4680-9d6f-1d3e28a9a71e" providerId="AD" clId="Web-{2C4CAE9F-C0B0-0000-7FAA-938ABC7DA9F2}" dt="2021-02-24T05:57:13.153" v="27"/>
          <ac:spMkLst>
            <pc:docMk/>
            <pc:sldMk cId="672584707" sldId="257"/>
            <ac:spMk id="24" creationId="{B905CDE4-B751-4B3E-B625-6E59F8903414}"/>
          </ac:spMkLst>
        </pc:spChg>
        <pc:spChg chg="add">
          <ac:chgData name="Jane Hayes" userId="S::jane.hayes@dulwich-singapore.edu.sg::8b62943b-dd02-4680-9d6f-1d3e28a9a71e" providerId="AD" clId="Web-{2C4CAE9F-C0B0-0000-7FAA-938ABC7DA9F2}" dt="2021-02-24T05:57:13.153" v="27"/>
          <ac:spMkLst>
            <pc:docMk/>
            <pc:sldMk cId="672584707" sldId="257"/>
            <ac:spMk id="26" creationId="{08108C16-F4C0-44AA-999D-17BD39219B24}"/>
          </ac:spMkLst>
        </pc:spChg>
        <pc:spChg chg="add">
          <ac:chgData name="Jane Hayes" userId="S::jane.hayes@dulwich-singapore.edu.sg::8b62943b-dd02-4680-9d6f-1d3e28a9a71e" providerId="AD" clId="Web-{2C4CAE9F-C0B0-0000-7FAA-938ABC7DA9F2}" dt="2021-02-24T05:57:13.153" v="27"/>
          <ac:spMkLst>
            <pc:docMk/>
            <pc:sldMk cId="672584707" sldId="257"/>
            <ac:spMk id="28" creationId="{CDC29AC1-2821-4FCC-B597-88DAF39C36FE}"/>
          </ac:spMkLst>
        </pc:spChg>
        <pc:spChg chg="add">
          <ac:chgData name="Jane Hayes" userId="S::jane.hayes@dulwich-singapore.edu.sg::8b62943b-dd02-4680-9d6f-1d3e28a9a71e" providerId="AD" clId="Web-{2C4CAE9F-C0B0-0000-7FAA-938ABC7DA9F2}" dt="2021-02-24T05:57:13.153" v="27"/>
          <ac:spMkLst>
            <pc:docMk/>
            <pc:sldMk cId="672584707" sldId="257"/>
            <ac:spMk id="30" creationId="{0640CCAE-325C-4DD0-BB26-38BF690F3BBB}"/>
          </ac:spMkLst>
        </pc:spChg>
        <pc:spChg chg="add">
          <ac:chgData name="Jane Hayes" userId="S::jane.hayes@dulwich-singapore.edu.sg::8b62943b-dd02-4680-9d6f-1d3e28a9a71e" providerId="AD" clId="Web-{2C4CAE9F-C0B0-0000-7FAA-938ABC7DA9F2}" dt="2021-02-24T05:57:13.153" v="27"/>
          <ac:spMkLst>
            <pc:docMk/>
            <pc:sldMk cId="672584707" sldId="257"/>
            <ac:spMk id="32" creationId="{49AC9A43-F5C5-4703-A0F0-78CBB9542E37}"/>
          </ac:spMkLst>
        </pc:spChg>
        <pc:spChg chg="add">
          <ac:chgData name="Jane Hayes" userId="S::jane.hayes@dulwich-singapore.edu.sg::8b62943b-dd02-4680-9d6f-1d3e28a9a71e" providerId="AD" clId="Web-{2C4CAE9F-C0B0-0000-7FAA-938ABC7DA9F2}" dt="2021-02-24T05:57:13.153" v="27"/>
          <ac:spMkLst>
            <pc:docMk/>
            <pc:sldMk cId="672584707" sldId="257"/>
            <ac:spMk id="34" creationId="{BE28351C-7EEF-428E-9B7A-5CC84F336216}"/>
          </ac:spMkLst>
        </pc:spChg>
        <pc:spChg chg="add">
          <ac:chgData name="Jane Hayes" userId="S::jane.hayes@dulwich-singapore.edu.sg::8b62943b-dd02-4680-9d6f-1d3e28a9a71e" providerId="AD" clId="Web-{2C4CAE9F-C0B0-0000-7FAA-938ABC7DA9F2}" dt="2021-02-24T05:57:13.153" v="27"/>
          <ac:spMkLst>
            <pc:docMk/>
            <pc:sldMk cId="672584707" sldId="257"/>
            <ac:spMk id="36" creationId="{C8F10CB3-3B5E-4C7A-98CF-B87454DDFA39}"/>
          </ac:spMkLst>
        </pc:spChg>
        <pc:spChg chg="add">
          <ac:chgData name="Jane Hayes" userId="S::jane.hayes@dulwich-singapore.edu.sg::8b62943b-dd02-4680-9d6f-1d3e28a9a71e" providerId="AD" clId="Web-{2C4CAE9F-C0B0-0000-7FAA-938ABC7DA9F2}" dt="2021-02-24T05:57:13.153" v="27"/>
          <ac:spMkLst>
            <pc:docMk/>
            <pc:sldMk cId="672584707" sldId="257"/>
            <ac:spMk id="38" creationId="{B0B0DBC8-B5F0-40AE-A3D3-BCD504119D4C}"/>
          </ac:spMkLst>
        </pc:spChg>
        <pc:picChg chg="mod">
          <ac:chgData name="Jane Hayes" userId="S::jane.hayes@dulwich-singapore.edu.sg::8b62943b-dd02-4680-9d6f-1d3e28a9a71e" providerId="AD" clId="Web-{2C4CAE9F-C0B0-0000-7FAA-938ABC7DA9F2}" dt="2021-02-24T05:57:40.404" v="38" actId="14100"/>
          <ac:picMkLst>
            <pc:docMk/>
            <pc:sldMk cId="672584707" sldId="257"/>
            <ac:picMk id="3" creationId="{23C02AB5-D4FF-44E4-A22B-D5B2330679D7}"/>
          </ac:picMkLst>
        </pc:picChg>
        <pc:picChg chg="mod ord">
          <ac:chgData name="Jane Hayes" userId="S::jane.hayes@dulwich-singapore.edu.sg::8b62943b-dd02-4680-9d6f-1d3e28a9a71e" providerId="AD" clId="Web-{2C4CAE9F-C0B0-0000-7FAA-938ABC7DA9F2}" dt="2021-02-24T05:58:08.107" v="47" actId="14100"/>
          <ac:picMkLst>
            <pc:docMk/>
            <pc:sldMk cId="672584707" sldId="257"/>
            <ac:picMk id="6" creationId="{00000000-0000-0000-0000-000000000000}"/>
          </ac:picMkLst>
        </pc:picChg>
        <pc:picChg chg="mod ord">
          <ac:chgData name="Jane Hayes" userId="S::jane.hayes@dulwich-singapore.edu.sg::8b62943b-dd02-4680-9d6f-1d3e28a9a71e" providerId="AD" clId="Web-{2C4CAE9F-C0B0-0000-7FAA-938ABC7DA9F2}" dt="2021-02-24T05:58:00.873" v="45" actId="14100"/>
          <ac:picMkLst>
            <pc:docMk/>
            <pc:sldMk cId="672584707" sldId="257"/>
            <ac:picMk id="7" creationId="{00000000-0000-0000-0000-000000000000}"/>
          </ac:picMkLst>
        </pc:picChg>
        <pc:picChg chg="mod ord">
          <ac:chgData name="Jane Hayes" userId="S::jane.hayes@dulwich-singapore.edu.sg::8b62943b-dd02-4680-9d6f-1d3e28a9a71e" providerId="AD" clId="Web-{2C4CAE9F-C0B0-0000-7FAA-938ABC7DA9F2}" dt="2021-02-24T05:57:51.795" v="42" actId="14100"/>
          <ac:picMkLst>
            <pc:docMk/>
            <pc:sldMk cId="672584707" sldId="257"/>
            <ac:picMk id="8" creationId="{BC782DF9-CB0B-4E10-8DF2-A324EC6D49AB}"/>
          </ac:picMkLst>
        </pc:picChg>
        <pc:picChg chg="mod">
          <ac:chgData name="Jane Hayes" userId="S::jane.hayes@dulwich-singapore.edu.sg::8b62943b-dd02-4680-9d6f-1d3e28a9a71e" providerId="AD" clId="Web-{2C4CAE9F-C0B0-0000-7FAA-938ABC7DA9F2}" dt="2021-02-24T05:57:46.013" v="40" actId="14100"/>
          <ac:picMkLst>
            <pc:docMk/>
            <pc:sldMk cId="672584707" sldId="257"/>
            <ac:picMk id="10" creationId="{1EC41B60-2B0A-42B2-9D66-EFBEB2828E80}"/>
          </ac:picMkLst>
        </pc:picChg>
        <pc:picChg chg="mod">
          <ac:chgData name="Jane Hayes" userId="S::jane.hayes@dulwich-singapore.edu.sg::8b62943b-dd02-4680-9d6f-1d3e28a9a71e" providerId="AD" clId="Web-{2C4CAE9F-C0B0-0000-7FAA-938ABC7DA9F2}" dt="2021-02-24T05:57:58.107" v="44" actId="14100"/>
          <ac:picMkLst>
            <pc:docMk/>
            <pc:sldMk cId="672584707" sldId="257"/>
            <ac:picMk id="11" creationId="{0F26CA40-75B0-4D24-8E20-C629538683C3}"/>
          </ac:picMkLst>
        </pc:picChg>
      </pc:sldChg>
      <pc:sldChg chg="add ord">
        <pc:chgData name="Jane Hayes" userId="S::jane.hayes@dulwich-singapore.edu.sg::8b62943b-dd02-4680-9d6f-1d3e28a9a71e" providerId="AD" clId="Web-{2C4CAE9F-C0B0-0000-7FAA-938ABC7DA9F2}" dt="2021-02-24T05:55:19.980" v="26"/>
        <pc:sldMkLst>
          <pc:docMk/>
          <pc:sldMk cId="1468066561" sldId="264"/>
        </pc:sldMkLst>
      </pc:sldChg>
    </pc:docChg>
  </pc:docChgLst>
  <pc:docChgLst>
    <pc:chgData name="Jane Hayes" userId="S::jane.hayes@dulwich-singapore.edu.sg::8b62943b-dd02-4680-9d6f-1d3e28a9a71e" providerId="AD" clId="Web-{17B36088-F1CE-21C6-FC66-C156DA9E8228}"/>
    <pc:docChg chg="modSld">
      <pc:chgData name="Jane Hayes" userId="S::jane.hayes@dulwich-singapore.edu.sg::8b62943b-dd02-4680-9d6f-1d3e28a9a71e" providerId="AD" clId="Web-{17B36088-F1CE-21C6-FC66-C156DA9E8228}" dt="2021-02-24T08:53:21.286" v="23" actId="20577"/>
      <pc:docMkLst>
        <pc:docMk/>
      </pc:docMkLst>
      <pc:sldChg chg="modSp">
        <pc:chgData name="Jane Hayes" userId="S::jane.hayes@dulwich-singapore.edu.sg::8b62943b-dd02-4680-9d6f-1d3e28a9a71e" providerId="AD" clId="Web-{17B36088-F1CE-21C6-FC66-C156DA9E8228}" dt="2021-02-24T08:46:26.510" v="18" actId="14100"/>
        <pc:sldMkLst>
          <pc:docMk/>
          <pc:sldMk cId="672584707" sldId="257"/>
        </pc:sldMkLst>
        <pc:spChg chg="mod">
          <ac:chgData name="Jane Hayes" userId="S::jane.hayes@dulwich-singapore.edu.sg::8b62943b-dd02-4680-9d6f-1d3e28a9a71e" providerId="AD" clId="Web-{17B36088-F1CE-21C6-FC66-C156DA9E8228}" dt="2021-02-24T08:46:26.510" v="18" actId="14100"/>
          <ac:spMkLst>
            <pc:docMk/>
            <pc:sldMk cId="672584707" sldId="257"/>
            <ac:spMk id="2" creationId="{00000000-0000-0000-0000-000000000000}"/>
          </ac:spMkLst>
        </pc:spChg>
      </pc:sldChg>
      <pc:sldChg chg="addSp modSp">
        <pc:chgData name="Jane Hayes" userId="S::jane.hayes@dulwich-singapore.edu.sg::8b62943b-dd02-4680-9d6f-1d3e28a9a71e" providerId="AD" clId="Web-{17B36088-F1CE-21C6-FC66-C156DA9E8228}" dt="2021-02-24T08:53:21.286" v="23" actId="20577"/>
        <pc:sldMkLst>
          <pc:docMk/>
          <pc:sldMk cId="1737368214" sldId="263"/>
        </pc:sldMkLst>
        <pc:spChg chg="add mod">
          <ac:chgData name="Jane Hayes" userId="S::jane.hayes@dulwich-singapore.edu.sg::8b62943b-dd02-4680-9d6f-1d3e28a9a71e" providerId="AD" clId="Web-{17B36088-F1CE-21C6-FC66-C156DA9E8228}" dt="2021-02-24T08:53:21.286" v="23" actId="20577"/>
          <ac:spMkLst>
            <pc:docMk/>
            <pc:sldMk cId="1737368214" sldId="263"/>
            <ac:spMk id="4" creationId="{E744224A-C7C9-47B8-A2E0-F89D8A61F2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4B0CE-8EC8-D447-8642-0BDBE4DD1E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5900323"/>
      </p:ext>
    </p:extLst>
  </p:cSld>
  <p:clrMapOvr>
    <a:masterClrMapping/>
  </p:clrMapOvr>
  <p:transition spd="slow" advClick="0" advTm="9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D05B0-C13C-4D4F-964B-2C4DFE1232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781010"/>
      </p:ext>
    </p:extLst>
  </p:cSld>
  <p:clrMapOvr>
    <a:masterClrMapping/>
  </p:clrMapOvr>
  <p:transition spd="slow" advClick="0" advTm="9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C4B8E-99D2-5741-B0DA-5218BF5C2D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937652"/>
      </p:ext>
    </p:extLst>
  </p:cSld>
  <p:clrMapOvr>
    <a:masterClrMapping/>
  </p:clrMapOvr>
  <p:transition spd="slow" advClick="0" advTm="9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B1441-A2DF-5A4F-8A48-06BF780FCD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1080586"/>
      </p:ext>
    </p:extLst>
  </p:cSld>
  <p:clrMapOvr>
    <a:masterClrMapping/>
  </p:clrMapOvr>
  <p:transition spd="slow" advClick="0" advTm="9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BDD63-F0D6-5245-B81F-4363C099D7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1098237"/>
      </p:ext>
    </p:extLst>
  </p:cSld>
  <p:clrMapOvr>
    <a:masterClrMapping/>
  </p:clrMapOvr>
  <p:transition spd="slow" advClick="0" advTm="9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BD84-E08A-684F-8DA6-33AD9469E1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0353860"/>
      </p:ext>
    </p:extLst>
  </p:cSld>
  <p:clrMapOvr>
    <a:masterClrMapping/>
  </p:clrMapOvr>
  <p:transition spd="slow" advClick="0" advTm="9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454E-C5F8-7A46-8E34-C3B672AD7F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303390"/>
      </p:ext>
    </p:extLst>
  </p:cSld>
  <p:clrMapOvr>
    <a:masterClrMapping/>
  </p:clrMapOvr>
  <p:transition spd="slow" advClick="0" advTm="9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53CCD-A216-1C4B-80F3-39D5EEA4EA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4067309"/>
      </p:ext>
    </p:extLst>
  </p:cSld>
  <p:clrMapOvr>
    <a:masterClrMapping/>
  </p:clrMapOvr>
  <p:transition spd="slow" advClick="0" advTm="9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8C156-B3A2-3342-BE6E-3F6A38B03D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985882"/>
      </p:ext>
    </p:extLst>
  </p:cSld>
  <p:clrMapOvr>
    <a:masterClrMapping/>
  </p:clrMapOvr>
  <p:transition spd="slow" advClick="0" advTm="9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ED922-97A8-EB45-96D8-873B272DC2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80645"/>
      </p:ext>
    </p:extLst>
  </p:cSld>
  <p:clrMapOvr>
    <a:masterClrMapping/>
  </p:clrMapOvr>
  <p:transition spd="slow" advClick="0" advTm="9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FDDE-8D24-8842-80C7-E3CF561CE2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4341511"/>
      </p:ext>
    </p:extLst>
  </p:cSld>
  <p:clrMapOvr>
    <a:masterClrMapping/>
  </p:clrMapOvr>
  <p:transition spd="slow" advClick="0" advTm="9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186D53CD-7C6D-5746-A05B-132D5DE1D1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9000">
    <p:randomBa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10" y="825833"/>
            <a:ext cx="5720717" cy="7612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400" kern="1200" dirty="0">
                <a:ea typeface="+mj-lt"/>
                <a:cs typeface="+mj-lt"/>
              </a:rPr>
              <a:t>Pixelated Book Cover Quiz</a:t>
            </a:r>
            <a:endParaRPr lang="en-US" sz="4400" dirty="0"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1F3642D-13C8-47D1-8141-3F5A7CEBA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975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EC36F0-282E-46D2-BE05-C7CC16690A91}"/>
              </a:ext>
            </a:extLst>
          </p:cNvPr>
          <p:cNvSpPr txBox="1"/>
          <p:nvPr/>
        </p:nvSpPr>
        <p:spPr>
          <a:xfrm>
            <a:off x="381910" y="1593136"/>
            <a:ext cx="4426757" cy="202082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These popular book covers have been pixelated, can you guess what books they are?</a:t>
            </a:r>
            <a:endParaRPr lang="en-US" dirty="0">
              <a:cs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063" y="960537"/>
            <a:ext cx="1655087" cy="522725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8E915F0-311A-4BDD-94EC-B0A3D6A3C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3788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F1CD662-C732-41EB-A08A-EFB9E7EB8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436" y="921824"/>
            <a:ext cx="3514219" cy="78555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AC9A43-F5C5-4703-A0F0-78CBB9542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14950"/>
            <a:ext cx="1568092" cy="1847088"/>
          </a:xfrm>
          <a:custGeom>
            <a:avLst/>
            <a:gdLst>
              <a:gd name="connsiteX0" fmla="*/ 644548 w 1568092"/>
              <a:gd name="connsiteY0" fmla="*/ 0 h 1847088"/>
              <a:gd name="connsiteX1" fmla="*/ 1568092 w 1568092"/>
              <a:gd name="connsiteY1" fmla="*/ 923544 h 1847088"/>
              <a:gd name="connsiteX2" fmla="*/ 644548 w 1568092"/>
              <a:gd name="connsiteY2" fmla="*/ 1847088 h 1847088"/>
              <a:gd name="connsiteX3" fmla="*/ 128186 w 1568092"/>
              <a:gd name="connsiteY3" fmla="*/ 1689361 h 1847088"/>
              <a:gd name="connsiteX4" fmla="*/ 0 w 1568092"/>
              <a:gd name="connsiteY4" fmla="*/ 1583598 h 1847088"/>
              <a:gd name="connsiteX5" fmla="*/ 0 w 1568092"/>
              <a:gd name="connsiteY5" fmla="*/ 263490 h 1847088"/>
              <a:gd name="connsiteX6" fmla="*/ 128186 w 1568092"/>
              <a:gd name="connsiteY6" fmla="*/ 157727 h 1847088"/>
              <a:gd name="connsiteX7" fmla="*/ 644548 w 1568092"/>
              <a:gd name="connsiteY7" fmla="*/ 0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0" y="4608026"/>
            <a:ext cx="1115950" cy="1423976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E28351C-7EEF-428E-9B7A-5CC84F336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6382" y="4769538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104" y="3009778"/>
            <a:ext cx="1672682" cy="2039299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777" y="5496845"/>
            <a:ext cx="3007628" cy="688159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0B0DBC8-B5F0-40AE-A3D3-BCD504119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0484" y="5344519"/>
            <a:ext cx="2562876" cy="5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84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AD7FAF-2531-43BB-9B28-CF27C1A06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004" y="1599917"/>
            <a:ext cx="8925462" cy="43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66F975D-CDD9-4095-9EBD-DD241FAD3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102" y="1691372"/>
            <a:ext cx="8034065" cy="400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7C71D748-60E2-4330-A08A-16F409360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513" y="1716795"/>
            <a:ext cx="8264105" cy="420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29BED27-0A1C-42F3-8308-E5E021B0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420" y="1721135"/>
            <a:ext cx="8609160" cy="38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4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pic>
        <p:nvPicPr>
          <p:cNvPr id="4" name="Picture 4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F4B37311-B193-44F5-BF22-33A57BB0B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909" y="1789888"/>
            <a:ext cx="7746520" cy="38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76" y="193230"/>
            <a:ext cx="4556151" cy="35792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600" kern="1200" dirty="0">
                <a:ea typeface="+mj-lt"/>
                <a:cs typeface="+mj-lt"/>
              </a:rPr>
              <a:t>Answers on the next page</a:t>
            </a:r>
            <a:endParaRPr lang="en-US" sz="6600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AF190-8C71-42FD-A666-4BF8A3706788}"/>
              </a:ext>
            </a:extLst>
          </p:cNvPr>
          <p:cNvSpPr txBox="1"/>
          <p:nvPr/>
        </p:nvSpPr>
        <p:spPr>
          <a:xfrm>
            <a:off x="913872" y="2110721"/>
            <a:ext cx="4426757" cy="202082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19761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56" r="38244" b="-1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41" r="36030" b="-1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5488"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44" r="25029" b="-1"/>
          <a:stretch/>
        </p:blipFill>
        <p:spPr>
          <a:xfrm>
            <a:off x="1866382" y="4783914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47" r="36336" b="-1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8066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38" y="6666"/>
            <a:ext cx="5914239" cy="1549796"/>
          </a:xfrm>
          <a:solidFill>
            <a:srgbClr val="FFFF00"/>
          </a:solidFill>
        </p:spPr>
        <p:txBody>
          <a:bodyPr/>
          <a:lstStyle/>
          <a:p>
            <a:endParaRPr lang="en-US" sz="2700" dirty="0">
              <a:latin typeface="Avenir Book"/>
            </a:endParaRPr>
          </a:p>
        </p:txBody>
      </p:sp>
      <p:pic>
        <p:nvPicPr>
          <p:cNvPr id="7" name="Picture 6" descr="878716.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36" y="5692963"/>
            <a:ext cx="5107376" cy="114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7" y="3141"/>
            <a:ext cx="1247593" cy="1552482"/>
          </a:xfrm>
          <a:prstGeom prst="rect">
            <a:avLst/>
          </a:prstGeom>
        </p:spPr>
      </p:pic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3C02AB5-D4FF-44E4-A22B-D5B233067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84827"/>
            <a:ext cx="4324709" cy="146936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C782DF9-CB0B-4E10-8DF2-A324EC6D49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413" y="46273"/>
            <a:ext cx="1247593" cy="1552482"/>
          </a:xfrm>
          <a:prstGeom prst="rect">
            <a:avLst/>
          </a:prstGeom>
        </p:spPr>
      </p:pic>
      <p:pic>
        <p:nvPicPr>
          <p:cNvPr id="10" name="Picture 9" descr="878716.285.jpg">
            <a:extLst>
              <a:ext uri="{FF2B5EF4-FFF2-40B4-BE49-F238E27FC236}">
                <a16:creationId xmlns:a16="http://schemas.microsoft.com/office/drawing/2014/main" id="{1EC41B60-2B0A-42B2-9D66-EFBEB282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9" y="5692962"/>
            <a:ext cx="5107376" cy="1147562"/>
          </a:xfrm>
          <a:prstGeom prst="rect">
            <a:avLst/>
          </a:prstGeom>
        </p:spPr>
      </p:pic>
      <p:pic>
        <p:nvPicPr>
          <p:cNvPr id="11" name="Picture 10" descr="878716.285.jpg">
            <a:extLst>
              <a:ext uri="{FF2B5EF4-FFF2-40B4-BE49-F238E27FC236}">
                <a16:creationId xmlns:a16="http://schemas.microsoft.com/office/drawing/2014/main" id="{0F26CA40-75B0-4D24-8E20-C6295386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411" y="5707339"/>
            <a:ext cx="5107376" cy="1147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44224A-C7C9-47B8-A2E0-F89D8A61F265}"/>
              </a:ext>
            </a:extLst>
          </p:cNvPr>
          <p:cNvSpPr txBox="1"/>
          <p:nvPr/>
        </p:nvSpPr>
        <p:spPr>
          <a:xfrm>
            <a:off x="2337759" y="1719532"/>
            <a:ext cx="784716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The Story of Tracey Beaker by Jacqueline Wilson</a:t>
            </a:r>
            <a:endParaRPr lang="en-US">
              <a:cs typeface="Arial"/>
            </a:endParaRP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Artemis Fowl by Eoin Colfer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Northern Lights by Phillip Pullman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The Brilliant World of Tom Gates by Liz Pichon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Alex Rider Stormbreaker by Anthony Horowitz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The BFG by Roald Dahl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Holes by Louis Sachar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Skullduggery Pleasant by Derek Landy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The Diary of a Wimpy Kid by Jeff Kinney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A Good Girls Guide to Murder by Holly Jackson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Billionaire Boy by David Walliams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Percy Jackson and the Lightening Thief by Rick Riordan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Harry Potter and the Philosopher’s Stone by J.K. Rowling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Mockingjay by Suzanne Collins</a:t>
            </a:r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Naughts and Crosses by Malorie Blackman</a:t>
            </a:r>
          </a:p>
          <a:p>
            <a:pPr algn="l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36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randomBar dir="vert"/>
      </p:transition>
    </mc:Choice>
    <mc:Fallback xmlns="">
      <p:transition advClick="0" advTm="9000">
        <p:randomBar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ibrary poster plasma " id="{A1573A62-1E97-5D48-AAAF-EC2951A3DEFB}" vid="{184B0E5A-2E4F-ED44-A33D-2DBC11E9E00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Default Design</vt:lpstr>
      <vt:lpstr>Pixelated Book Cover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 on the next page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92</cp:revision>
  <dcterms:created xsi:type="dcterms:W3CDTF">2021-02-24T02:51:49Z</dcterms:created>
  <dcterms:modified xsi:type="dcterms:W3CDTF">2021-02-24T08:53:27Z</dcterms:modified>
</cp:coreProperties>
</file>