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68" r:id="rId3"/>
    <p:sldId id="257" r:id="rId4"/>
    <p:sldId id="269" r:id="rId5"/>
    <p:sldId id="260" r:id="rId6"/>
    <p:sldId id="258" r:id="rId7"/>
    <p:sldId id="261" r:id="rId8"/>
    <p:sldId id="262" r:id="rId9"/>
    <p:sldId id="263" r:id="rId10"/>
    <p:sldId id="267" r:id="rId11"/>
    <p:sldId id="266"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75F640-CBF4-6947-8F0F-EE9F3AB0D757}" v="445" dt="2022-02-17T07:10:26.343"/>
    <p1510:client id="{D70AC37E-1BF4-BFBE-DEFC-0D00126E9046}" v="1" dt="2022-11-23T06:09:00.001"/>
    <p1510:client id="{EB711A35-0C5D-D558-34E1-1F4A97480BD8}" v="3" dt="2023-02-14T04:01:21.6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854" autoAdjust="0"/>
    <p:restoredTop sz="95680"/>
  </p:normalViewPr>
  <p:slideViewPr>
    <p:cSldViewPr snapToGrid="0">
      <p:cViewPr varScale="1">
        <p:scale>
          <a:sx n="103" d="100"/>
          <a:sy n="103" d="100"/>
        </p:scale>
        <p:origin x="179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lary SAMUELS" userId="S::hilary.samuels@dulwich-singapore.edu.sg::19684f48-8169-4d78-99fb-b1c7c4d8e10f" providerId="AD" clId="Web-{78F2E899-6159-44E4-91D0-E378B17DE65F}"/>
    <pc:docChg chg="addSld delSld modSld sldOrd modMainMaster">
      <pc:chgData name="Hilary SAMUELS" userId="S::hilary.samuels@dulwich-singapore.edu.sg::19684f48-8169-4d78-99fb-b1c7c4d8e10f" providerId="AD" clId="Web-{78F2E899-6159-44E4-91D0-E378B17DE65F}" dt="2020-02-10T07:32:44.952" v="90" actId="20577"/>
      <pc:docMkLst>
        <pc:docMk/>
      </pc:docMkLst>
      <pc:sldChg chg="del mod setBg">
        <pc:chgData name="Hilary SAMUELS" userId="S::hilary.samuels@dulwich-singapore.edu.sg::19684f48-8169-4d78-99fb-b1c7c4d8e10f" providerId="AD" clId="Web-{78F2E899-6159-44E4-91D0-E378B17DE65F}" dt="2020-02-10T07:31:25.107" v="3"/>
        <pc:sldMkLst>
          <pc:docMk/>
          <pc:sldMk cId="109857222" sldId="256"/>
        </pc:sldMkLst>
      </pc:sldChg>
      <pc:sldChg chg="modSp new">
        <pc:chgData name="Hilary SAMUELS" userId="S::hilary.samuels@dulwich-singapore.edu.sg::19684f48-8169-4d78-99fb-b1c7c4d8e10f" providerId="AD" clId="Web-{78F2E899-6159-44E4-91D0-E378B17DE65F}" dt="2020-02-10T07:31:33.717" v="36" actId="20577"/>
        <pc:sldMkLst>
          <pc:docMk/>
          <pc:sldMk cId="2829642785" sldId="257"/>
        </pc:sldMkLst>
        <pc:spChg chg="mod">
          <ac:chgData name="Hilary SAMUELS" userId="S::hilary.samuels@dulwich-singapore.edu.sg::19684f48-8169-4d78-99fb-b1c7c4d8e10f" providerId="AD" clId="Web-{78F2E899-6159-44E4-91D0-E378B17DE65F}" dt="2020-02-10T07:31:33.717" v="36" actId="20577"/>
          <ac:spMkLst>
            <pc:docMk/>
            <pc:sldMk cId="2829642785" sldId="257"/>
            <ac:spMk id="2" creationId="{C960A9F4-9087-4278-8326-B4EC4499682E}"/>
          </ac:spMkLst>
        </pc:spChg>
      </pc:sldChg>
      <pc:sldChg chg="modSp new">
        <pc:chgData name="Hilary SAMUELS" userId="S::hilary.samuels@dulwich-singapore.edu.sg::19684f48-8169-4d78-99fb-b1c7c4d8e10f" providerId="AD" clId="Web-{78F2E899-6159-44E4-91D0-E378B17DE65F}" dt="2020-02-10T07:32:29.092" v="62" actId="20577"/>
        <pc:sldMkLst>
          <pc:docMk/>
          <pc:sldMk cId="1108764551" sldId="258"/>
        </pc:sldMkLst>
        <pc:spChg chg="mod">
          <ac:chgData name="Hilary SAMUELS" userId="S::hilary.samuels@dulwich-singapore.edu.sg::19684f48-8169-4d78-99fb-b1c7c4d8e10f" providerId="AD" clId="Web-{78F2E899-6159-44E4-91D0-E378B17DE65F}" dt="2020-02-10T07:32:29.092" v="62" actId="20577"/>
          <ac:spMkLst>
            <pc:docMk/>
            <pc:sldMk cId="1108764551" sldId="258"/>
            <ac:spMk id="2" creationId="{927FB7C3-DE85-4957-A737-B30F7C4E6FA0}"/>
          </ac:spMkLst>
        </pc:spChg>
      </pc:sldChg>
      <pc:sldChg chg="modSp new ord">
        <pc:chgData name="Hilary SAMUELS" userId="S::hilary.samuels@dulwich-singapore.edu.sg::19684f48-8169-4d78-99fb-b1c7c4d8e10f" providerId="AD" clId="Web-{78F2E899-6159-44E4-91D0-E378B17DE65F}" dt="2020-02-10T07:32:44.952" v="89" actId="20577"/>
        <pc:sldMkLst>
          <pc:docMk/>
          <pc:sldMk cId="2361492934" sldId="259"/>
        </pc:sldMkLst>
        <pc:spChg chg="mod">
          <ac:chgData name="Hilary SAMUELS" userId="S::hilary.samuels@dulwich-singapore.edu.sg::19684f48-8169-4d78-99fb-b1c7c4d8e10f" providerId="AD" clId="Web-{78F2E899-6159-44E4-91D0-E378B17DE65F}" dt="2020-02-10T07:32:39.452" v="74" actId="20577"/>
          <ac:spMkLst>
            <pc:docMk/>
            <pc:sldMk cId="2361492934" sldId="259"/>
            <ac:spMk id="2" creationId="{9FA176EF-D4F8-4C6A-8F5F-FE8113E42AA6}"/>
          </ac:spMkLst>
        </pc:spChg>
        <pc:spChg chg="mod">
          <ac:chgData name="Hilary SAMUELS" userId="S::hilary.samuels@dulwich-singapore.edu.sg::19684f48-8169-4d78-99fb-b1c7c4d8e10f" providerId="AD" clId="Web-{78F2E899-6159-44E4-91D0-E378B17DE65F}" dt="2020-02-10T07:32:44.952" v="89" actId="20577"/>
          <ac:spMkLst>
            <pc:docMk/>
            <pc:sldMk cId="2361492934" sldId="259"/>
            <ac:spMk id="3" creationId="{B935917D-03E8-4F0F-9EA2-320B0372EB1B}"/>
          </ac:spMkLst>
        </pc:spChg>
      </pc:sldChg>
      <pc:sldMasterChg chg="mod setBg modSldLayout">
        <pc:chgData name="Hilary SAMUELS" userId="S::hilary.samuels@dulwich-singapore.edu.sg::19684f48-8169-4d78-99fb-b1c7c4d8e10f" providerId="AD" clId="Web-{78F2E899-6159-44E4-91D0-E378B17DE65F}" dt="2020-02-10T07:31:19.811" v="1"/>
        <pc:sldMasterMkLst>
          <pc:docMk/>
          <pc:sldMasterMk cId="2460954070" sldId="2147483660"/>
        </pc:sldMasterMkLst>
        <pc:sldLayoutChg chg="mod setBg">
          <pc:chgData name="Hilary SAMUELS" userId="S::hilary.samuels@dulwich-singapore.edu.sg::19684f48-8169-4d78-99fb-b1c7c4d8e10f" providerId="AD" clId="Web-{78F2E899-6159-44E4-91D0-E378B17DE65F}" dt="2020-02-10T07:31:19.811" v="1"/>
          <pc:sldLayoutMkLst>
            <pc:docMk/>
            <pc:sldMasterMk cId="2460954070" sldId="2147483660"/>
            <pc:sldLayoutMk cId="2385387890" sldId="2147483661"/>
          </pc:sldLayoutMkLst>
        </pc:sldLayoutChg>
        <pc:sldLayoutChg chg="mod setBg">
          <pc:chgData name="Hilary SAMUELS" userId="S::hilary.samuels@dulwich-singapore.edu.sg::19684f48-8169-4d78-99fb-b1c7c4d8e10f" providerId="AD" clId="Web-{78F2E899-6159-44E4-91D0-E378B17DE65F}" dt="2020-02-10T07:31:19.811" v="1"/>
          <pc:sldLayoutMkLst>
            <pc:docMk/>
            <pc:sldMasterMk cId="2460954070" sldId="2147483660"/>
            <pc:sldLayoutMk cId="949138452" sldId="2147483662"/>
          </pc:sldLayoutMkLst>
        </pc:sldLayoutChg>
        <pc:sldLayoutChg chg="mod setBg">
          <pc:chgData name="Hilary SAMUELS" userId="S::hilary.samuels@dulwich-singapore.edu.sg::19684f48-8169-4d78-99fb-b1c7c4d8e10f" providerId="AD" clId="Web-{78F2E899-6159-44E4-91D0-E378B17DE65F}" dt="2020-02-10T07:31:19.811" v="1"/>
          <pc:sldLayoutMkLst>
            <pc:docMk/>
            <pc:sldMasterMk cId="2460954070" sldId="2147483660"/>
            <pc:sldLayoutMk cId="2591524520" sldId="2147483663"/>
          </pc:sldLayoutMkLst>
        </pc:sldLayoutChg>
        <pc:sldLayoutChg chg="mod setBg">
          <pc:chgData name="Hilary SAMUELS" userId="S::hilary.samuels@dulwich-singapore.edu.sg::19684f48-8169-4d78-99fb-b1c7c4d8e10f" providerId="AD" clId="Web-{78F2E899-6159-44E4-91D0-E378B17DE65F}" dt="2020-02-10T07:31:19.811" v="1"/>
          <pc:sldLayoutMkLst>
            <pc:docMk/>
            <pc:sldMasterMk cId="2460954070" sldId="2147483660"/>
            <pc:sldLayoutMk cId="1203092039" sldId="2147483664"/>
          </pc:sldLayoutMkLst>
        </pc:sldLayoutChg>
        <pc:sldLayoutChg chg="mod setBg">
          <pc:chgData name="Hilary SAMUELS" userId="S::hilary.samuels@dulwich-singapore.edu.sg::19684f48-8169-4d78-99fb-b1c7c4d8e10f" providerId="AD" clId="Web-{78F2E899-6159-44E4-91D0-E378B17DE65F}" dt="2020-02-10T07:31:19.811" v="1"/>
          <pc:sldLayoutMkLst>
            <pc:docMk/>
            <pc:sldMasterMk cId="2460954070" sldId="2147483660"/>
            <pc:sldLayoutMk cId="3733172339" sldId="2147483665"/>
          </pc:sldLayoutMkLst>
        </pc:sldLayoutChg>
        <pc:sldLayoutChg chg="mod setBg">
          <pc:chgData name="Hilary SAMUELS" userId="S::hilary.samuels@dulwich-singapore.edu.sg::19684f48-8169-4d78-99fb-b1c7c4d8e10f" providerId="AD" clId="Web-{78F2E899-6159-44E4-91D0-E378B17DE65F}" dt="2020-02-10T07:31:19.811" v="1"/>
          <pc:sldLayoutMkLst>
            <pc:docMk/>
            <pc:sldMasterMk cId="2460954070" sldId="2147483660"/>
            <pc:sldLayoutMk cId="3210312558" sldId="2147483666"/>
          </pc:sldLayoutMkLst>
        </pc:sldLayoutChg>
        <pc:sldLayoutChg chg="mod setBg">
          <pc:chgData name="Hilary SAMUELS" userId="S::hilary.samuels@dulwich-singapore.edu.sg::19684f48-8169-4d78-99fb-b1c7c4d8e10f" providerId="AD" clId="Web-{78F2E899-6159-44E4-91D0-E378B17DE65F}" dt="2020-02-10T07:31:19.811" v="1"/>
          <pc:sldLayoutMkLst>
            <pc:docMk/>
            <pc:sldMasterMk cId="2460954070" sldId="2147483660"/>
            <pc:sldLayoutMk cId="3146388984" sldId="2147483667"/>
          </pc:sldLayoutMkLst>
        </pc:sldLayoutChg>
        <pc:sldLayoutChg chg="mod setBg">
          <pc:chgData name="Hilary SAMUELS" userId="S::hilary.samuels@dulwich-singapore.edu.sg::19684f48-8169-4d78-99fb-b1c7c4d8e10f" providerId="AD" clId="Web-{78F2E899-6159-44E4-91D0-E378B17DE65F}" dt="2020-02-10T07:31:19.811" v="1"/>
          <pc:sldLayoutMkLst>
            <pc:docMk/>
            <pc:sldMasterMk cId="2460954070" sldId="2147483660"/>
            <pc:sldLayoutMk cId="3171841454" sldId="2147483668"/>
          </pc:sldLayoutMkLst>
        </pc:sldLayoutChg>
        <pc:sldLayoutChg chg="mod setBg">
          <pc:chgData name="Hilary SAMUELS" userId="S::hilary.samuels@dulwich-singapore.edu.sg::19684f48-8169-4d78-99fb-b1c7c4d8e10f" providerId="AD" clId="Web-{78F2E899-6159-44E4-91D0-E378B17DE65F}" dt="2020-02-10T07:31:19.811" v="1"/>
          <pc:sldLayoutMkLst>
            <pc:docMk/>
            <pc:sldMasterMk cId="2460954070" sldId="2147483660"/>
            <pc:sldLayoutMk cId="1718958274" sldId="2147483669"/>
          </pc:sldLayoutMkLst>
        </pc:sldLayoutChg>
        <pc:sldLayoutChg chg="mod setBg">
          <pc:chgData name="Hilary SAMUELS" userId="S::hilary.samuels@dulwich-singapore.edu.sg::19684f48-8169-4d78-99fb-b1c7c4d8e10f" providerId="AD" clId="Web-{78F2E899-6159-44E4-91D0-E378B17DE65F}" dt="2020-02-10T07:31:19.811" v="1"/>
          <pc:sldLayoutMkLst>
            <pc:docMk/>
            <pc:sldMasterMk cId="2460954070" sldId="2147483660"/>
            <pc:sldLayoutMk cId="2202905451" sldId="2147483670"/>
          </pc:sldLayoutMkLst>
        </pc:sldLayoutChg>
        <pc:sldLayoutChg chg="mod setBg">
          <pc:chgData name="Hilary SAMUELS" userId="S::hilary.samuels@dulwich-singapore.edu.sg::19684f48-8169-4d78-99fb-b1c7c4d8e10f" providerId="AD" clId="Web-{78F2E899-6159-44E4-91D0-E378B17DE65F}" dt="2020-02-10T07:31:19.811" v="1"/>
          <pc:sldLayoutMkLst>
            <pc:docMk/>
            <pc:sldMasterMk cId="2460954070" sldId="2147483660"/>
            <pc:sldLayoutMk cId="3479445657" sldId="2147483671"/>
          </pc:sldLayoutMkLst>
        </pc:sldLayoutChg>
      </pc:sldMasterChg>
    </pc:docChg>
  </pc:docChgLst>
  <pc:docChgLst>
    <pc:chgData name="Hilary SAMUELS" userId="19684f48-8169-4d78-99fb-b1c7c4d8e10f" providerId="ADAL" clId="{0486089B-940C-914F-B9F9-8F85946C1F1B}"/>
    <pc:docChg chg="custSel addSld delSld modSld sldOrd">
      <pc:chgData name="Hilary SAMUELS" userId="19684f48-8169-4d78-99fb-b1c7c4d8e10f" providerId="ADAL" clId="{0486089B-940C-914F-B9F9-8F85946C1F1B}" dt="2021-02-17T07:14:41.926" v="871" actId="12"/>
      <pc:docMkLst>
        <pc:docMk/>
      </pc:docMkLst>
      <pc:sldChg chg="modSp mod modAnim">
        <pc:chgData name="Hilary SAMUELS" userId="19684f48-8169-4d78-99fb-b1c7c4d8e10f" providerId="ADAL" clId="{0486089B-940C-914F-B9F9-8F85946C1F1B}" dt="2021-02-05T04:24:45.657" v="64" actId="115"/>
        <pc:sldMkLst>
          <pc:docMk/>
          <pc:sldMk cId="2829642785" sldId="257"/>
        </pc:sldMkLst>
        <pc:spChg chg="mod">
          <ac:chgData name="Hilary SAMUELS" userId="19684f48-8169-4d78-99fb-b1c7c4d8e10f" providerId="ADAL" clId="{0486089B-940C-914F-B9F9-8F85946C1F1B}" dt="2021-02-05T04:24:45.657" v="64" actId="115"/>
          <ac:spMkLst>
            <pc:docMk/>
            <pc:sldMk cId="2829642785" sldId="257"/>
            <ac:spMk id="3" creationId="{E4005299-C340-406C-9282-3A457D6B93A7}"/>
          </ac:spMkLst>
        </pc:spChg>
      </pc:sldChg>
      <pc:sldChg chg="modSp mod modAnim">
        <pc:chgData name="Hilary SAMUELS" userId="19684f48-8169-4d78-99fb-b1c7c4d8e10f" providerId="ADAL" clId="{0486089B-940C-914F-B9F9-8F85946C1F1B}" dt="2021-02-05T04:41:54.391" v="140" actId="12"/>
        <pc:sldMkLst>
          <pc:docMk/>
          <pc:sldMk cId="1108764551" sldId="258"/>
        </pc:sldMkLst>
        <pc:spChg chg="mod">
          <ac:chgData name="Hilary SAMUELS" userId="19684f48-8169-4d78-99fb-b1c7c4d8e10f" providerId="ADAL" clId="{0486089B-940C-914F-B9F9-8F85946C1F1B}" dt="2021-02-05T04:25:03.835" v="71" actId="1076"/>
          <ac:spMkLst>
            <pc:docMk/>
            <pc:sldMk cId="1108764551" sldId="258"/>
            <ac:spMk id="2" creationId="{927FB7C3-DE85-4957-A737-B30F7C4E6FA0}"/>
          </ac:spMkLst>
        </pc:spChg>
        <pc:spChg chg="mod">
          <ac:chgData name="Hilary SAMUELS" userId="19684f48-8169-4d78-99fb-b1c7c4d8e10f" providerId="ADAL" clId="{0486089B-940C-914F-B9F9-8F85946C1F1B}" dt="2021-02-05T04:41:54.391" v="140" actId="12"/>
          <ac:spMkLst>
            <pc:docMk/>
            <pc:sldMk cId="1108764551" sldId="258"/>
            <ac:spMk id="3" creationId="{87C3076C-5AC6-44D4-872B-4D0EA4E5EF0F}"/>
          </ac:spMkLst>
        </pc:spChg>
      </pc:sldChg>
      <pc:sldChg chg="addSp delSp modSp mod">
        <pc:chgData name="Hilary SAMUELS" userId="19684f48-8169-4d78-99fb-b1c7c4d8e10f" providerId="ADAL" clId="{0486089B-940C-914F-B9F9-8F85946C1F1B}" dt="2021-02-05T04:26:09.881" v="132" actId="1076"/>
        <pc:sldMkLst>
          <pc:docMk/>
          <pc:sldMk cId="2361492934" sldId="259"/>
        </pc:sldMkLst>
        <pc:spChg chg="mod">
          <ac:chgData name="Hilary SAMUELS" userId="19684f48-8169-4d78-99fb-b1c7c4d8e10f" providerId="ADAL" clId="{0486089B-940C-914F-B9F9-8F85946C1F1B}" dt="2021-02-05T03:56:07.218" v="7" actId="20577"/>
          <ac:spMkLst>
            <pc:docMk/>
            <pc:sldMk cId="2361492934" sldId="259"/>
            <ac:spMk id="2" creationId="{9FA176EF-D4F8-4C6A-8F5F-FE8113E42AA6}"/>
          </ac:spMkLst>
        </pc:spChg>
        <pc:picChg chg="del">
          <ac:chgData name="Hilary SAMUELS" userId="19684f48-8169-4d78-99fb-b1c7c4d8e10f" providerId="ADAL" clId="{0486089B-940C-914F-B9F9-8F85946C1F1B}" dt="2021-02-05T04:25:37.014" v="127" actId="478"/>
          <ac:picMkLst>
            <pc:docMk/>
            <pc:sldMk cId="2361492934" sldId="259"/>
            <ac:picMk id="4" creationId="{4862D86B-FC7F-4942-94E8-A92F08E1E7E7}"/>
          </ac:picMkLst>
        </pc:picChg>
        <pc:picChg chg="add mod">
          <ac:chgData name="Hilary SAMUELS" userId="19684f48-8169-4d78-99fb-b1c7c4d8e10f" providerId="ADAL" clId="{0486089B-940C-914F-B9F9-8F85946C1F1B}" dt="2021-02-05T04:26:09.881" v="132" actId="1076"/>
          <ac:picMkLst>
            <pc:docMk/>
            <pc:sldMk cId="2361492934" sldId="259"/>
            <ac:picMk id="1026" creationId="{3ED7B098-0033-C749-A0A1-788ABE3FE053}"/>
          </ac:picMkLst>
        </pc:picChg>
      </pc:sldChg>
      <pc:sldChg chg="modSp mod modAnim">
        <pc:chgData name="Hilary SAMUELS" userId="19684f48-8169-4d78-99fb-b1c7c4d8e10f" providerId="ADAL" clId="{0486089B-940C-914F-B9F9-8F85946C1F1B}" dt="2021-02-05T04:42:04.836" v="162" actId="20577"/>
        <pc:sldMkLst>
          <pc:docMk/>
          <pc:sldMk cId="3352781933" sldId="262"/>
        </pc:sldMkLst>
        <pc:spChg chg="mod">
          <ac:chgData name="Hilary SAMUELS" userId="19684f48-8169-4d78-99fb-b1c7c4d8e10f" providerId="ADAL" clId="{0486089B-940C-914F-B9F9-8F85946C1F1B}" dt="2021-02-05T04:42:04.836" v="162" actId="20577"/>
          <ac:spMkLst>
            <pc:docMk/>
            <pc:sldMk cId="3352781933" sldId="262"/>
            <ac:spMk id="3" creationId="{592CF458-6B6E-49FA-9EE5-B235C10FF100}"/>
          </ac:spMkLst>
        </pc:spChg>
      </pc:sldChg>
      <pc:sldChg chg="addSp modSp mod">
        <pc:chgData name="Hilary SAMUELS" userId="19684f48-8169-4d78-99fb-b1c7c4d8e10f" providerId="ADAL" clId="{0486089B-940C-914F-B9F9-8F85946C1F1B}" dt="2021-02-05T04:27:03.581" v="139" actId="1076"/>
        <pc:sldMkLst>
          <pc:docMk/>
          <pc:sldMk cId="1299131783" sldId="264"/>
        </pc:sldMkLst>
        <pc:spChg chg="mod">
          <ac:chgData name="Hilary SAMUELS" userId="19684f48-8169-4d78-99fb-b1c7c4d8e10f" providerId="ADAL" clId="{0486089B-940C-914F-B9F9-8F85946C1F1B}" dt="2021-02-05T04:25:31.458" v="126" actId="20577"/>
          <ac:spMkLst>
            <pc:docMk/>
            <pc:sldMk cId="1299131783" sldId="264"/>
            <ac:spMk id="2" creationId="{9A6970F6-6953-4823-95EE-D06F2CC01816}"/>
          </ac:spMkLst>
        </pc:spChg>
        <pc:spChg chg="mod">
          <ac:chgData name="Hilary SAMUELS" userId="19684f48-8169-4d78-99fb-b1c7c4d8e10f" providerId="ADAL" clId="{0486089B-940C-914F-B9F9-8F85946C1F1B}" dt="2021-02-05T04:26:18.266" v="133" actId="14100"/>
          <ac:spMkLst>
            <pc:docMk/>
            <pc:sldMk cId="1299131783" sldId="264"/>
            <ac:spMk id="3" creationId="{29E8E6DC-C98C-446F-BFA8-CA4F54497635}"/>
          </ac:spMkLst>
        </pc:spChg>
        <pc:picChg chg="add mod">
          <ac:chgData name="Hilary SAMUELS" userId="19684f48-8169-4d78-99fb-b1c7c4d8e10f" providerId="ADAL" clId="{0486089B-940C-914F-B9F9-8F85946C1F1B}" dt="2021-02-05T04:27:03.581" v="139" actId="1076"/>
          <ac:picMkLst>
            <pc:docMk/>
            <pc:sldMk cId="1299131783" sldId="264"/>
            <ac:picMk id="5" creationId="{D2518AA0-3048-6744-92F8-2FAE4E430EC8}"/>
          </ac:picMkLst>
        </pc:picChg>
      </pc:sldChg>
      <pc:sldChg chg="new del">
        <pc:chgData name="Hilary SAMUELS" userId="19684f48-8169-4d78-99fb-b1c7c4d8e10f" providerId="ADAL" clId="{0486089B-940C-914F-B9F9-8F85946C1F1B}" dt="2021-02-05T04:43:25.799" v="165" actId="2696"/>
        <pc:sldMkLst>
          <pc:docMk/>
          <pc:sldMk cId="293026369" sldId="265"/>
        </pc:sldMkLst>
      </pc:sldChg>
      <pc:sldChg chg="modSp add mod modAnim">
        <pc:chgData name="Hilary SAMUELS" userId="19684f48-8169-4d78-99fb-b1c7c4d8e10f" providerId="ADAL" clId="{0486089B-940C-914F-B9F9-8F85946C1F1B}" dt="2021-02-05T04:43:48.274" v="201" actId="27636"/>
        <pc:sldMkLst>
          <pc:docMk/>
          <pc:sldMk cId="1410756952" sldId="266"/>
        </pc:sldMkLst>
        <pc:spChg chg="mod">
          <ac:chgData name="Hilary SAMUELS" userId="19684f48-8169-4d78-99fb-b1c7c4d8e10f" providerId="ADAL" clId="{0486089B-940C-914F-B9F9-8F85946C1F1B}" dt="2021-02-05T04:43:46.013" v="199" actId="1076"/>
          <ac:spMkLst>
            <pc:docMk/>
            <pc:sldMk cId="1410756952" sldId="266"/>
            <ac:spMk id="2" creationId="{51FECC75-37A8-4F9D-AE48-60A7B5A6618A}"/>
          </ac:spMkLst>
        </pc:spChg>
        <pc:spChg chg="mod">
          <ac:chgData name="Hilary SAMUELS" userId="19684f48-8169-4d78-99fb-b1c7c4d8e10f" providerId="ADAL" clId="{0486089B-940C-914F-B9F9-8F85946C1F1B}" dt="2021-02-05T04:43:48.274" v="201" actId="27636"/>
          <ac:spMkLst>
            <pc:docMk/>
            <pc:sldMk cId="1410756952" sldId="266"/>
            <ac:spMk id="3" creationId="{5DAC726E-B913-4C35-B023-E6FA0205FD72}"/>
          </ac:spMkLst>
        </pc:spChg>
      </pc:sldChg>
      <pc:sldChg chg="modSp new mod ord">
        <pc:chgData name="Hilary SAMUELS" userId="19684f48-8169-4d78-99fb-b1c7c4d8e10f" providerId="ADAL" clId="{0486089B-940C-914F-B9F9-8F85946C1F1B}" dt="2021-02-17T07:14:41.926" v="871" actId="12"/>
        <pc:sldMkLst>
          <pc:docMk/>
          <pc:sldMk cId="2311800472" sldId="267"/>
        </pc:sldMkLst>
        <pc:spChg chg="mod">
          <ac:chgData name="Hilary SAMUELS" userId="19684f48-8169-4d78-99fb-b1c7c4d8e10f" providerId="ADAL" clId="{0486089B-940C-914F-B9F9-8F85946C1F1B}" dt="2021-02-17T07:12:19.908" v="246" actId="20577"/>
          <ac:spMkLst>
            <pc:docMk/>
            <pc:sldMk cId="2311800472" sldId="267"/>
            <ac:spMk id="2" creationId="{99F34C8B-1C2B-8E4F-B35C-C08D4375394D}"/>
          </ac:spMkLst>
        </pc:spChg>
        <pc:spChg chg="mod">
          <ac:chgData name="Hilary SAMUELS" userId="19684f48-8169-4d78-99fb-b1c7c4d8e10f" providerId="ADAL" clId="{0486089B-940C-914F-B9F9-8F85946C1F1B}" dt="2021-02-17T07:14:41.926" v="871" actId="12"/>
          <ac:spMkLst>
            <pc:docMk/>
            <pc:sldMk cId="2311800472" sldId="267"/>
            <ac:spMk id="3" creationId="{465EAE9C-4B9F-9C44-995D-AB047680BA0B}"/>
          </ac:spMkLst>
        </pc:spChg>
      </pc:sldChg>
    </pc:docChg>
  </pc:docChgLst>
  <pc:docChgLst>
    <pc:chgData name="Hilary SAMUELS (DCSG)" userId="eb52c60c-93d2-4afc-a105-335f3a92dc9b" providerId="ADAL" clId="{1375F640-CBF4-6947-8F0F-EE9F3AB0D757}"/>
    <pc:docChg chg="custSel addSld modSld">
      <pc:chgData name="Hilary SAMUELS (DCSG)" userId="eb52c60c-93d2-4afc-a105-335f3a92dc9b" providerId="ADAL" clId="{1375F640-CBF4-6947-8F0F-EE9F3AB0D757}" dt="2022-02-17T07:10:27.138" v="954" actId="27636"/>
      <pc:docMkLst>
        <pc:docMk/>
      </pc:docMkLst>
      <pc:sldChg chg="modSp mod modAnim">
        <pc:chgData name="Hilary SAMUELS (DCSG)" userId="eb52c60c-93d2-4afc-a105-335f3a92dc9b" providerId="ADAL" clId="{1375F640-CBF4-6947-8F0F-EE9F3AB0D757}" dt="2022-02-17T06:34:14.314" v="435" actId="20577"/>
        <pc:sldMkLst>
          <pc:docMk/>
          <pc:sldMk cId="2829642785" sldId="257"/>
        </pc:sldMkLst>
        <pc:spChg chg="mod">
          <ac:chgData name="Hilary SAMUELS (DCSG)" userId="eb52c60c-93d2-4afc-a105-335f3a92dc9b" providerId="ADAL" clId="{1375F640-CBF4-6947-8F0F-EE9F3AB0D757}" dt="2022-02-17T06:34:14.314" v="435" actId="20577"/>
          <ac:spMkLst>
            <pc:docMk/>
            <pc:sldMk cId="2829642785" sldId="257"/>
            <ac:spMk id="3" creationId="{E4005299-C340-406C-9282-3A457D6B93A7}"/>
          </ac:spMkLst>
        </pc:spChg>
      </pc:sldChg>
      <pc:sldChg chg="modSp mod modAnim">
        <pc:chgData name="Hilary SAMUELS (DCSG)" userId="eb52c60c-93d2-4afc-a105-335f3a92dc9b" providerId="ADAL" clId="{1375F640-CBF4-6947-8F0F-EE9F3AB0D757}" dt="2022-02-17T06:33:59.315" v="389" actId="20577"/>
        <pc:sldMkLst>
          <pc:docMk/>
          <pc:sldMk cId="1108764551" sldId="258"/>
        </pc:sldMkLst>
        <pc:spChg chg="mod">
          <ac:chgData name="Hilary SAMUELS (DCSG)" userId="eb52c60c-93d2-4afc-a105-335f3a92dc9b" providerId="ADAL" clId="{1375F640-CBF4-6947-8F0F-EE9F3AB0D757}" dt="2022-02-17T06:33:59.315" v="389" actId="20577"/>
          <ac:spMkLst>
            <pc:docMk/>
            <pc:sldMk cId="1108764551" sldId="258"/>
            <ac:spMk id="3" creationId="{87C3076C-5AC6-44D4-872B-4D0EA4E5EF0F}"/>
          </ac:spMkLst>
        </pc:spChg>
      </pc:sldChg>
      <pc:sldChg chg="modSp">
        <pc:chgData name="Hilary SAMUELS (DCSG)" userId="eb52c60c-93d2-4afc-a105-335f3a92dc9b" providerId="ADAL" clId="{1375F640-CBF4-6947-8F0F-EE9F3AB0D757}" dt="2022-02-17T06:33:19.168" v="149" actId="20577"/>
        <pc:sldMkLst>
          <pc:docMk/>
          <pc:sldMk cId="3352781933" sldId="262"/>
        </pc:sldMkLst>
        <pc:spChg chg="mod">
          <ac:chgData name="Hilary SAMUELS (DCSG)" userId="eb52c60c-93d2-4afc-a105-335f3a92dc9b" providerId="ADAL" clId="{1375F640-CBF4-6947-8F0F-EE9F3AB0D757}" dt="2022-02-17T06:33:19.168" v="149" actId="20577"/>
          <ac:spMkLst>
            <pc:docMk/>
            <pc:sldMk cId="3352781933" sldId="262"/>
            <ac:spMk id="3" creationId="{592CF458-6B6E-49FA-9EE5-B235C10FF100}"/>
          </ac:spMkLst>
        </pc:spChg>
      </pc:sldChg>
      <pc:sldChg chg="modSp mod">
        <pc:chgData name="Hilary SAMUELS (DCSG)" userId="eb52c60c-93d2-4afc-a105-335f3a92dc9b" providerId="ADAL" clId="{1375F640-CBF4-6947-8F0F-EE9F3AB0D757}" dt="2022-02-17T07:10:27.138" v="954" actId="27636"/>
        <pc:sldMkLst>
          <pc:docMk/>
          <pc:sldMk cId="2311800472" sldId="267"/>
        </pc:sldMkLst>
        <pc:spChg chg="mod">
          <ac:chgData name="Hilary SAMUELS (DCSG)" userId="eb52c60c-93d2-4afc-a105-335f3a92dc9b" providerId="ADAL" clId="{1375F640-CBF4-6947-8F0F-EE9F3AB0D757}" dt="2022-02-17T07:10:27.138" v="954" actId="27636"/>
          <ac:spMkLst>
            <pc:docMk/>
            <pc:sldMk cId="2311800472" sldId="267"/>
            <ac:spMk id="3" creationId="{465EAE9C-4B9F-9C44-995D-AB047680BA0B}"/>
          </ac:spMkLst>
        </pc:spChg>
      </pc:sldChg>
      <pc:sldChg chg="addSp delSp modSp new mod">
        <pc:chgData name="Hilary SAMUELS (DCSG)" userId="eb52c60c-93d2-4afc-a105-335f3a92dc9b" providerId="ADAL" clId="{1375F640-CBF4-6947-8F0F-EE9F3AB0D757}" dt="2022-02-17T06:38:43.200" v="896" actId="14100"/>
        <pc:sldMkLst>
          <pc:docMk/>
          <pc:sldMk cId="3383641594" sldId="268"/>
        </pc:sldMkLst>
        <pc:spChg chg="mod">
          <ac:chgData name="Hilary SAMUELS (DCSG)" userId="eb52c60c-93d2-4afc-a105-335f3a92dc9b" providerId="ADAL" clId="{1375F640-CBF4-6947-8F0F-EE9F3AB0D757}" dt="2022-02-17T06:35:56.316" v="490" actId="20577"/>
          <ac:spMkLst>
            <pc:docMk/>
            <pc:sldMk cId="3383641594" sldId="268"/>
            <ac:spMk id="2" creationId="{A921D4A8-C3B2-C44D-8275-1781639BC0B4}"/>
          </ac:spMkLst>
        </pc:spChg>
        <pc:spChg chg="del mod">
          <ac:chgData name="Hilary SAMUELS (DCSG)" userId="eb52c60c-93d2-4afc-a105-335f3a92dc9b" providerId="ADAL" clId="{1375F640-CBF4-6947-8F0F-EE9F3AB0D757}" dt="2022-02-17T06:36:29.520" v="492"/>
          <ac:spMkLst>
            <pc:docMk/>
            <pc:sldMk cId="3383641594" sldId="268"/>
            <ac:spMk id="3" creationId="{636CEE99-AEE5-0B4A-BB50-BC3DA2DFAA2D}"/>
          </ac:spMkLst>
        </pc:spChg>
        <pc:spChg chg="add mod">
          <ac:chgData name="Hilary SAMUELS (DCSG)" userId="eb52c60c-93d2-4afc-a105-335f3a92dc9b" providerId="ADAL" clId="{1375F640-CBF4-6947-8F0F-EE9F3AB0D757}" dt="2022-02-17T06:38:19.227" v="805" actId="14100"/>
          <ac:spMkLst>
            <pc:docMk/>
            <pc:sldMk cId="3383641594" sldId="268"/>
            <ac:spMk id="4" creationId="{3D3CA349-5315-8140-8C40-100C7A4C5606}"/>
          </ac:spMkLst>
        </pc:spChg>
        <pc:spChg chg="add mod">
          <ac:chgData name="Hilary SAMUELS (DCSG)" userId="eb52c60c-93d2-4afc-a105-335f3a92dc9b" providerId="ADAL" clId="{1375F640-CBF4-6947-8F0F-EE9F3AB0D757}" dt="2022-02-17T06:38:23.257" v="807" actId="14100"/>
          <ac:spMkLst>
            <pc:docMk/>
            <pc:sldMk cId="3383641594" sldId="268"/>
            <ac:spMk id="7" creationId="{3DCD3E89-69A3-0F46-84E1-443600193B96}"/>
          </ac:spMkLst>
        </pc:spChg>
        <pc:spChg chg="add mod">
          <ac:chgData name="Hilary SAMUELS (DCSG)" userId="eb52c60c-93d2-4afc-a105-335f3a92dc9b" providerId="ADAL" clId="{1375F640-CBF4-6947-8F0F-EE9F3AB0D757}" dt="2022-02-17T06:37:20.198" v="645" actId="14100"/>
          <ac:spMkLst>
            <pc:docMk/>
            <pc:sldMk cId="3383641594" sldId="268"/>
            <ac:spMk id="8" creationId="{072AB1D7-9E54-8D4B-B587-61582B742D71}"/>
          </ac:spMkLst>
        </pc:spChg>
        <pc:spChg chg="add del mod">
          <ac:chgData name="Hilary SAMUELS (DCSG)" userId="eb52c60c-93d2-4afc-a105-335f3a92dc9b" providerId="ADAL" clId="{1375F640-CBF4-6947-8F0F-EE9F3AB0D757}" dt="2022-02-17T06:37:22.732" v="647"/>
          <ac:spMkLst>
            <pc:docMk/>
            <pc:sldMk cId="3383641594" sldId="268"/>
            <ac:spMk id="9" creationId="{9954C035-A316-1440-A268-5AC539F4B415}"/>
          </ac:spMkLst>
        </pc:spChg>
        <pc:spChg chg="add mod">
          <ac:chgData name="Hilary SAMUELS (DCSG)" userId="eb52c60c-93d2-4afc-a105-335f3a92dc9b" providerId="ADAL" clId="{1375F640-CBF4-6947-8F0F-EE9F3AB0D757}" dt="2022-02-17T06:37:36.453" v="692" actId="14100"/>
          <ac:spMkLst>
            <pc:docMk/>
            <pc:sldMk cId="3383641594" sldId="268"/>
            <ac:spMk id="10" creationId="{FB53FC8C-4293-7B40-944D-33F4F8FF33DA}"/>
          </ac:spMkLst>
        </pc:spChg>
        <pc:spChg chg="add mod">
          <ac:chgData name="Hilary SAMUELS (DCSG)" userId="eb52c60c-93d2-4afc-a105-335f3a92dc9b" providerId="ADAL" clId="{1375F640-CBF4-6947-8F0F-EE9F3AB0D757}" dt="2022-02-17T06:38:08.859" v="796" actId="14100"/>
          <ac:spMkLst>
            <pc:docMk/>
            <pc:sldMk cId="3383641594" sldId="268"/>
            <ac:spMk id="11" creationId="{CC908ED4-53C0-F547-9EB2-253CC8C80340}"/>
          </ac:spMkLst>
        </pc:spChg>
        <pc:spChg chg="add mod">
          <ac:chgData name="Hilary SAMUELS (DCSG)" userId="eb52c60c-93d2-4afc-a105-335f3a92dc9b" providerId="ADAL" clId="{1375F640-CBF4-6947-8F0F-EE9F3AB0D757}" dt="2022-02-17T06:38:43.200" v="896" actId="14100"/>
          <ac:spMkLst>
            <pc:docMk/>
            <pc:sldMk cId="3383641594" sldId="268"/>
            <ac:spMk id="12" creationId="{5B6A45EB-66AE-5E4B-8A78-C378FED62169}"/>
          </ac:spMkLst>
        </pc:spChg>
        <pc:picChg chg="add mod">
          <ac:chgData name="Hilary SAMUELS (DCSG)" userId="eb52c60c-93d2-4afc-a105-335f3a92dc9b" providerId="ADAL" clId="{1375F640-CBF4-6947-8F0F-EE9F3AB0D757}" dt="2022-02-17T06:36:29.520" v="492"/>
          <ac:picMkLst>
            <pc:docMk/>
            <pc:sldMk cId="3383641594" sldId="268"/>
            <ac:picMk id="1026" creationId="{CCFB77C2-0F45-8F42-98FB-9B0E7B762366}"/>
          </ac:picMkLst>
        </pc:picChg>
        <pc:picChg chg="add del">
          <ac:chgData name="Hilary SAMUELS (DCSG)" userId="eb52c60c-93d2-4afc-a105-335f3a92dc9b" providerId="ADAL" clId="{1375F640-CBF4-6947-8F0F-EE9F3AB0D757}" dt="2022-02-17T06:36:46.932" v="522"/>
          <ac:picMkLst>
            <pc:docMk/>
            <pc:sldMk cId="3383641594" sldId="268"/>
            <ac:picMk id="1028" creationId="{CBA7B701-6E13-234F-8906-8438A8EA9F7A}"/>
          </ac:picMkLst>
        </pc:picChg>
      </pc:sldChg>
      <pc:sldChg chg="modSp new mod">
        <pc:chgData name="Hilary SAMUELS (DCSG)" userId="eb52c60c-93d2-4afc-a105-335f3a92dc9b" providerId="ADAL" clId="{1375F640-CBF4-6947-8F0F-EE9F3AB0D757}" dt="2022-02-17T06:49:38.062" v="945" actId="27636"/>
        <pc:sldMkLst>
          <pc:docMk/>
          <pc:sldMk cId="3185656630" sldId="269"/>
        </pc:sldMkLst>
        <pc:spChg chg="mod">
          <ac:chgData name="Hilary SAMUELS (DCSG)" userId="eb52c60c-93d2-4afc-a105-335f3a92dc9b" providerId="ADAL" clId="{1375F640-CBF4-6947-8F0F-EE9F3AB0D757}" dt="2022-02-17T06:49:12.577" v="932" actId="20577"/>
          <ac:spMkLst>
            <pc:docMk/>
            <pc:sldMk cId="3185656630" sldId="269"/>
            <ac:spMk id="2" creationId="{52057626-5DDC-804F-AA9F-69ACEE104CBD}"/>
          </ac:spMkLst>
        </pc:spChg>
        <pc:spChg chg="mod">
          <ac:chgData name="Hilary SAMUELS (DCSG)" userId="eb52c60c-93d2-4afc-a105-335f3a92dc9b" providerId="ADAL" clId="{1375F640-CBF4-6947-8F0F-EE9F3AB0D757}" dt="2022-02-17T06:49:38.062" v="945" actId="27636"/>
          <ac:spMkLst>
            <pc:docMk/>
            <pc:sldMk cId="3185656630" sldId="269"/>
            <ac:spMk id="3" creationId="{EB6EBFED-D2F4-F24A-A909-8014569A0822}"/>
          </ac:spMkLst>
        </pc:spChg>
      </pc:sldChg>
    </pc:docChg>
  </pc:docChgLst>
  <pc:docChgLst>
    <pc:chgData name="Hilary SAMUELS" userId="S::hilary.samuels@dulwich-singapore.edu.sg::19684f48-8169-4d78-99fb-b1c7c4d8e10f" providerId="AD" clId="Web-{E5767B97-F086-C350-8958-F29547B27F60}"/>
    <pc:docChg chg="addSld modSld">
      <pc:chgData name="Hilary SAMUELS" userId="S::hilary.samuels@dulwich-singapore.edu.sg::19684f48-8169-4d78-99fb-b1c7c4d8e10f" providerId="AD" clId="Web-{E5767B97-F086-C350-8958-F29547B27F60}" dt="2020-02-10T09:11:28.328" v="1840" actId="20577"/>
      <pc:docMkLst>
        <pc:docMk/>
      </pc:docMkLst>
      <pc:sldChg chg="modSp addAnim modAnim">
        <pc:chgData name="Hilary SAMUELS" userId="S::hilary.samuels@dulwich-singapore.edu.sg::19684f48-8169-4d78-99fb-b1c7c4d8e10f" providerId="AD" clId="Web-{E5767B97-F086-C350-8958-F29547B27F60}" dt="2020-02-10T08:57:41.703" v="430"/>
        <pc:sldMkLst>
          <pc:docMk/>
          <pc:sldMk cId="2829642785" sldId="257"/>
        </pc:sldMkLst>
        <pc:spChg chg="mod">
          <ac:chgData name="Hilary SAMUELS" userId="S::hilary.samuels@dulwich-singapore.edu.sg::19684f48-8169-4d78-99fb-b1c7c4d8e10f" providerId="AD" clId="Web-{E5767B97-F086-C350-8958-F29547B27F60}" dt="2020-02-10T08:57:40.547" v="426" actId="20577"/>
          <ac:spMkLst>
            <pc:docMk/>
            <pc:sldMk cId="2829642785" sldId="257"/>
            <ac:spMk id="3" creationId="{E4005299-C340-406C-9282-3A457D6B93A7}"/>
          </ac:spMkLst>
        </pc:spChg>
      </pc:sldChg>
      <pc:sldChg chg="modSp addAnim modAnim">
        <pc:chgData name="Hilary SAMUELS" userId="S::hilary.samuels@dulwich-singapore.edu.sg::19684f48-8169-4d78-99fb-b1c7c4d8e10f" providerId="AD" clId="Web-{E5767B97-F086-C350-8958-F29547B27F60}" dt="2020-02-10T09:01:10.172" v="879" actId="20577"/>
        <pc:sldMkLst>
          <pc:docMk/>
          <pc:sldMk cId="1108764551" sldId="258"/>
        </pc:sldMkLst>
        <pc:spChg chg="mod">
          <ac:chgData name="Hilary SAMUELS" userId="S::hilary.samuels@dulwich-singapore.edu.sg::19684f48-8169-4d78-99fb-b1c7c4d8e10f" providerId="AD" clId="Web-{E5767B97-F086-C350-8958-F29547B27F60}" dt="2020-02-10T08:57:53.313" v="460" actId="20577"/>
          <ac:spMkLst>
            <pc:docMk/>
            <pc:sldMk cId="1108764551" sldId="258"/>
            <ac:spMk id="2" creationId="{927FB7C3-DE85-4957-A737-B30F7C4E6FA0}"/>
          </ac:spMkLst>
        </pc:spChg>
        <pc:spChg chg="mod">
          <ac:chgData name="Hilary SAMUELS" userId="S::hilary.samuels@dulwich-singapore.edu.sg::19684f48-8169-4d78-99fb-b1c7c4d8e10f" providerId="AD" clId="Web-{E5767B97-F086-C350-8958-F29547B27F60}" dt="2020-02-10T09:01:10.172" v="879" actId="20577"/>
          <ac:spMkLst>
            <pc:docMk/>
            <pc:sldMk cId="1108764551" sldId="258"/>
            <ac:spMk id="3" creationId="{87C3076C-5AC6-44D4-872B-4D0EA4E5EF0F}"/>
          </ac:spMkLst>
        </pc:spChg>
      </pc:sldChg>
      <pc:sldChg chg="addSp modSp">
        <pc:chgData name="Hilary SAMUELS" userId="S::hilary.samuels@dulwich-singapore.edu.sg::19684f48-8169-4d78-99fb-b1c7c4d8e10f" providerId="AD" clId="Web-{E5767B97-F086-C350-8958-F29547B27F60}" dt="2020-02-10T09:02:39.516" v="1102" actId="20577"/>
        <pc:sldMkLst>
          <pc:docMk/>
          <pc:sldMk cId="2361492934" sldId="259"/>
        </pc:sldMkLst>
        <pc:spChg chg="mod">
          <ac:chgData name="Hilary SAMUELS" userId="S::hilary.samuels@dulwich-singapore.edu.sg::19684f48-8169-4d78-99fb-b1c7c4d8e10f" providerId="AD" clId="Web-{E5767B97-F086-C350-8958-F29547B27F60}" dt="2020-02-10T09:02:13.016" v="925" actId="20577"/>
          <ac:spMkLst>
            <pc:docMk/>
            <pc:sldMk cId="2361492934" sldId="259"/>
            <ac:spMk id="2" creationId="{9FA176EF-D4F8-4C6A-8F5F-FE8113E42AA6}"/>
          </ac:spMkLst>
        </pc:spChg>
        <pc:spChg chg="mod">
          <ac:chgData name="Hilary SAMUELS" userId="S::hilary.samuels@dulwich-singapore.edu.sg::19684f48-8169-4d78-99fb-b1c7c4d8e10f" providerId="AD" clId="Web-{E5767B97-F086-C350-8958-F29547B27F60}" dt="2020-02-10T09:02:39.516" v="1102" actId="20577"/>
          <ac:spMkLst>
            <pc:docMk/>
            <pc:sldMk cId="2361492934" sldId="259"/>
            <ac:spMk id="3" creationId="{B935917D-03E8-4F0F-9EA2-320B0372EB1B}"/>
          </ac:spMkLst>
        </pc:spChg>
        <pc:picChg chg="add mod">
          <ac:chgData name="Hilary SAMUELS" userId="S::hilary.samuels@dulwich-singapore.edu.sg::19684f48-8169-4d78-99fb-b1c7c4d8e10f" providerId="AD" clId="Web-{E5767B97-F086-C350-8958-F29547B27F60}" dt="2020-02-10T08:55:38.078" v="341" actId="1076"/>
          <ac:picMkLst>
            <pc:docMk/>
            <pc:sldMk cId="2361492934" sldId="259"/>
            <ac:picMk id="4" creationId="{4862D86B-FC7F-4942-94E8-A92F08E1E7E7}"/>
          </ac:picMkLst>
        </pc:picChg>
      </pc:sldChg>
      <pc:sldChg chg="addSp delSp modSp new">
        <pc:chgData name="Hilary SAMUELS" userId="S::hilary.samuels@dulwich-singapore.edu.sg::19684f48-8169-4d78-99fb-b1c7c4d8e10f" providerId="AD" clId="Web-{E5767B97-F086-C350-8958-F29547B27F60}" dt="2020-02-10T08:52:07.687" v="16"/>
        <pc:sldMkLst>
          <pc:docMk/>
          <pc:sldMk cId="2316998154" sldId="260"/>
        </pc:sldMkLst>
        <pc:spChg chg="mod">
          <ac:chgData name="Hilary SAMUELS" userId="S::hilary.samuels@dulwich-singapore.edu.sg::19684f48-8169-4d78-99fb-b1c7c4d8e10f" providerId="AD" clId="Web-{E5767B97-F086-C350-8958-F29547B27F60}" dt="2020-02-10T08:51:59.375" v="13" actId="20577"/>
          <ac:spMkLst>
            <pc:docMk/>
            <pc:sldMk cId="2316998154" sldId="260"/>
            <ac:spMk id="2" creationId="{5772CEC0-76D8-400F-98AE-B3ECD85C9890}"/>
          </ac:spMkLst>
        </pc:spChg>
        <pc:spChg chg="del">
          <ac:chgData name="Hilary SAMUELS" userId="S::hilary.samuels@dulwich-singapore.edu.sg::19684f48-8169-4d78-99fb-b1c7c4d8e10f" providerId="AD" clId="Web-{E5767B97-F086-C350-8958-F29547B27F60}" dt="2020-02-10T08:52:07.687" v="16"/>
          <ac:spMkLst>
            <pc:docMk/>
            <pc:sldMk cId="2316998154" sldId="260"/>
            <ac:spMk id="3" creationId="{CFFACF51-36FC-4934-AA5F-7B0E1E15E5CC}"/>
          </ac:spMkLst>
        </pc:spChg>
        <pc:picChg chg="add mod ord">
          <ac:chgData name="Hilary SAMUELS" userId="S::hilary.samuels@dulwich-singapore.edu.sg::19684f48-8169-4d78-99fb-b1c7c4d8e10f" providerId="AD" clId="Web-{E5767B97-F086-C350-8958-F29547B27F60}" dt="2020-02-10T08:52:07.687" v="16"/>
          <ac:picMkLst>
            <pc:docMk/>
            <pc:sldMk cId="2316998154" sldId="260"/>
            <ac:picMk id="4" creationId="{2B7D1882-C9EB-43C6-BC8B-96D96A1E0C01}"/>
          </ac:picMkLst>
        </pc:picChg>
      </pc:sldChg>
      <pc:sldChg chg="addSp delSp modSp new">
        <pc:chgData name="Hilary SAMUELS" userId="S::hilary.samuels@dulwich-singapore.edu.sg::19684f48-8169-4d78-99fb-b1c7c4d8e10f" providerId="AD" clId="Web-{E5767B97-F086-C350-8958-F29547B27F60}" dt="2020-02-10T09:01:25.424" v="901"/>
        <pc:sldMkLst>
          <pc:docMk/>
          <pc:sldMk cId="4146244694" sldId="261"/>
        </pc:sldMkLst>
        <pc:spChg chg="mod">
          <ac:chgData name="Hilary SAMUELS" userId="S::hilary.samuels@dulwich-singapore.edu.sg::19684f48-8169-4d78-99fb-b1c7c4d8e10f" providerId="AD" clId="Web-{E5767B97-F086-C350-8958-F29547B27F60}" dt="2020-02-10T09:01:16.422" v="898" actId="20577"/>
          <ac:spMkLst>
            <pc:docMk/>
            <pc:sldMk cId="4146244694" sldId="261"/>
            <ac:spMk id="2" creationId="{97FE017D-FF91-46A1-A0D1-88F85481C818}"/>
          </ac:spMkLst>
        </pc:spChg>
        <pc:spChg chg="del">
          <ac:chgData name="Hilary SAMUELS" userId="S::hilary.samuels@dulwich-singapore.edu.sg::19684f48-8169-4d78-99fb-b1c7c4d8e10f" providerId="AD" clId="Web-{E5767B97-F086-C350-8958-F29547B27F60}" dt="2020-02-10T09:01:25.424" v="901"/>
          <ac:spMkLst>
            <pc:docMk/>
            <pc:sldMk cId="4146244694" sldId="261"/>
            <ac:spMk id="3" creationId="{C008DA30-FA14-47AF-A7EF-D57CC954FC61}"/>
          </ac:spMkLst>
        </pc:spChg>
        <pc:picChg chg="add mod ord">
          <ac:chgData name="Hilary SAMUELS" userId="S::hilary.samuels@dulwich-singapore.edu.sg::19684f48-8169-4d78-99fb-b1c7c4d8e10f" providerId="AD" clId="Web-{E5767B97-F086-C350-8958-F29547B27F60}" dt="2020-02-10T09:01:25.424" v="901"/>
          <ac:picMkLst>
            <pc:docMk/>
            <pc:sldMk cId="4146244694" sldId="261"/>
            <ac:picMk id="4" creationId="{E633E0BC-C200-4678-A05E-E3D835357A73}"/>
          </ac:picMkLst>
        </pc:picChg>
      </pc:sldChg>
      <pc:sldChg chg="modSp new addAnim modAnim">
        <pc:chgData name="Hilary SAMUELS" userId="S::hilary.samuels@dulwich-singapore.edu.sg::19684f48-8169-4d78-99fb-b1c7c4d8e10f" providerId="AD" clId="Web-{E5767B97-F086-C350-8958-F29547B27F60}" dt="2020-02-10T09:07:07.641" v="1637"/>
        <pc:sldMkLst>
          <pc:docMk/>
          <pc:sldMk cId="3352781933" sldId="262"/>
        </pc:sldMkLst>
        <pc:spChg chg="mod">
          <ac:chgData name="Hilary SAMUELS" userId="S::hilary.samuels@dulwich-singapore.edu.sg::19684f48-8169-4d78-99fb-b1c7c4d8e10f" providerId="AD" clId="Web-{E5767B97-F086-C350-8958-F29547B27F60}" dt="2020-02-10T09:03:06.501" v="1157" actId="20577"/>
          <ac:spMkLst>
            <pc:docMk/>
            <pc:sldMk cId="3352781933" sldId="262"/>
            <ac:spMk id="2" creationId="{6F1FEC8F-FFBF-499E-BECF-E1A28E80A4FB}"/>
          </ac:spMkLst>
        </pc:spChg>
        <pc:spChg chg="mod">
          <ac:chgData name="Hilary SAMUELS" userId="S::hilary.samuels@dulwich-singapore.edu.sg::19684f48-8169-4d78-99fb-b1c7c4d8e10f" providerId="AD" clId="Web-{E5767B97-F086-C350-8958-F29547B27F60}" dt="2020-02-10T09:07:06.641" v="1633" actId="20577"/>
          <ac:spMkLst>
            <pc:docMk/>
            <pc:sldMk cId="3352781933" sldId="262"/>
            <ac:spMk id="3" creationId="{592CF458-6B6E-49FA-9EE5-B235C10FF100}"/>
          </ac:spMkLst>
        </pc:spChg>
      </pc:sldChg>
      <pc:sldChg chg="addSp delSp modSp new">
        <pc:chgData name="Hilary SAMUELS" userId="S::hilary.samuels@dulwich-singapore.edu.sg::19684f48-8169-4d78-99fb-b1c7c4d8e10f" providerId="AD" clId="Web-{E5767B97-F086-C350-8958-F29547B27F60}" dt="2020-02-10T09:10:44.360" v="1670" actId="1076"/>
        <pc:sldMkLst>
          <pc:docMk/>
          <pc:sldMk cId="2828777312" sldId="263"/>
        </pc:sldMkLst>
        <pc:spChg chg="mod">
          <ac:chgData name="Hilary SAMUELS" userId="S::hilary.samuels@dulwich-singapore.edu.sg::19684f48-8169-4d78-99fb-b1c7c4d8e10f" providerId="AD" clId="Web-{E5767B97-F086-C350-8958-F29547B27F60}" dt="2020-02-10T09:10:14.391" v="1660" actId="20577"/>
          <ac:spMkLst>
            <pc:docMk/>
            <pc:sldMk cId="2828777312" sldId="263"/>
            <ac:spMk id="2" creationId="{C93226CF-EAFC-483F-BD5A-42C9BBA58C44}"/>
          </ac:spMkLst>
        </pc:spChg>
        <pc:spChg chg="del mod">
          <ac:chgData name="Hilary SAMUELS" userId="S::hilary.samuels@dulwich-singapore.edu.sg::19684f48-8169-4d78-99fb-b1c7c4d8e10f" providerId="AD" clId="Web-{E5767B97-F086-C350-8958-F29547B27F60}" dt="2020-02-10T09:10:23.344" v="1666"/>
          <ac:spMkLst>
            <pc:docMk/>
            <pc:sldMk cId="2828777312" sldId="263"/>
            <ac:spMk id="3" creationId="{17EE0D9B-CD7D-4C0A-92E0-29FA860A37EE}"/>
          </ac:spMkLst>
        </pc:spChg>
        <pc:picChg chg="add mod ord">
          <ac:chgData name="Hilary SAMUELS" userId="S::hilary.samuels@dulwich-singapore.edu.sg::19684f48-8169-4d78-99fb-b1c7c4d8e10f" providerId="AD" clId="Web-{E5767B97-F086-C350-8958-F29547B27F60}" dt="2020-02-10T09:10:25.500" v="1667" actId="1076"/>
          <ac:picMkLst>
            <pc:docMk/>
            <pc:sldMk cId="2828777312" sldId="263"/>
            <ac:picMk id="4" creationId="{04DD56DE-75B5-458A-AC54-D646EDA0685C}"/>
          </ac:picMkLst>
        </pc:picChg>
        <pc:picChg chg="add mod">
          <ac:chgData name="Hilary SAMUELS" userId="S::hilary.samuels@dulwich-singapore.edu.sg::19684f48-8169-4d78-99fb-b1c7c4d8e10f" providerId="AD" clId="Web-{E5767B97-F086-C350-8958-F29547B27F60}" dt="2020-02-10T09:10:44.360" v="1670" actId="1076"/>
          <ac:picMkLst>
            <pc:docMk/>
            <pc:sldMk cId="2828777312" sldId="263"/>
            <ac:picMk id="6" creationId="{25C0C024-3BD8-4CA6-8F5A-C4CCCE330190}"/>
          </ac:picMkLst>
        </pc:picChg>
      </pc:sldChg>
      <pc:sldChg chg="modSp new">
        <pc:chgData name="Hilary SAMUELS" userId="S::hilary.samuels@dulwich-singapore.edu.sg::19684f48-8169-4d78-99fb-b1c7c4d8e10f" providerId="AD" clId="Web-{E5767B97-F086-C350-8958-F29547B27F60}" dt="2020-02-10T09:11:28.328" v="1839" actId="20577"/>
        <pc:sldMkLst>
          <pc:docMk/>
          <pc:sldMk cId="1299131783" sldId="264"/>
        </pc:sldMkLst>
        <pc:spChg chg="mod">
          <ac:chgData name="Hilary SAMUELS" userId="S::hilary.samuels@dulwich-singapore.edu.sg::19684f48-8169-4d78-99fb-b1c7c4d8e10f" providerId="AD" clId="Web-{E5767B97-F086-C350-8958-F29547B27F60}" dt="2020-02-10T09:10:50.828" v="1674" actId="20577"/>
          <ac:spMkLst>
            <pc:docMk/>
            <pc:sldMk cId="1299131783" sldId="264"/>
            <ac:spMk id="2" creationId="{9A6970F6-6953-4823-95EE-D06F2CC01816}"/>
          </ac:spMkLst>
        </pc:spChg>
        <pc:spChg chg="mod">
          <ac:chgData name="Hilary SAMUELS" userId="S::hilary.samuels@dulwich-singapore.edu.sg::19684f48-8169-4d78-99fb-b1c7c4d8e10f" providerId="AD" clId="Web-{E5767B97-F086-C350-8958-F29547B27F60}" dt="2020-02-10T09:11:28.328" v="1839" actId="20577"/>
          <ac:spMkLst>
            <pc:docMk/>
            <pc:sldMk cId="1299131783" sldId="264"/>
            <ac:spMk id="3" creationId="{29E8E6DC-C98C-446F-BFA8-CA4F54497635}"/>
          </ac:spMkLst>
        </pc:spChg>
      </pc:sldChg>
    </pc:docChg>
  </pc:docChgLst>
  <pc:docChgLst>
    <pc:chgData name="Hilary Samuels (DCSG)" userId="S::hilary.samuels@dulwich.org::eb52c60c-93d2-4afc-a105-335f3a92dc9b" providerId="AD" clId="Web-{D70AC37E-1BF4-BFBE-DEFC-0D00126E9046}"/>
    <pc:docChg chg="modSld">
      <pc:chgData name="Hilary Samuels (DCSG)" userId="S::hilary.samuels@dulwich.org::eb52c60c-93d2-4afc-a105-335f3a92dc9b" providerId="AD" clId="Web-{D70AC37E-1BF4-BFBE-DEFC-0D00126E9046}" dt="2022-11-23T06:09:00.001" v="0" actId="20577"/>
      <pc:docMkLst>
        <pc:docMk/>
      </pc:docMkLst>
      <pc:sldChg chg="modSp">
        <pc:chgData name="Hilary Samuels (DCSG)" userId="S::hilary.samuels@dulwich.org::eb52c60c-93d2-4afc-a105-335f3a92dc9b" providerId="AD" clId="Web-{D70AC37E-1BF4-BFBE-DEFC-0D00126E9046}" dt="2022-11-23T06:09:00.001" v="0" actId="20577"/>
        <pc:sldMkLst>
          <pc:docMk/>
          <pc:sldMk cId="2361492934" sldId="259"/>
        </pc:sldMkLst>
        <pc:spChg chg="mod">
          <ac:chgData name="Hilary Samuels (DCSG)" userId="S::hilary.samuels@dulwich.org::eb52c60c-93d2-4afc-a105-335f3a92dc9b" providerId="AD" clId="Web-{D70AC37E-1BF4-BFBE-DEFC-0D00126E9046}" dt="2022-11-23T06:09:00.001" v="0" actId="20577"/>
          <ac:spMkLst>
            <pc:docMk/>
            <pc:sldMk cId="2361492934" sldId="259"/>
            <ac:spMk id="2" creationId="{9FA176EF-D4F8-4C6A-8F5F-FE8113E42AA6}"/>
          </ac:spMkLst>
        </pc:spChg>
      </pc:sldChg>
    </pc:docChg>
  </pc:docChgLst>
  <pc:docChgLst>
    <pc:chgData name="Hilary Samuels (DCSG)" userId="S::hilary.samuels@dulwich.org::eb52c60c-93d2-4afc-a105-335f3a92dc9b" providerId="AD" clId="Web-{EB711A35-0C5D-D558-34E1-1F4A97480BD8}"/>
    <pc:docChg chg="modSld">
      <pc:chgData name="Hilary Samuels (DCSG)" userId="S::hilary.samuels@dulwich.org::eb52c60c-93d2-4afc-a105-335f3a92dc9b" providerId="AD" clId="Web-{EB711A35-0C5D-D558-34E1-1F4A97480BD8}" dt="2023-02-14T04:01:20.769" v="1" actId="20577"/>
      <pc:docMkLst>
        <pc:docMk/>
      </pc:docMkLst>
      <pc:sldChg chg="modSp">
        <pc:chgData name="Hilary Samuels (DCSG)" userId="S::hilary.samuels@dulwich.org::eb52c60c-93d2-4afc-a105-335f3a92dc9b" providerId="AD" clId="Web-{EB711A35-0C5D-D558-34E1-1F4A97480BD8}" dt="2023-02-14T04:01:20.769" v="1" actId="20577"/>
        <pc:sldMkLst>
          <pc:docMk/>
          <pc:sldMk cId="1299131783" sldId="264"/>
        </pc:sldMkLst>
        <pc:spChg chg="mod">
          <ac:chgData name="Hilary Samuels (DCSG)" userId="S::hilary.samuels@dulwich.org::eb52c60c-93d2-4afc-a105-335f3a92dc9b" providerId="AD" clId="Web-{EB711A35-0C5D-D558-34E1-1F4A97480BD8}" dt="2023-02-14T04:01:20.769" v="1" actId="20577"/>
          <ac:spMkLst>
            <pc:docMk/>
            <pc:sldMk cId="1299131783" sldId="264"/>
            <ac:spMk id="3" creationId="{29E8E6DC-C98C-446F-BFA8-CA4F5449763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2/13/2023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2/13/2023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2/13/2023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channel/UCFJY1yAJP4-2yF-K7wwDHqw/videos?disable_polymer=1"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176EF-D4F8-4C6A-8F5F-FE8113E42AA6}"/>
              </a:ext>
            </a:extLst>
          </p:cNvPr>
          <p:cNvSpPr>
            <a:spLocks noGrp="1"/>
          </p:cNvSpPr>
          <p:nvPr>
            <p:ph type="title"/>
          </p:nvPr>
        </p:nvSpPr>
        <p:spPr/>
        <p:txBody>
          <a:bodyPr/>
          <a:lstStyle/>
          <a:p>
            <a:r>
              <a:rPr lang="en-US" b="1" u="sng" dirty="0">
                <a:cs typeface="Calibri Light"/>
              </a:rPr>
              <a:t>Title – Exam Technique and Revision</a:t>
            </a:r>
            <a:endParaRPr lang="en-US" dirty="0"/>
          </a:p>
        </p:txBody>
      </p:sp>
      <p:sp>
        <p:nvSpPr>
          <p:cNvPr id="3" name="Content Placeholder 2">
            <a:extLst>
              <a:ext uri="{FF2B5EF4-FFF2-40B4-BE49-F238E27FC236}">
                <a16:creationId xmlns:a16="http://schemas.microsoft.com/office/drawing/2014/main" id="{B935917D-03E8-4F0F-9EA2-320B0372EB1B}"/>
              </a:ext>
            </a:extLst>
          </p:cNvPr>
          <p:cNvSpPr>
            <a:spLocks noGrp="1"/>
          </p:cNvSpPr>
          <p:nvPr>
            <p:ph idx="1"/>
          </p:nvPr>
        </p:nvSpPr>
        <p:spPr>
          <a:xfrm>
            <a:off x="436790" y="1825625"/>
            <a:ext cx="7243082" cy="4351338"/>
          </a:xfrm>
        </p:spPr>
        <p:txBody>
          <a:bodyPr vert="horz" lIns="91440" tIns="45720" rIns="91440" bIns="45720" rtlCol="0" anchor="t">
            <a:normAutofit fontScale="92500" lnSpcReduction="20000"/>
          </a:bodyPr>
          <a:lstStyle/>
          <a:p>
            <a:pPr marL="0" indent="0">
              <a:buNone/>
            </a:pPr>
            <a:r>
              <a:rPr lang="en-US" u="sng" dirty="0">
                <a:cs typeface="Calibri" panose="020F0502020204030204"/>
              </a:rPr>
              <a:t>Starter questions</a:t>
            </a:r>
            <a:endParaRPr lang="en-US" dirty="0">
              <a:cs typeface="Calibri" panose="020F0502020204030204"/>
            </a:endParaRPr>
          </a:p>
          <a:p>
            <a:pPr marL="514350" indent="-514350">
              <a:buAutoNum type="arabicPeriod"/>
            </a:pPr>
            <a:r>
              <a:rPr lang="en-US" dirty="0">
                <a:cs typeface="Calibri" panose="020F0502020204030204"/>
              </a:rPr>
              <a:t>When was the first Moroccan crisis?</a:t>
            </a:r>
          </a:p>
          <a:p>
            <a:pPr marL="514350" indent="-514350">
              <a:buAutoNum type="arabicPeriod"/>
            </a:pPr>
            <a:r>
              <a:rPr lang="en-US" dirty="0">
                <a:cs typeface="Calibri" panose="020F0502020204030204"/>
              </a:rPr>
              <a:t>When was the Agadir crisis?</a:t>
            </a:r>
          </a:p>
          <a:p>
            <a:pPr marL="514350" indent="-514350">
              <a:buAutoNum type="arabicPeriod"/>
            </a:pPr>
            <a:r>
              <a:rPr lang="en-US" dirty="0">
                <a:cs typeface="Calibri" panose="020F0502020204030204"/>
              </a:rPr>
              <a:t>Which crisis involved the gunboat Panther?</a:t>
            </a:r>
          </a:p>
          <a:p>
            <a:pPr marL="514350" indent="-514350">
              <a:buAutoNum type="arabicPeriod"/>
            </a:pPr>
            <a:r>
              <a:rPr lang="en-US" dirty="0">
                <a:cs typeface="Calibri" panose="020F0502020204030204"/>
              </a:rPr>
              <a:t>How many Dreadnoughts did Germany built by 1914?</a:t>
            </a:r>
          </a:p>
          <a:p>
            <a:pPr marL="514350" indent="-514350">
              <a:buAutoNum type="arabicPeriod"/>
            </a:pPr>
            <a:r>
              <a:rPr lang="en-US" dirty="0">
                <a:cs typeface="Calibri" panose="020F0502020204030204"/>
              </a:rPr>
              <a:t>Who won the Battle of Jutland?</a:t>
            </a:r>
          </a:p>
          <a:p>
            <a:pPr marL="514350" indent="-514350">
              <a:buAutoNum type="arabicPeriod"/>
            </a:pPr>
            <a:endParaRPr lang="en-US" dirty="0">
              <a:cs typeface="Calibri" panose="020F0502020204030204"/>
            </a:endParaRPr>
          </a:p>
          <a:p>
            <a:pPr marL="0" indent="0">
              <a:buNone/>
            </a:pPr>
            <a:r>
              <a:rPr lang="en-US" u="sng" dirty="0">
                <a:cs typeface="Calibri" panose="020F0502020204030204"/>
              </a:rPr>
              <a:t>Challenge</a:t>
            </a:r>
            <a:r>
              <a:rPr lang="en-US" dirty="0">
                <a:cs typeface="Calibri" panose="020F0502020204030204"/>
              </a:rPr>
              <a:t> - Why were the Moroccan Crises important? Which one, in your opinion, was a greater cause of tensions? Why?</a:t>
            </a:r>
          </a:p>
        </p:txBody>
      </p:sp>
      <p:pic>
        <p:nvPicPr>
          <p:cNvPr id="1026" name="Picture 2" descr="Image result for wwi causes">
            <a:extLst>
              <a:ext uri="{FF2B5EF4-FFF2-40B4-BE49-F238E27FC236}">
                <a16:creationId xmlns:a16="http://schemas.microsoft.com/office/drawing/2014/main" id="{3ED7B098-0033-C749-A0A1-788ABE3FE0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8127" y="1496209"/>
            <a:ext cx="3877083" cy="5010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492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34C8B-1C2B-8E4F-B35C-C08D4375394D}"/>
              </a:ext>
            </a:extLst>
          </p:cNvPr>
          <p:cNvSpPr>
            <a:spLocks noGrp="1"/>
          </p:cNvSpPr>
          <p:nvPr>
            <p:ph type="title"/>
          </p:nvPr>
        </p:nvSpPr>
        <p:spPr/>
        <p:txBody>
          <a:bodyPr/>
          <a:lstStyle/>
          <a:p>
            <a:r>
              <a:rPr lang="en-US" u="sng" dirty="0"/>
              <a:t>Things you could do that would be sensible:</a:t>
            </a:r>
          </a:p>
        </p:txBody>
      </p:sp>
      <p:sp>
        <p:nvSpPr>
          <p:cNvPr id="3" name="Content Placeholder 2">
            <a:extLst>
              <a:ext uri="{FF2B5EF4-FFF2-40B4-BE49-F238E27FC236}">
                <a16:creationId xmlns:a16="http://schemas.microsoft.com/office/drawing/2014/main" id="{465EAE9C-4B9F-9C44-995D-AB047680BA0B}"/>
              </a:ext>
            </a:extLst>
          </p:cNvPr>
          <p:cNvSpPr>
            <a:spLocks noGrp="1"/>
          </p:cNvSpPr>
          <p:nvPr>
            <p:ph idx="1"/>
          </p:nvPr>
        </p:nvSpPr>
        <p:spPr/>
        <p:txBody>
          <a:bodyPr>
            <a:normAutofit fontScale="85000" lnSpcReduction="10000"/>
          </a:bodyPr>
          <a:lstStyle/>
          <a:p>
            <a:pPr marL="514350" indent="-514350">
              <a:buFont typeface="+mj-lt"/>
              <a:buAutoNum type="arabicPeriod"/>
            </a:pPr>
            <a:r>
              <a:rPr lang="en-US" dirty="0"/>
              <a:t>Look at the specification and focus on your </a:t>
            </a:r>
            <a:r>
              <a:rPr lang="en-US" u="sng" dirty="0"/>
              <a:t>weakest topics</a:t>
            </a:r>
          </a:p>
          <a:p>
            <a:pPr marL="514350" indent="-514350">
              <a:buFont typeface="+mj-lt"/>
              <a:buAutoNum type="arabicPeriod"/>
            </a:pPr>
            <a:r>
              <a:rPr lang="en-US" dirty="0"/>
              <a:t>Revise exam technique and make sure you know </a:t>
            </a:r>
            <a:r>
              <a:rPr lang="en-US" u="sng" dirty="0"/>
              <a:t>how to answer each type of question</a:t>
            </a:r>
          </a:p>
          <a:p>
            <a:pPr marL="514350" indent="-514350">
              <a:buFont typeface="+mj-lt"/>
              <a:buAutoNum type="arabicPeriod"/>
            </a:pPr>
            <a:r>
              <a:rPr lang="en-US" dirty="0"/>
              <a:t>Plan predictable questions/themes (or use the summary questions at the end of each section in the textbook)</a:t>
            </a:r>
          </a:p>
          <a:p>
            <a:pPr marL="514350" indent="-514350">
              <a:buFont typeface="+mj-lt"/>
              <a:buAutoNum type="arabicPeriod"/>
            </a:pPr>
            <a:r>
              <a:rPr lang="en-US" dirty="0"/>
              <a:t>Look back at previous exam questions and read my feedback so that you don’t make the same mistake twice</a:t>
            </a:r>
          </a:p>
          <a:p>
            <a:pPr marL="514350" indent="-514350">
              <a:buFont typeface="+mj-lt"/>
              <a:buAutoNum type="arabicPeriod"/>
            </a:pPr>
            <a:r>
              <a:rPr lang="en-US" dirty="0"/>
              <a:t>Take </a:t>
            </a:r>
            <a:r>
              <a:rPr lang="en-US" u="sng" dirty="0"/>
              <a:t>active</a:t>
            </a:r>
            <a:r>
              <a:rPr lang="en-US" dirty="0"/>
              <a:t> and </a:t>
            </a:r>
            <a:r>
              <a:rPr lang="en-US" u="sng" dirty="0"/>
              <a:t>condensed</a:t>
            </a:r>
            <a:r>
              <a:rPr lang="en-US" dirty="0"/>
              <a:t> notes from the textbook or online revision guide</a:t>
            </a:r>
          </a:p>
          <a:p>
            <a:pPr marL="514350" indent="-514350">
              <a:buFont typeface="+mj-lt"/>
              <a:buAutoNum type="arabicPeriod"/>
            </a:pPr>
            <a:r>
              <a:rPr lang="en-US" dirty="0"/>
              <a:t>Black-pen-green-pen </a:t>
            </a:r>
            <a:r>
              <a:rPr lang="en-US" dirty="0" err="1"/>
              <a:t>mindmaps</a:t>
            </a:r>
            <a:endParaRPr lang="en-US" dirty="0"/>
          </a:p>
          <a:p>
            <a:pPr marL="514350" indent="-514350">
              <a:buFont typeface="+mj-lt"/>
              <a:buAutoNum type="arabicPeriod"/>
            </a:pPr>
            <a:r>
              <a:rPr lang="en-US" dirty="0"/>
              <a:t>Timelines (although don’t obsess over this, it’s often not </a:t>
            </a:r>
            <a:r>
              <a:rPr lang="en-US" u="sng" dirty="0"/>
              <a:t>actually</a:t>
            </a:r>
            <a:r>
              <a:rPr lang="en-US" dirty="0"/>
              <a:t> that useful)</a:t>
            </a:r>
          </a:p>
          <a:p>
            <a:pPr marL="514350" indent="-514350">
              <a:buFont typeface="+mj-lt"/>
              <a:buAutoNum type="arabicPeriod"/>
            </a:pPr>
            <a:r>
              <a:rPr lang="en-US" dirty="0"/>
              <a:t>Use online flashcards e.g. Quizlet, Seneca</a:t>
            </a:r>
          </a:p>
        </p:txBody>
      </p:sp>
    </p:spTree>
    <p:extLst>
      <p:ext uri="{BB962C8B-B14F-4D97-AF65-F5344CB8AC3E}">
        <p14:creationId xmlns:p14="http://schemas.microsoft.com/office/powerpoint/2010/main" val="2311800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ECC75-37A8-4F9D-AE48-60A7B5A6618A}"/>
              </a:ext>
            </a:extLst>
          </p:cNvPr>
          <p:cNvSpPr>
            <a:spLocks noGrp="1"/>
          </p:cNvSpPr>
          <p:nvPr>
            <p:ph type="title"/>
          </p:nvPr>
        </p:nvSpPr>
        <p:spPr>
          <a:xfrm>
            <a:off x="0" y="0"/>
            <a:ext cx="10515600" cy="890135"/>
          </a:xfrm>
        </p:spPr>
        <p:txBody>
          <a:bodyPr/>
          <a:lstStyle/>
          <a:p>
            <a:r>
              <a:rPr lang="en-US" b="1" u="sng" dirty="0">
                <a:cs typeface="Calibri Light"/>
              </a:rPr>
              <a:t>How to revise for History:</a:t>
            </a:r>
          </a:p>
        </p:txBody>
      </p:sp>
      <p:sp>
        <p:nvSpPr>
          <p:cNvPr id="3" name="Content Placeholder 2">
            <a:extLst>
              <a:ext uri="{FF2B5EF4-FFF2-40B4-BE49-F238E27FC236}">
                <a16:creationId xmlns:a16="http://schemas.microsoft.com/office/drawing/2014/main" id="{5DAC726E-B913-4C35-B023-E6FA0205FD72}"/>
              </a:ext>
            </a:extLst>
          </p:cNvPr>
          <p:cNvSpPr>
            <a:spLocks noGrp="1"/>
          </p:cNvSpPr>
          <p:nvPr>
            <p:ph idx="1"/>
          </p:nvPr>
        </p:nvSpPr>
        <p:spPr>
          <a:xfrm>
            <a:off x="402772" y="890136"/>
            <a:ext cx="11789228" cy="5838910"/>
          </a:xfrm>
        </p:spPr>
        <p:txBody>
          <a:bodyPr vert="horz" lIns="91440" tIns="45720" rIns="91440" bIns="45720" rtlCol="0" anchor="t">
            <a:normAutofit fontScale="62500" lnSpcReduction="20000"/>
          </a:bodyPr>
          <a:lstStyle/>
          <a:p>
            <a:r>
              <a:rPr lang="en-US" dirty="0">
                <a:cs typeface="Calibri"/>
              </a:rPr>
              <a:t>ACTIVE not PASSIVE – you need to be </a:t>
            </a:r>
            <a:r>
              <a:rPr lang="en-US" u="sng" dirty="0">
                <a:cs typeface="Calibri"/>
              </a:rPr>
              <a:t>doing</a:t>
            </a:r>
            <a:r>
              <a:rPr lang="en-US" dirty="0">
                <a:cs typeface="Calibri"/>
              </a:rPr>
              <a:t> something</a:t>
            </a:r>
          </a:p>
          <a:p>
            <a:r>
              <a:rPr lang="en-US" dirty="0">
                <a:ea typeface="+mn-lt"/>
                <a:cs typeface="+mn-lt"/>
              </a:rPr>
              <a:t>Revise sensibly – not everything</a:t>
            </a:r>
          </a:p>
          <a:p>
            <a:r>
              <a:rPr lang="en-US" u="sng" dirty="0">
                <a:ea typeface="+mn-lt"/>
                <a:cs typeface="+mn-lt"/>
              </a:rPr>
              <a:t>Condense</a:t>
            </a:r>
            <a:r>
              <a:rPr lang="en-US" dirty="0">
                <a:ea typeface="+mn-lt"/>
                <a:cs typeface="+mn-lt"/>
              </a:rPr>
              <a:t> information – don't try to learn it all!</a:t>
            </a:r>
          </a:p>
          <a:p>
            <a:r>
              <a:rPr lang="en-US" dirty="0">
                <a:cs typeface="Calibri"/>
              </a:rPr>
              <a:t>Revise exam technique! Make sure timing is not a problem!</a:t>
            </a:r>
            <a:endParaRPr lang="en-US" dirty="0"/>
          </a:p>
          <a:p>
            <a:r>
              <a:rPr lang="en-US" dirty="0">
                <a:cs typeface="Calibri"/>
              </a:rPr>
              <a:t>Flashcards (online or handwritten)</a:t>
            </a:r>
          </a:p>
          <a:p>
            <a:r>
              <a:rPr lang="en-US" dirty="0">
                <a:cs typeface="Calibri"/>
              </a:rPr>
              <a:t>Timelines (or post-it notes! Or flashcards with dates!)</a:t>
            </a:r>
          </a:p>
          <a:p>
            <a:r>
              <a:rPr lang="en-US" dirty="0">
                <a:cs typeface="Calibri"/>
              </a:rPr>
              <a:t>Plan or write predictable questions – particularly essay questions! Predict criteria and your opinion on common topics.</a:t>
            </a:r>
          </a:p>
          <a:p>
            <a:r>
              <a:rPr lang="en-US" dirty="0">
                <a:cs typeface="Calibri"/>
              </a:rPr>
              <a:t>Learn 2/3 facts about each topic (e.g. features) - revise wisely</a:t>
            </a:r>
          </a:p>
          <a:p>
            <a:r>
              <a:rPr lang="en-US" dirty="0">
                <a:cs typeface="Calibri"/>
              </a:rPr>
              <a:t>Mind-maps (black-pen-green-pen)</a:t>
            </a:r>
          </a:p>
          <a:p>
            <a:r>
              <a:rPr lang="en-US" dirty="0" err="1">
                <a:cs typeface="Calibri"/>
              </a:rPr>
              <a:t>Colour</a:t>
            </a:r>
            <a:endParaRPr lang="en-US" dirty="0">
              <a:cs typeface="Calibri"/>
            </a:endParaRPr>
          </a:p>
          <a:p>
            <a:r>
              <a:rPr lang="en-US" dirty="0">
                <a:cs typeface="Calibri"/>
              </a:rPr>
              <a:t>Test yourself – or get a family member to help you</a:t>
            </a:r>
          </a:p>
          <a:p>
            <a:r>
              <a:rPr lang="en-US" dirty="0">
                <a:cs typeface="Calibri"/>
              </a:rPr>
              <a:t>PLAN ahead – don't try to do everything the day before, make a schedule</a:t>
            </a:r>
          </a:p>
          <a:p>
            <a:r>
              <a:rPr lang="en-US" dirty="0">
                <a:cs typeface="Calibri"/>
              </a:rPr>
              <a:t>Don't worry about the whole picture, just focus on little by little</a:t>
            </a:r>
          </a:p>
          <a:p>
            <a:r>
              <a:rPr lang="en-US" dirty="0">
                <a:cs typeface="Calibri"/>
              </a:rPr>
              <a:t>Anything is better than nothing (even short videos, 10 minutes) - </a:t>
            </a:r>
            <a:r>
              <a:rPr lang="en-US" dirty="0">
                <a:ea typeface="+mn-lt"/>
                <a:cs typeface="+mn-lt"/>
                <a:hlinkClick r:id="rId2"/>
              </a:rPr>
              <a:t>https://www.youtube.com/channel/UCFJY1yAJP4-2yF-K7wwDHqw/videos?disable_polymer=1</a:t>
            </a:r>
          </a:p>
          <a:p>
            <a:r>
              <a:rPr lang="en-US" dirty="0">
                <a:cs typeface="Calibri"/>
              </a:rPr>
              <a:t>Use the textbooks (on Firefly) and other revision resources online (Firefly!)</a:t>
            </a:r>
          </a:p>
          <a:p>
            <a:r>
              <a:rPr lang="en-US" dirty="0">
                <a:cs typeface="Calibri"/>
              </a:rPr>
              <a:t>Use </a:t>
            </a:r>
            <a:r>
              <a:rPr lang="en-US" b="1" dirty="0">
                <a:cs typeface="Calibri"/>
              </a:rPr>
              <a:t>Seneca</a:t>
            </a:r>
            <a:r>
              <a:rPr lang="en-US" dirty="0">
                <a:cs typeface="Calibri"/>
              </a:rPr>
              <a:t> or </a:t>
            </a:r>
            <a:r>
              <a:rPr lang="en-US" b="1" dirty="0">
                <a:cs typeface="Calibri"/>
              </a:rPr>
              <a:t>Quizlet</a:t>
            </a:r>
            <a:endParaRPr lang="en-US" dirty="0">
              <a:cs typeface="Calibri"/>
            </a:endParaRPr>
          </a:p>
          <a:p>
            <a:r>
              <a:rPr lang="en-US" b="1" u="sng" dirty="0">
                <a:cs typeface="Calibri"/>
              </a:rPr>
              <a:t>USE THE SPECIFICATION</a:t>
            </a:r>
          </a:p>
        </p:txBody>
      </p:sp>
    </p:spTree>
    <p:extLst>
      <p:ext uri="{BB962C8B-B14F-4D97-AF65-F5344CB8AC3E}">
        <p14:creationId xmlns:p14="http://schemas.microsoft.com/office/powerpoint/2010/main" val="1410756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fade">
                                      <p:cBhvr>
                                        <p:cTn id="72" dur="500"/>
                                        <p:tgtEl>
                                          <p:spTgt spid="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fade">
                                      <p:cBhvr>
                                        <p:cTn id="77" dur="500"/>
                                        <p:tgtEl>
                                          <p:spTgt spid="3">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
                                            <p:txEl>
                                              <p:pRg st="15" end="15"/>
                                            </p:txEl>
                                          </p:spTgt>
                                        </p:tgtEl>
                                        <p:attrNameLst>
                                          <p:attrName>style.visibility</p:attrName>
                                        </p:attrNameLst>
                                      </p:cBhvr>
                                      <p:to>
                                        <p:strVal val="visible"/>
                                      </p:to>
                                    </p:set>
                                    <p:animEffect transition="in" filter="fade">
                                      <p:cBhvr>
                                        <p:cTn id="82" dur="500"/>
                                        <p:tgtEl>
                                          <p:spTgt spid="3">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
                                            <p:txEl>
                                              <p:pRg st="16" end="16"/>
                                            </p:txEl>
                                          </p:spTgt>
                                        </p:tgtEl>
                                        <p:attrNameLst>
                                          <p:attrName>style.visibility</p:attrName>
                                        </p:attrNameLst>
                                      </p:cBhvr>
                                      <p:to>
                                        <p:strVal val="visible"/>
                                      </p:to>
                                    </p:set>
                                    <p:animEffect transition="in" filter="fade">
                                      <p:cBhvr>
                                        <p:cTn id="87"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970F6-6953-4823-95EE-D06F2CC01816}"/>
              </a:ext>
            </a:extLst>
          </p:cNvPr>
          <p:cNvSpPr>
            <a:spLocks noGrp="1"/>
          </p:cNvSpPr>
          <p:nvPr>
            <p:ph type="title"/>
          </p:nvPr>
        </p:nvSpPr>
        <p:spPr/>
        <p:txBody>
          <a:bodyPr/>
          <a:lstStyle/>
          <a:p>
            <a:r>
              <a:rPr lang="en-US" u="sng" dirty="0">
                <a:cs typeface="Calibri Light"/>
              </a:rPr>
              <a:t>Independent tasks:</a:t>
            </a:r>
            <a:endParaRPr lang="en-US" dirty="0"/>
          </a:p>
        </p:txBody>
      </p:sp>
      <p:sp>
        <p:nvSpPr>
          <p:cNvPr id="3" name="Content Placeholder 2">
            <a:extLst>
              <a:ext uri="{FF2B5EF4-FFF2-40B4-BE49-F238E27FC236}">
                <a16:creationId xmlns:a16="http://schemas.microsoft.com/office/drawing/2014/main" id="{29E8E6DC-C98C-446F-BFA8-CA4F54497635}"/>
              </a:ext>
            </a:extLst>
          </p:cNvPr>
          <p:cNvSpPr>
            <a:spLocks noGrp="1"/>
          </p:cNvSpPr>
          <p:nvPr>
            <p:ph idx="1"/>
          </p:nvPr>
        </p:nvSpPr>
        <p:spPr>
          <a:xfrm>
            <a:off x="838200" y="1825625"/>
            <a:ext cx="3663462" cy="4351338"/>
          </a:xfrm>
        </p:spPr>
        <p:txBody>
          <a:bodyPr vert="horz" lIns="91440" tIns="45720" rIns="91440" bIns="45720" rtlCol="0" anchor="t">
            <a:normAutofit/>
          </a:bodyPr>
          <a:lstStyle/>
          <a:p>
            <a:pPr marL="0" indent="0">
              <a:buNone/>
            </a:pPr>
            <a:r>
              <a:rPr lang="en-US" dirty="0">
                <a:cs typeface="Calibri" panose="020F0502020204030204"/>
              </a:rPr>
              <a:t>Focus on exam technique and </a:t>
            </a:r>
            <a:r>
              <a:rPr lang="en-US" u="sng" dirty="0">
                <a:cs typeface="Calibri" panose="020F0502020204030204"/>
              </a:rPr>
              <a:t>specific</a:t>
            </a:r>
            <a:r>
              <a:rPr lang="en-US" dirty="0">
                <a:cs typeface="Calibri" panose="020F0502020204030204"/>
              </a:rPr>
              <a:t> information.</a:t>
            </a:r>
          </a:p>
        </p:txBody>
      </p:sp>
      <p:pic>
        <p:nvPicPr>
          <p:cNvPr id="5" name="Picture 4" descr="A close - up of a document&#10;&#10;Description automatically generated with low confidence">
            <a:extLst>
              <a:ext uri="{FF2B5EF4-FFF2-40B4-BE49-F238E27FC236}">
                <a16:creationId xmlns:a16="http://schemas.microsoft.com/office/drawing/2014/main" id="{D2518AA0-3048-6744-92F8-2FAE4E430E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1640" y="281940"/>
            <a:ext cx="6294120" cy="6294120"/>
          </a:xfrm>
          <a:prstGeom prst="rect">
            <a:avLst/>
          </a:prstGeom>
        </p:spPr>
      </p:pic>
    </p:spTree>
    <p:extLst>
      <p:ext uri="{BB962C8B-B14F-4D97-AF65-F5344CB8AC3E}">
        <p14:creationId xmlns:p14="http://schemas.microsoft.com/office/powerpoint/2010/main" val="1299131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1D4A8-C3B2-C44D-8275-1781639BC0B4}"/>
              </a:ext>
            </a:extLst>
          </p:cNvPr>
          <p:cNvSpPr>
            <a:spLocks noGrp="1"/>
          </p:cNvSpPr>
          <p:nvPr>
            <p:ph type="title"/>
          </p:nvPr>
        </p:nvSpPr>
        <p:spPr/>
        <p:txBody>
          <a:bodyPr/>
          <a:lstStyle/>
          <a:p>
            <a:r>
              <a:rPr lang="en-US" u="sng" dirty="0"/>
              <a:t>How can you be successful in a WWI paper?</a:t>
            </a:r>
          </a:p>
        </p:txBody>
      </p:sp>
      <p:pic>
        <p:nvPicPr>
          <p:cNvPr id="1026" name="Picture 2" descr="Harlee the Dachshund&amp;#39;s 7 top tips for revision… - News - University of  Liverpool">
            <a:extLst>
              <a:ext uri="{FF2B5EF4-FFF2-40B4-BE49-F238E27FC236}">
                <a16:creationId xmlns:a16="http://schemas.microsoft.com/office/drawing/2014/main" id="{CCFB77C2-0F45-8F42-98FB-9B0E7B76236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65629" y="1825625"/>
            <a:ext cx="6460742" cy="4351338"/>
          </a:xfrm>
          <a:prstGeom prst="rect">
            <a:avLst/>
          </a:prstGeom>
          <a:noFill/>
          <a:extLst>
            <a:ext uri="{909E8E84-426E-40DD-AFC4-6F175D3DCCD1}">
              <a14:hiddenFill xmlns:a14="http://schemas.microsoft.com/office/drawing/2010/main">
                <a:solidFill>
                  <a:srgbClr val="FFFFFF"/>
                </a:solidFill>
              </a14:hiddenFill>
            </a:ext>
          </a:extLst>
        </p:spPr>
      </p:pic>
      <p:sp>
        <p:nvSpPr>
          <p:cNvPr id="4" name="Oval Callout 3">
            <a:extLst>
              <a:ext uri="{FF2B5EF4-FFF2-40B4-BE49-F238E27FC236}">
                <a16:creationId xmlns:a16="http://schemas.microsoft.com/office/drawing/2014/main" id="{3D3CA349-5315-8140-8C40-100C7A4C5606}"/>
              </a:ext>
            </a:extLst>
          </p:cNvPr>
          <p:cNvSpPr/>
          <p:nvPr/>
        </p:nvSpPr>
        <p:spPr>
          <a:xfrm>
            <a:off x="9222257" y="1690688"/>
            <a:ext cx="2372498" cy="1235676"/>
          </a:xfrm>
          <a:prstGeom prst="wedgeEllipseCallout">
            <a:avLst>
              <a:gd name="adj1" fmla="val -195833"/>
              <a:gd name="adj2" fmla="val 94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Just ANSWER the question!</a:t>
            </a:r>
          </a:p>
        </p:txBody>
      </p:sp>
      <p:sp>
        <p:nvSpPr>
          <p:cNvPr id="7" name="Oval Callout 6">
            <a:extLst>
              <a:ext uri="{FF2B5EF4-FFF2-40B4-BE49-F238E27FC236}">
                <a16:creationId xmlns:a16="http://schemas.microsoft.com/office/drawing/2014/main" id="{3DCD3E89-69A3-0F46-84E1-443600193B96}"/>
              </a:ext>
            </a:extLst>
          </p:cNvPr>
          <p:cNvSpPr/>
          <p:nvPr/>
        </p:nvSpPr>
        <p:spPr>
          <a:xfrm>
            <a:off x="9326371" y="3313799"/>
            <a:ext cx="2372498" cy="1235676"/>
          </a:xfrm>
          <a:prstGeom prst="wedgeEllipseCallout">
            <a:avLst>
              <a:gd name="adj1" fmla="val -196875"/>
              <a:gd name="adj2" fmla="val -20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Use specific, short quotes in the 8-marker!</a:t>
            </a:r>
          </a:p>
        </p:txBody>
      </p:sp>
      <p:sp>
        <p:nvSpPr>
          <p:cNvPr id="8" name="Oval Callout 7">
            <a:extLst>
              <a:ext uri="{FF2B5EF4-FFF2-40B4-BE49-F238E27FC236}">
                <a16:creationId xmlns:a16="http://schemas.microsoft.com/office/drawing/2014/main" id="{072AB1D7-9E54-8D4B-B587-61582B742D71}"/>
              </a:ext>
            </a:extLst>
          </p:cNvPr>
          <p:cNvSpPr/>
          <p:nvPr/>
        </p:nvSpPr>
        <p:spPr>
          <a:xfrm>
            <a:off x="597245" y="1825625"/>
            <a:ext cx="2372498" cy="1235676"/>
          </a:xfrm>
          <a:prstGeom prst="wedgeEllipseCallout">
            <a:avLst>
              <a:gd name="adj1" fmla="val 136458"/>
              <a:gd name="adj2" fmla="val 83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Combine own knowledge and sources in the 16-marker!</a:t>
            </a:r>
          </a:p>
        </p:txBody>
      </p:sp>
      <p:sp>
        <p:nvSpPr>
          <p:cNvPr id="10" name="Oval Callout 9">
            <a:extLst>
              <a:ext uri="{FF2B5EF4-FFF2-40B4-BE49-F238E27FC236}">
                <a16:creationId xmlns:a16="http://schemas.microsoft.com/office/drawing/2014/main" id="{FB53FC8C-4293-7B40-944D-33F4F8FF33DA}"/>
              </a:ext>
            </a:extLst>
          </p:cNvPr>
          <p:cNvSpPr/>
          <p:nvPr/>
        </p:nvSpPr>
        <p:spPr>
          <a:xfrm>
            <a:off x="421620" y="3499966"/>
            <a:ext cx="2372498" cy="1235676"/>
          </a:xfrm>
          <a:prstGeom prst="wedgeEllipseCallout">
            <a:avLst>
              <a:gd name="adj1" fmla="val 135416"/>
              <a:gd name="adj2" fmla="val -31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Use </a:t>
            </a:r>
            <a:r>
              <a:rPr lang="en-US" u="sng" dirty="0"/>
              <a:t>precise</a:t>
            </a:r>
            <a:r>
              <a:rPr lang="en-US" dirty="0"/>
              <a:t> evidence in the 6-marker!</a:t>
            </a:r>
          </a:p>
        </p:txBody>
      </p:sp>
      <p:sp>
        <p:nvSpPr>
          <p:cNvPr id="11" name="Oval Callout 10">
            <a:extLst>
              <a:ext uri="{FF2B5EF4-FFF2-40B4-BE49-F238E27FC236}">
                <a16:creationId xmlns:a16="http://schemas.microsoft.com/office/drawing/2014/main" id="{CC908ED4-53C0-F547-9EB2-253CC8C80340}"/>
              </a:ext>
            </a:extLst>
          </p:cNvPr>
          <p:cNvSpPr/>
          <p:nvPr/>
        </p:nvSpPr>
        <p:spPr>
          <a:xfrm>
            <a:off x="597245" y="4783471"/>
            <a:ext cx="3075342" cy="1977789"/>
          </a:xfrm>
          <a:prstGeom prst="wedgeEllipseCallout">
            <a:avLst>
              <a:gd name="adj1" fmla="val 97483"/>
              <a:gd name="adj2" fmla="val -764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Make sure you actually mention your </a:t>
            </a:r>
            <a:r>
              <a:rPr lang="en-US" u="sng" dirty="0"/>
              <a:t>overall</a:t>
            </a:r>
            <a:r>
              <a:rPr lang="en-US" dirty="0"/>
              <a:t> opinion in the topic sentences of the essay!</a:t>
            </a:r>
          </a:p>
        </p:txBody>
      </p:sp>
      <p:sp>
        <p:nvSpPr>
          <p:cNvPr id="12" name="Oval Callout 11">
            <a:extLst>
              <a:ext uri="{FF2B5EF4-FFF2-40B4-BE49-F238E27FC236}">
                <a16:creationId xmlns:a16="http://schemas.microsoft.com/office/drawing/2014/main" id="{5B6A45EB-66AE-5E4B-8A78-C378FED62169}"/>
              </a:ext>
            </a:extLst>
          </p:cNvPr>
          <p:cNvSpPr/>
          <p:nvPr/>
        </p:nvSpPr>
        <p:spPr>
          <a:xfrm>
            <a:off x="9397882" y="4848258"/>
            <a:ext cx="2794118" cy="1913001"/>
          </a:xfrm>
          <a:prstGeom prst="wedgeEllipseCallout">
            <a:avLst>
              <a:gd name="adj1" fmla="val -188915"/>
              <a:gd name="adj2" fmla="val -863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Include a conclusion on the 8-marker. </a:t>
            </a:r>
            <a:r>
              <a:rPr lang="en-US" u="sng" dirty="0"/>
              <a:t>How far</a:t>
            </a:r>
            <a:r>
              <a:rPr lang="en-US" dirty="0"/>
              <a:t> do the sources support each other?</a:t>
            </a:r>
          </a:p>
        </p:txBody>
      </p:sp>
    </p:spTree>
    <p:extLst>
      <p:ext uri="{BB962C8B-B14F-4D97-AF65-F5344CB8AC3E}">
        <p14:creationId xmlns:p14="http://schemas.microsoft.com/office/powerpoint/2010/main" val="3383641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0A9F4-9087-4278-8326-B4EC4499682E}"/>
              </a:ext>
            </a:extLst>
          </p:cNvPr>
          <p:cNvSpPr>
            <a:spLocks noGrp="1"/>
          </p:cNvSpPr>
          <p:nvPr>
            <p:ph type="title"/>
          </p:nvPr>
        </p:nvSpPr>
        <p:spPr/>
        <p:txBody>
          <a:bodyPr/>
          <a:lstStyle/>
          <a:p>
            <a:r>
              <a:rPr lang="en-US" dirty="0">
                <a:cs typeface="Calibri Light"/>
              </a:rPr>
              <a:t>Q1a – Describe two features...</a:t>
            </a:r>
            <a:endParaRPr lang="en-US" dirty="0"/>
          </a:p>
        </p:txBody>
      </p:sp>
      <p:sp>
        <p:nvSpPr>
          <p:cNvPr id="3" name="Content Placeholder 2">
            <a:extLst>
              <a:ext uri="{FF2B5EF4-FFF2-40B4-BE49-F238E27FC236}">
                <a16:creationId xmlns:a16="http://schemas.microsoft.com/office/drawing/2014/main" id="{E4005299-C340-406C-9282-3A457D6B93A7}"/>
              </a:ext>
            </a:extLst>
          </p:cNvPr>
          <p:cNvSpPr>
            <a:spLocks noGrp="1"/>
          </p:cNvSpPr>
          <p:nvPr>
            <p:ph idx="1"/>
          </p:nvPr>
        </p:nvSpPr>
        <p:spPr/>
        <p:txBody>
          <a:bodyPr vert="horz" lIns="91440" tIns="45720" rIns="91440" bIns="45720" rtlCol="0" anchor="t">
            <a:normAutofit lnSpcReduction="10000"/>
          </a:bodyPr>
          <a:lstStyle/>
          <a:p>
            <a:r>
              <a:rPr lang="en-US" dirty="0">
                <a:cs typeface="Calibri"/>
              </a:rPr>
              <a:t>6 marks</a:t>
            </a:r>
          </a:p>
          <a:p>
            <a:r>
              <a:rPr lang="en-US" dirty="0">
                <a:cs typeface="Calibri"/>
              </a:rPr>
              <a:t>9 minutes</a:t>
            </a:r>
          </a:p>
          <a:p>
            <a:endParaRPr lang="en-US" dirty="0">
              <a:cs typeface="Calibri"/>
            </a:endParaRPr>
          </a:p>
          <a:p>
            <a:r>
              <a:rPr lang="en-US" dirty="0">
                <a:cs typeface="Calibri"/>
              </a:rPr>
              <a:t>Start with a broad feature, then narrow in</a:t>
            </a:r>
          </a:p>
          <a:p>
            <a:r>
              <a:rPr lang="en-US" b="1" u="sng" dirty="0">
                <a:cs typeface="Calibri"/>
              </a:rPr>
              <a:t>Fully develop </a:t>
            </a:r>
            <a:r>
              <a:rPr lang="en-US" dirty="0">
                <a:cs typeface="Calibri"/>
              </a:rPr>
              <a:t>each feature, using </a:t>
            </a:r>
            <a:r>
              <a:rPr lang="en-US" u="sng" dirty="0">
                <a:cs typeface="Calibri"/>
              </a:rPr>
              <a:t>specific</a:t>
            </a:r>
            <a:r>
              <a:rPr lang="en-US" dirty="0">
                <a:cs typeface="Calibri"/>
              </a:rPr>
              <a:t> information to support your points</a:t>
            </a:r>
          </a:p>
          <a:p>
            <a:r>
              <a:rPr lang="en-US" dirty="0">
                <a:cs typeface="Calibri"/>
              </a:rPr>
              <a:t>Use 'because' in each paragraph</a:t>
            </a:r>
          </a:p>
          <a:p>
            <a:r>
              <a:rPr lang="en-US" dirty="0">
                <a:cs typeface="Calibri"/>
              </a:rPr>
              <a:t>Leave a line between each feature</a:t>
            </a:r>
          </a:p>
          <a:p>
            <a:r>
              <a:rPr lang="en-US" dirty="0">
                <a:cs typeface="Calibri"/>
              </a:rPr>
              <a:t>Need </a:t>
            </a:r>
            <a:r>
              <a:rPr lang="en-US" u="sng" dirty="0">
                <a:cs typeface="Calibri"/>
              </a:rPr>
              <a:t>precision</a:t>
            </a:r>
            <a:r>
              <a:rPr lang="en-US" dirty="0">
                <a:cs typeface="Calibri"/>
              </a:rPr>
              <a:t> – you have to revise!</a:t>
            </a:r>
          </a:p>
        </p:txBody>
      </p:sp>
    </p:spTree>
    <p:extLst>
      <p:ext uri="{BB962C8B-B14F-4D97-AF65-F5344CB8AC3E}">
        <p14:creationId xmlns:p14="http://schemas.microsoft.com/office/powerpoint/2010/main" val="2829642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57626-5DDC-804F-AA9F-69ACEE104CBD}"/>
              </a:ext>
            </a:extLst>
          </p:cNvPr>
          <p:cNvSpPr>
            <a:spLocks noGrp="1"/>
          </p:cNvSpPr>
          <p:nvPr>
            <p:ph type="title"/>
          </p:nvPr>
        </p:nvSpPr>
        <p:spPr/>
        <p:txBody>
          <a:bodyPr/>
          <a:lstStyle/>
          <a:p>
            <a:r>
              <a:rPr lang="en-US" dirty="0"/>
              <a:t>For example:</a:t>
            </a:r>
          </a:p>
        </p:txBody>
      </p:sp>
      <p:sp>
        <p:nvSpPr>
          <p:cNvPr id="3" name="Content Placeholder 2">
            <a:extLst>
              <a:ext uri="{FF2B5EF4-FFF2-40B4-BE49-F238E27FC236}">
                <a16:creationId xmlns:a16="http://schemas.microsoft.com/office/drawing/2014/main" id="{EB6EBFED-D2F4-F24A-A909-8014569A0822}"/>
              </a:ext>
            </a:extLst>
          </p:cNvPr>
          <p:cNvSpPr>
            <a:spLocks noGrp="1"/>
          </p:cNvSpPr>
          <p:nvPr>
            <p:ph idx="1"/>
          </p:nvPr>
        </p:nvSpPr>
        <p:spPr>
          <a:xfrm>
            <a:off x="838200" y="1465243"/>
            <a:ext cx="10515600" cy="4711720"/>
          </a:xfrm>
        </p:spPr>
        <p:txBody>
          <a:bodyPr>
            <a:normAutofit fontScale="77500" lnSpcReduction="20000"/>
          </a:bodyPr>
          <a:lstStyle/>
          <a:p>
            <a:pPr marL="0" indent="0">
              <a:buNone/>
            </a:pPr>
            <a:r>
              <a:rPr lang="en-SG" u="sng" dirty="0"/>
              <a:t>A) Describe TWO features of the new weapons used in the First World War [6 marks]</a:t>
            </a:r>
            <a:r>
              <a:rPr lang="en-SG" dirty="0"/>
              <a:t> </a:t>
            </a:r>
          </a:p>
          <a:p>
            <a:endParaRPr lang="en-SG" dirty="0"/>
          </a:p>
          <a:p>
            <a:pPr marL="0" indent="0">
              <a:buNone/>
            </a:pPr>
            <a:r>
              <a:rPr lang="en-SG" dirty="0"/>
              <a:t>One feature of new weapons was the use of tanks. They could traverse rough terrain, go over barbed wire and created fear among enemy soldiers. However, they were extremely hot and not reliable when first used. In the Battle of the Somme in September 1916, 50 tanks were used, but 29 of these broke down before reaching the battlefield, and others got stuck in the mud. The tanks were first successfully used at the Battle of Cambrai in 1917. </a:t>
            </a:r>
          </a:p>
          <a:p>
            <a:pPr marL="0" indent="0">
              <a:buNone/>
            </a:pPr>
            <a:br>
              <a:rPr lang="en-SG" dirty="0"/>
            </a:br>
            <a:endParaRPr lang="en-SG" dirty="0"/>
          </a:p>
          <a:p>
            <a:pPr marL="0" indent="0">
              <a:buNone/>
            </a:pPr>
            <a:r>
              <a:rPr lang="en-SG" dirty="0"/>
              <a:t>A second feature of the new weapons was the machine guns. These were very effective defensive weapons as they could cause a huge number of casualties with minimal people needed to operate them. 90% of the casualties in the Battle of the Somme came from German Maxim guns. The British Vickers machine gun could fire up to 500 bullets a minute. The effective use of machine guns therefore greatly contributed to stalemate on the western front. </a:t>
            </a:r>
          </a:p>
        </p:txBody>
      </p:sp>
    </p:spTree>
    <p:extLst>
      <p:ext uri="{BB962C8B-B14F-4D97-AF65-F5344CB8AC3E}">
        <p14:creationId xmlns:p14="http://schemas.microsoft.com/office/powerpoint/2010/main" val="3185656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2CEC0-76D8-400F-98AE-B3ECD85C9890}"/>
              </a:ext>
            </a:extLst>
          </p:cNvPr>
          <p:cNvSpPr>
            <a:spLocks noGrp="1"/>
          </p:cNvSpPr>
          <p:nvPr>
            <p:ph type="title"/>
          </p:nvPr>
        </p:nvSpPr>
        <p:spPr/>
        <p:txBody>
          <a:bodyPr/>
          <a:lstStyle/>
          <a:p>
            <a:r>
              <a:rPr lang="en-US" dirty="0">
                <a:cs typeface="Calibri Light"/>
              </a:rPr>
              <a:t>The examiner is looking for...</a:t>
            </a:r>
            <a:endParaRPr lang="en-US" dirty="0"/>
          </a:p>
        </p:txBody>
      </p:sp>
      <p:pic>
        <p:nvPicPr>
          <p:cNvPr id="4" name="Picture 4" descr="A screenshot of a cell phone&#10;&#10;Description generated with very high confidence">
            <a:extLst>
              <a:ext uri="{FF2B5EF4-FFF2-40B4-BE49-F238E27FC236}">
                <a16:creationId xmlns:a16="http://schemas.microsoft.com/office/drawing/2014/main" id="{2B7D1882-C9EB-43C6-BC8B-96D96A1E0C01}"/>
              </a:ext>
            </a:extLst>
          </p:cNvPr>
          <p:cNvPicPr>
            <a:picLocks noGrp="1" noChangeAspect="1"/>
          </p:cNvPicPr>
          <p:nvPr>
            <p:ph idx="1"/>
          </p:nvPr>
        </p:nvPicPr>
        <p:blipFill>
          <a:blip r:embed="rId2"/>
          <a:stretch>
            <a:fillRect/>
          </a:stretch>
        </p:blipFill>
        <p:spPr>
          <a:xfrm>
            <a:off x="838200" y="1996648"/>
            <a:ext cx="10515600" cy="4009292"/>
          </a:xfrm>
        </p:spPr>
      </p:pic>
    </p:spTree>
    <p:extLst>
      <p:ext uri="{BB962C8B-B14F-4D97-AF65-F5344CB8AC3E}">
        <p14:creationId xmlns:p14="http://schemas.microsoft.com/office/powerpoint/2010/main" val="2316998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FB7C3-DE85-4957-A737-B30F7C4E6FA0}"/>
              </a:ext>
            </a:extLst>
          </p:cNvPr>
          <p:cNvSpPr>
            <a:spLocks noGrp="1"/>
          </p:cNvSpPr>
          <p:nvPr>
            <p:ph type="title"/>
          </p:nvPr>
        </p:nvSpPr>
        <p:spPr>
          <a:xfrm>
            <a:off x="838200" y="165833"/>
            <a:ext cx="10515600" cy="1325563"/>
          </a:xfrm>
        </p:spPr>
        <p:txBody>
          <a:bodyPr>
            <a:normAutofit/>
          </a:bodyPr>
          <a:lstStyle/>
          <a:p>
            <a:r>
              <a:rPr lang="en-US" sz="3600" dirty="0">
                <a:cs typeface="Calibri Light"/>
              </a:rPr>
              <a:t>Q1b – How far does the evidence of Source B support the evidence of Source A about...?</a:t>
            </a:r>
            <a:endParaRPr lang="en-US" sz="3600" dirty="0"/>
          </a:p>
        </p:txBody>
      </p:sp>
      <p:sp>
        <p:nvSpPr>
          <p:cNvPr id="3" name="Content Placeholder 2">
            <a:extLst>
              <a:ext uri="{FF2B5EF4-FFF2-40B4-BE49-F238E27FC236}">
                <a16:creationId xmlns:a16="http://schemas.microsoft.com/office/drawing/2014/main" id="{87C3076C-5AC6-44D4-872B-4D0EA4E5EF0F}"/>
              </a:ext>
            </a:extLst>
          </p:cNvPr>
          <p:cNvSpPr>
            <a:spLocks noGrp="1"/>
          </p:cNvSpPr>
          <p:nvPr>
            <p:ph idx="1"/>
          </p:nvPr>
        </p:nvSpPr>
        <p:spPr>
          <a:xfrm>
            <a:off x="838200" y="1825625"/>
            <a:ext cx="10515600" cy="4667250"/>
          </a:xfrm>
        </p:spPr>
        <p:txBody>
          <a:bodyPr vert="horz" lIns="91440" tIns="45720" rIns="91440" bIns="45720" rtlCol="0" anchor="t">
            <a:normAutofit fontScale="77500" lnSpcReduction="20000"/>
          </a:bodyPr>
          <a:lstStyle/>
          <a:p>
            <a:r>
              <a:rPr lang="en-US" dirty="0">
                <a:cs typeface="Calibri"/>
              </a:rPr>
              <a:t>8 marks</a:t>
            </a:r>
          </a:p>
          <a:p>
            <a:r>
              <a:rPr lang="en-US" dirty="0">
                <a:cs typeface="Calibri"/>
              </a:rPr>
              <a:t>12 minutes</a:t>
            </a:r>
          </a:p>
          <a:p>
            <a:endParaRPr lang="en-US" dirty="0">
              <a:cs typeface="Calibri"/>
            </a:endParaRPr>
          </a:p>
          <a:p>
            <a:pPr marL="514350" indent="-514350">
              <a:buFont typeface="+mj-lt"/>
              <a:buAutoNum type="arabicPeriod"/>
            </a:pPr>
            <a:r>
              <a:rPr lang="en-US" dirty="0">
                <a:cs typeface="Calibri"/>
              </a:rPr>
              <a:t>Agree paragraph (with </a:t>
            </a:r>
            <a:r>
              <a:rPr lang="en-US" u="sng" dirty="0">
                <a:cs typeface="Calibri"/>
              </a:rPr>
              <a:t>quotes</a:t>
            </a:r>
            <a:r>
              <a:rPr lang="en-US" dirty="0">
                <a:cs typeface="Calibri"/>
              </a:rPr>
              <a:t> from each source and explanation)</a:t>
            </a:r>
          </a:p>
          <a:p>
            <a:pPr marL="514350" indent="-514350">
              <a:buFont typeface="+mj-lt"/>
              <a:buAutoNum type="arabicPeriod"/>
            </a:pPr>
            <a:r>
              <a:rPr lang="en-US" dirty="0">
                <a:cs typeface="Calibri"/>
              </a:rPr>
              <a:t>Disagree paragraph (with </a:t>
            </a:r>
            <a:r>
              <a:rPr lang="en-US" u="sng" dirty="0">
                <a:cs typeface="Calibri"/>
              </a:rPr>
              <a:t>quotes</a:t>
            </a:r>
            <a:r>
              <a:rPr lang="en-US" dirty="0">
                <a:cs typeface="Calibri"/>
              </a:rPr>
              <a:t> from each source and explanation)</a:t>
            </a:r>
          </a:p>
          <a:p>
            <a:pPr marL="514350" indent="-514350">
              <a:buFont typeface="+mj-lt"/>
              <a:buAutoNum type="arabicPeriod"/>
            </a:pPr>
            <a:r>
              <a:rPr lang="en-US" dirty="0">
                <a:cs typeface="Calibri"/>
              </a:rPr>
              <a:t>Overall judgement on </a:t>
            </a:r>
            <a:r>
              <a:rPr lang="en-US" u="sng" dirty="0">
                <a:cs typeface="Calibri"/>
              </a:rPr>
              <a:t>how far</a:t>
            </a:r>
            <a:r>
              <a:rPr lang="en-US" dirty="0">
                <a:cs typeface="Calibri"/>
              </a:rPr>
              <a:t> the sources support each other – don't sit on the fence! Try to use 'although'...</a:t>
            </a:r>
          </a:p>
          <a:p>
            <a:endParaRPr lang="en-US" dirty="0">
              <a:cs typeface="Calibri"/>
            </a:endParaRPr>
          </a:p>
          <a:p>
            <a:r>
              <a:rPr lang="en-US" dirty="0">
                <a:cs typeface="Calibri"/>
              </a:rPr>
              <a:t>Use the wording of the question</a:t>
            </a:r>
          </a:p>
          <a:p>
            <a:r>
              <a:rPr lang="en-US" dirty="0">
                <a:cs typeface="Calibri"/>
              </a:rPr>
              <a:t>Make the point, then support it with concise quotes, naming which source they come from (e.g. </a:t>
            </a:r>
            <a:r>
              <a:rPr lang="en-US" b="1" dirty="0">
                <a:cs typeface="Calibri"/>
              </a:rPr>
              <a:t>Source A supports Source B about …. This is evident when Source A mentions ‘….’ which is similarly mentioned as ‘…’ in Source B’.</a:t>
            </a:r>
            <a:endParaRPr lang="en-US" dirty="0">
              <a:cs typeface="Calibri"/>
            </a:endParaRPr>
          </a:p>
          <a:p>
            <a:r>
              <a:rPr lang="en-US" dirty="0">
                <a:cs typeface="Calibri"/>
              </a:rPr>
              <a:t>Focus on </a:t>
            </a:r>
            <a:r>
              <a:rPr lang="en-US" b="1" u="sng" dirty="0">
                <a:cs typeface="Calibri"/>
              </a:rPr>
              <a:t>COMPARISON</a:t>
            </a:r>
            <a:r>
              <a:rPr lang="en-US" dirty="0">
                <a:cs typeface="Calibri"/>
              </a:rPr>
              <a:t>, not individual description – comparative vocabulary</a:t>
            </a:r>
          </a:p>
          <a:p>
            <a:r>
              <a:rPr lang="en-US" dirty="0">
                <a:cs typeface="Calibri"/>
              </a:rPr>
              <a:t>No need for any own knowledge or discussion of origin of source</a:t>
            </a:r>
          </a:p>
          <a:p>
            <a:endParaRPr lang="en-US" dirty="0">
              <a:cs typeface="Calibri"/>
            </a:endParaRPr>
          </a:p>
        </p:txBody>
      </p:sp>
    </p:spTree>
    <p:extLst>
      <p:ext uri="{BB962C8B-B14F-4D97-AF65-F5344CB8AC3E}">
        <p14:creationId xmlns:p14="http://schemas.microsoft.com/office/powerpoint/2010/main" val="1108764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E017D-FF91-46A1-A0D1-88F85481C818}"/>
              </a:ext>
            </a:extLst>
          </p:cNvPr>
          <p:cNvSpPr>
            <a:spLocks noGrp="1"/>
          </p:cNvSpPr>
          <p:nvPr>
            <p:ph type="title"/>
          </p:nvPr>
        </p:nvSpPr>
        <p:spPr/>
        <p:txBody>
          <a:bodyPr/>
          <a:lstStyle/>
          <a:p>
            <a:r>
              <a:rPr lang="en-US" dirty="0">
                <a:cs typeface="Calibri Light"/>
              </a:rPr>
              <a:t>The examiner is looking for...</a:t>
            </a:r>
            <a:endParaRPr lang="en-US" dirty="0"/>
          </a:p>
        </p:txBody>
      </p:sp>
      <p:pic>
        <p:nvPicPr>
          <p:cNvPr id="4" name="Picture 4" descr="A screenshot of a cell phone&#10;&#10;Description generated with very high confidence">
            <a:extLst>
              <a:ext uri="{FF2B5EF4-FFF2-40B4-BE49-F238E27FC236}">
                <a16:creationId xmlns:a16="http://schemas.microsoft.com/office/drawing/2014/main" id="{E633E0BC-C200-4678-A05E-E3D835357A73}"/>
              </a:ext>
            </a:extLst>
          </p:cNvPr>
          <p:cNvPicPr>
            <a:picLocks noGrp="1" noChangeAspect="1"/>
          </p:cNvPicPr>
          <p:nvPr>
            <p:ph idx="1"/>
          </p:nvPr>
        </p:nvPicPr>
        <p:blipFill>
          <a:blip r:embed="rId2"/>
          <a:stretch>
            <a:fillRect/>
          </a:stretch>
        </p:blipFill>
        <p:spPr>
          <a:xfrm>
            <a:off x="1543153" y="1825625"/>
            <a:ext cx="9105694" cy="4351338"/>
          </a:xfrm>
        </p:spPr>
      </p:pic>
    </p:spTree>
    <p:extLst>
      <p:ext uri="{BB962C8B-B14F-4D97-AF65-F5344CB8AC3E}">
        <p14:creationId xmlns:p14="http://schemas.microsoft.com/office/powerpoint/2010/main" val="4146244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FEC8F-FFBF-499E-BECF-E1A28E80A4FB}"/>
              </a:ext>
            </a:extLst>
          </p:cNvPr>
          <p:cNvSpPr>
            <a:spLocks noGrp="1"/>
          </p:cNvSpPr>
          <p:nvPr>
            <p:ph type="title"/>
          </p:nvPr>
        </p:nvSpPr>
        <p:spPr/>
        <p:txBody>
          <a:bodyPr>
            <a:normAutofit fontScale="90000"/>
          </a:bodyPr>
          <a:lstStyle/>
          <a:p>
            <a:r>
              <a:rPr lang="en-US" dirty="0">
                <a:cs typeface="Calibri Light"/>
              </a:rPr>
              <a:t>Q1c – Essay question. Interpretation (from C) - how far do you agree? Use sources and extract?</a:t>
            </a:r>
            <a:endParaRPr lang="en-US" dirty="0"/>
          </a:p>
        </p:txBody>
      </p:sp>
      <p:sp>
        <p:nvSpPr>
          <p:cNvPr id="3" name="Content Placeholder 2">
            <a:extLst>
              <a:ext uri="{FF2B5EF4-FFF2-40B4-BE49-F238E27FC236}">
                <a16:creationId xmlns:a16="http://schemas.microsoft.com/office/drawing/2014/main" id="{592CF458-6B6E-49FA-9EE5-B235C10FF100}"/>
              </a:ext>
            </a:extLst>
          </p:cNvPr>
          <p:cNvSpPr>
            <a:spLocks noGrp="1"/>
          </p:cNvSpPr>
          <p:nvPr>
            <p:ph idx="1"/>
          </p:nvPr>
        </p:nvSpPr>
        <p:spPr/>
        <p:txBody>
          <a:bodyPr vert="horz" lIns="91440" tIns="45720" rIns="91440" bIns="45720" rtlCol="0" anchor="t">
            <a:normAutofit fontScale="70000" lnSpcReduction="20000"/>
          </a:bodyPr>
          <a:lstStyle/>
          <a:p>
            <a:r>
              <a:rPr lang="en-US" dirty="0">
                <a:cs typeface="Calibri"/>
              </a:rPr>
              <a:t>16 marks</a:t>
            </a:r>
          </a:p>
          <a:p>
            <a:r>
              <a:rPr lang="en-US" dirty="0">
                <a:cs typeface="Calibri"/>
              </a:rPr>
              <a:t>25 minutes</a:t>
            </a:r>
          </a:p>
          <a:p>
            <a:endParaRPr lang="en-US" dirty="0">
              <a:cs typeface="Calibri"/>
            </a:endParaRPr>
          </a:p>
          <a:p>
            <a:pPr marL="514350" indent="-514350">
              <a:buFont typeface="+mj-lt"/>
              <a:buAutoNum type="arabicPeriod"/>
            </a:pPr>
            <a:r>
              <a:rPr lang="en-US" dirty="0">
                <a:cs typeface="Calibri"/>
              </a:rPr>
              <a:t>Brief introduction, summing up opinion</a:t>
            </a:r>
          </a:p>
          <a:p>
            <a:pPr marL="514350" indent="-514350">
              <a:buFont typeface="+mj-lt"/>
              <a:buAutoNum type="arabicPeriod"/>
            </a:pPr>
            <a:r>
              <a:rPr lang="en-US" dirty="0">
                <a:cs typeface="Calibri"/>
              </a:rPr>
              <a:t>2 or 3 paragraphs (agree with C’s interpretation, then disagree with C’s interpretation)</a:t>
            </a:r>
          </a:p>
          <a:p>
            <a:pPr marL="514350" indent="-514350">
              <a:buFont typeface="+mj-lt"/>
              <a:buAutoNum type="arabicPeriod"/>
            </a:pPr>
            <a:r>
              <a:rPr lang="en-US" dirty="0">
                <a:cs typeface="Calibri"/>
              </a:rPr>
              <a:t>Conclusion – CRUCIAL!</a:t>
            </a:r>
          </a:p>
          <a:p>
            <a:endParaRPr lang="en-US" dirty="0">
              <a:cs typeface="Calibri"/>
            </a:endParaRPr>
          </a:p>
          <a:p>
            <a:r>
              <a:rPr lang="en-US" dirty="0">
                <a:cs typeface="Calibri"/>
              </a:rPr>
              <a:t>MUST use evidence from both sources, the extract and your own knowledge – integrated together</a:t>
            </a:r>
          </a:p>
          <a:p>
            <a:r>
              <a:rPr lang="en-US" dirty="0">
                <a:cs typeface="Calibri"/>
              </a:rPr>
              <a:t>Name sources/extract when you use them – quotes needed</a:t>
            </a:r>
          </a:p>
          <a:p>
            <a:r>
              <a:rPr lang="en-US" dirty="0">
                <a:cs typeface="Calibri"/>
              </a:rPr>
              <a:t>FOCUS ON THE QUESTION! REFER TO EXTRACT C’S INTERPRETATION IN TOPIC SENTENCES</a:t>
            </a:r>
          </a:p>
          <a:p>
            <a:r>
              <a:rPr lang="en-US" dirty="0">
                <a:cs typeface="Calibri"/>
              </a:rPr>
              <a:t>Knowledge needs to be specific – dates/names/places/people/events</a:t>
            </a:r>
          </a:p>
          <a:p>
            <a:r>
              <a:rPr lang="en-US" dirty="0">
                <a:cs typeface="Calibri"/>
              </a:rPr>
              <a:t>Try to build a judgement throughout, don't just stick it on the end</a:t>
            </a:r>
          </a:p>
          <a:p>
            <a:endParaRPr lang="en-US" dirty="0">
              <a:cs typeface="Calibri"/>
            </a:endParaRPr>
          </a:p>
        </p:txBody>
      </p:sp>
    </p:spTree>
    <p:extLst>
      <p:ext uri="{BB962C8B-B14F-4D97-AF65-F5344CB8AC3E}">
        <p14:creationId xmlns:p14="http://schemas.microsoft.com/office/powerpoint/2010/main" val="335278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fade">
                                      <p:cBhvr>
                                        <p:cTn id="5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226CF-EAFC-483F-BD5A-42C9BBA58C44}"/>
              </a:ext>
            </a:extLst>
          </p:cNvPr>
          <p:cNvSpPr>
            <a:spLocks noGrp="1"/>
          </p:cNvSpPr>
          <p:nvPr>
            <p:ph type="title"/>
          </p:nvPr>
        </p:nvSpPr>
        <p:spPr/>
        <p:txBody>
          <a:bodyPr/>
          <a:lstStyle/>
          <a:p>
            <a:r>
              <a:rPr lang="en-US" dirty="0">
                <a:cs typeface="Calibri Light"/>
              </a:rPr>
              <a:t>The examiner is looking for...</a:t>
            </a:r>
            <a:endParaRPr lang="en-US" dirty="0"/>
          </a:p>
        </p:txBody>
      </p:sp>
      <p:pic>
        <p:nvPicPr>
          <p:cNvPr id="4" name="Picture 4" descr="A screenshot of a cell phone&#10;&#10;Description generated with very high confidence">
            <a:extLst>
              <a:ext uri="{FF2B5EF4-FFF2-40B4-BE49-F238E27FC236}">
                <a16:creationId xmlns:a16="http://schemas.microsoft.com/office/drawing/2014/main" id="{04DD56DE-75B5-458A-AC54-D646EDA0685C}"/>
              </a:ext>
            </a:extLst>
          </p:cNvPr>
          <p:cNvPicPr>
            <a:picLocks noGrp="1" noChangeAspect="1"/>
          </p:cNvPicPr>
          <p:nvPr>
            <p:ph idx="1"/>
          </p:nvPr>
        </p:nvPicPr>
        <p:blipFill>
          <a:blip r:embed="rId2"/>
          <a:stretch>
            <a:fillRect/>
          </a:stretch>
        </p:blipFill>
        <p:spPr>
          <a:xfrm>
            <a:off x="327205" y="1753054"/>
            <a:ext cx="4166406" cy="4351338"/>
          </a:xfrm>
        </p:spPr>
      </p:pic>
      <p:pic>
        <p:nvPicPr>
          <p:cNvPr id="6" name="Picture 6" descr="A picture containing bird&#10;&#10;Description generated with very high confidence">
            <a:extLst>
              <a:ext uri="{FF2B5EF4-FFF2-40B4-BE49-F238E27FC236}">
                <a16:creationId xmlns:a16="http://schemas.microsoft.com/office/drawing/2014/main" id="{25C0C024-3BD8-4CA6-8F5A-C4CCCE330190}"/>
              </a:ext>
            </a:extLst>
          </p:cNvPr>
          <p:cNvPicPr>
            <a:picLocks noChangeAspect="1"/>
          </p:cNvPicPr>
          <p:nvPr/>
        </p:nvPicPr>
        <p:blipFill>
          <a:blip r:embed="rId3"/>
          <a:stretch>
            <a:fillRect/>
          </a:stretch>
        </p:blipFill>
        <p:spPr>
          <a:xfrm>
            <a:off x="4760686" y="2734038"/>
            <a:ext cx="7185608" cy="2126004"/>
          </a:xfrm>
          <a:prstGeom prst="rect">
            <a:avLst/>
          </a:prstGeom>
        </p:spPr>
      </p:pic>
    </p:spTree>
    <p:extLst>
      <p:ext uri="{BB962C8B-B14F-4D97-AF65-F5344CB8AC3E}">
        <p14:creationId xmlns:p14="http://schemas.microsoft.com/office/powerpoint/2010/main" val="28287773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127</TotalTime>
  <Words>990</Words>
  <Application>Microsoft Office PowerPoint</Application>
  <PresentationFormat>Widescreen</PresentationFormat>
  <Paragraphs>88</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Title – Exam Technique and Revision</vt:lpstr>
      <vt:lpstr>How can you be successful in a WWI paper?</vt:lpstr>
      <vt:lpstr>Q1a – Describe two features...</vt:lpstr>
      <vt:lpstr>For example:</vt:lpstr>
      <vt:lpstr>The examiner is looking for...</vt:lpstr>
      <vt:lpstr>Q1b – How far does the evidence of Source B support the evidence of Source A about...?</vt:lpstr>
      <vt:lpstr>The examiner is looking for...</vt:lpstr>
      <vt:lpstr>Q1c – Essay question. Interpretation (from C) - how far do you agree? Use sources and extract?</vt:lpstr>
      <vt:lpstr>The examiner is looking for...</vt:lpstr>
      <vt:lpstr>Things you could do that would be sensible:</vt:lpstr>
      <vt:lpstr>How to revise for History:</vt:lpstr>
      <vt:lpstr>Independent tasks: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Hilary SAMUELS (DCSG)</cp:lastModifiedBy>
  <cp:revision>138</cp:revision>
  <dcterms:created xsi:type="dcterms:W3CDTF">2020-02-10T07:31:09Z</dcterms:created>
  <dcterms:modified xsi:type="dcterms:W3CDTF">2023-02-14T04:01:24Z</dcterms:modified>
</cp:coreProperties>
</file>