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70" r:id="rId5"/>
    <p:sldId id="271" r:id="rId6"/>
    <p:sldId id="273" r:id="rId7"/>
    <p:sldId id="274" r:id="rId8"/>
    <p:sldId id="275" r:id="rId9"/>
    <p:sldId id="276" r:id="rId10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142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2C29EC-9233-F837-52AE-B1DBFB6D2B83}" v="48" dt="2022-02-18T05:49:02.297"/>
    <p1510:client id="{1028200F-352F-E88C-FE7A-A5E7CACBB2B8}" v="150" dt="2022-02-18T02:08:36.647"/>
    <p1510:client id="{14A93740-9373-3C4B-BE64-11F6F1FFA495}" v="1" dt="2022-02-18T01:01:27.190"/>
    <p1510:client id="{5BF1A8EF-EB5A-464D-B986-B6F8614FFBD3}" v="189" dt="2022-02-17T06:59:37.014"/>
    <p1510:client id="{6279967D-814E-B61C-59C5-E1BACD22DC8B}" v="29" dt="2022-02-17T08:40:24.065"/>
    <p1510:client id="{71C5D978-E5BB-AA7B-85F2-4AFC54B7E6D3}" v="57" dt="2022-02-17T05:36:18.137"/>
    <p1510:client id="{71D2DEEB-EC67-334B-BFB4-C9190DD5B981}" v="491" dt="2022-02-18T01:35:08.324"/>
    <p1510:client id="{B36083DB-49A3-15A3-FDF1-BDC1A08EE604}" v="122" dt="2022-02-27T12:15:17.784"/>
    <p1510:client id="{B3F1153F-6483-0443-BDB7-AC9B56089ACA}" v="329" dt="2022-02-17T09:10:20.166"/>
    <p1510:client id="{C90F50CE-9B52-2DBE-3B35-F0F1C8ADD679}" v="1" dt="2022-02-27T10:24:42.822"/>
    <p1510:client id="{E623D8C5-1390-75A6-9152-207D0B679C63}" v="1978" dt="2022-02-18T00:28:49.3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e HAYES" userId="4ae56cb9-9cbf-4184-9898-78ebdf29dec3" providerId="ADAL" clId="{71D2DEEB-EC67-334B-BFB4-C9190DD5B981}"/>
    <pc:docChg chg="undo custSel addSld delSld modSld">
      <pc:chgData name="Jane HAYES" userId="4ae56cb9-9cbf-4184-9898-78ebdf29dec3" providerId="ADAL" clId="{71D2DEEB-EC67-334B-BFB4-C9190DD5B981}" dt="2022-02-18T01:35:08.325" v="530" actId="20577"/>
      <pc:docMkLst>
        <pc:docMk/>
      </pc:docMkLst>
      <pc:sldChg chg="del">
        <pc:chgData name="Jane HAYES" userId="4ae56cb9-9cbf-4184-9898-78ebdf29dec3" providerId="ADAL" clId="{71D2DEEB-EC67-334B-BFB4-C9190DD5B981}" dt="2022-02-18T01:04:35.325" v="0" actId="2696"/>
        <pc:sldMkLst>
          <pc:docMk/>
          <pc:sldMk cId="3149691298" sldId="261"/>
        </pc:sldMkLst>
      </pc:sldChg>
      <pc:sldChg chg="modSp mod">
        <pc:chgData name="Jane HAYES" userId="4ae56cb9-9cbf-4184-9898-78ebdf29dec3" providerId="ADAL" clId="{71D2DEEB-EC67-334B-BFB4-C9190DD5B981}" dt="2022-02-18T01:35:08.325" v="530" actId="20577"/>
        <pc:sldMkLst>
          <pc:docMk/>
          <pc:sldMk cId="217805058" sldId="268"/>
        </pc:sldMkLst>
        <pc:spChg chg="mod">
          <ac:chgData name="Jane HAYES" userId="4ae56cb9-9cbf-4184-9898-78ebdf29dec3" providerId="ADAL" clId="{71D2DEEB-EC67-334B-BFB4-C9190DD5B981}" dt="2022-02-18T01:05:20.009" v="4" actId="207"/>
          <ac:spMkLst>
            <pc:docMk/>
            <pc:sldMk cId="217805058" sldId="268"/>
            <ac:spMk id="16" creationId="{00000000-0000-0000-0000-000000000000}"/>
          </ac:spMkLst>
        </pc:spChg>
        <pc:spChg chg="mod">
          <ac:chgData name="Jane HAYES" userId="4ae56cb9-9cbf-4184-9898-78ebdf29dec3" providerId="ADAL" clId="{71D2DEEB-EC67-334B-BFB4-C9190DD5B981}" dt="2022-02-18T01:35:08.325" v="530" actId="20577"/>
          <ac:spMkLst>
            <pc:docMk/>
            <pc:sldMk cId="217805058" sldId="268"/>
            <ac:spMk id="17" creationId="{00000000-0000-0000-0000-000000000000}"/>
          </ac:spMkLst>
        </pc:spChg>
        <pc:grpChg chg="mod">
          <ac:chgData name="Jane HAYES" userId="4ae56cb9-9cbf-4184-9898-78ebdf29dec3" providerId="ADAL" clId="{71D2DEEB-EC67-334B-BFB4-C9190DD5B981}" dt="2022-02-18T01:05:20.009" v="4" actId="207"/>
          <ac:grpSpMkLst>
            <pc:docMk/>
            <pc:sldMk cId="217805058" sldId="268"/>
            <ac:grpSpMk id="9" creationId="{C2EFA0C8-4227-0D46-9229-581218F48D00}"/>
          </ac:grpSpMkLst>
        </pc:grpChg>
      </pc:sldChg>
      <pc:sldChg chg="addSp delSp modSp add mod">
        <pc:chgData name="Jane HAYES" userId="4ae56cb9-9cbf-4184-9898-78ebdf29dec3" providerId="ADAL" clId="{71D2DEEB-EC67-334B-BFB4-C9190DD5B981}" dt="2022-02-18T01:34:39.626" v="501" actId="14100"/>
        <pc:sldMkLst>
          <pc:docMk/>
          <pc:sldMk cId="90060331" sldId="269"/>
        </pc:sldMkLst>
        <pc:spChg chg="add del mod">
          <ac:chgData name="Jane HAYES" userId="4ae56cb9-9cbf-4184-9898-78ebdf29dec3" providerId="ADAL" clId="{71D2DEEB-EC67-334B-BFB4-C9190DD5B981}" dt="2022-02-18T01:24:40.083" v="459" actId="14100"/>
          <ac:spMkLst>
            <pc:docMk/>
            <pc:sldMk cId="90060331" sldId="269"/>
            <ac:spMk id="3" creationId="{00000000-0000-0000-0000-000000000000}"/>
          </ac:spMkLst>
        </pc:spChg>
        <pc:spChg chg="add mod">
          <ac:chgData name="Jane HAYES" userId="4ae56cb9-9cbf-4184-9898-78ebdf29dec3" providerId="ADAL" clId="{71D2DEEB-EC67-334B-BFB4-C9190DD5B981}" dt="2022-02-18T01:33:40.572" v="490" actId="207"/>
          <ac:spMkLst>
            <pc:docMk/>
            <pc:sldMk cId="90060331" sldId="269"/>
            <ac:spMk id="13" creationId="{6EF43CF6-5908-F54E-B3BD-454E5126BEA1}"/>
          </ac:spMkLst>
        </pc:spChg>
        <pc:spChg chg="mod">
          <ac:chgData name="Jane HAYES" userId="4ae56cb9-9cbf-4184-9898-78ebdf29dec3" providerId="ADAL" clId="{71D2DEEB-EC67-334B-BFB4-C9190DD5B981}" dt="2022-02-18T01:34:39.626" v="501" actId="14100"/>
          <ac:spMkLst>
            <pc:docMk/>
            <pc:sldMk cId="90060331" sldId="269"/>
            <ac:spMk id="17" creationId="{00000000-0000-0000-0000-000000000000}"/>
          </ac:spMkLst>
        </pc:spChg>
        <pc:spChg chg="mod">
          <ac:chgData name="Jane HAYES" userId="4ae56cb9-9cbf-4184-9898-78ebdf29dec3" providerId="ADAL" clId="{71D2DEEB-EC67-334B-BFB4-C9190DD5B981}" dt="2022-02-18T01:20:10.422" v="397" actId="20577"/>
          <ac:spMkLst>
            <pc:docMk/>
            <pc:sldMk cId="90060331" sldId="269"/>
            <ac:spMk id="29" creationId="{00000000-0000-0000-0000-000000000000}"/>
          </ac:spMkLst>
        </pc:spChg>
        <pc:grpChg chg="mod">
          <ac:chgData name="Jane HAYES" userId="4ae56cb9-9cbf-4184-9898-78ebdf29dec3" providerId="ADAL" clId="{71D2DEEB-EC67-334B-BFB4-C9190DD5B981}" dt="2022-02-18T01:16:50.412" v="151" actId="14100"/>
          <ac:grpSpMkLst>
            <pc:docMk/>
            <pc:sldMk cId="90060331" sldId="269"/>
            <ac:grpSpMk id="2" creationId="{C1C74F75-25DF-CD4B-87BD-885B466AC22B}"/>
          </ac:grpSpMkLst>
        </pc:grpChg>
        <pc:grpChg chg="mod">
          <ac:chgData name="Jane HAYES" userId="4ae56cb9-9cbf-4184-9898-78ebdf29dec3" providerId="ADAL" clId="{71D2DEEB-EC67-334B-BFB4-C9190DD5B981}" dt="2022-02-18T01:25:58.034" v="478" actId="1076"/>
          <ac:grpSpMkLst>
            <pc:docMk/>
            <pc:sldMk cId="90060331" sldId="269"/>
            <ac:grpSpMk id="10" creationId="{BE2A574F-9088-324A-8613-F7506C9E792B}"/>
          </ac:grpSpMkLst>
        </pc:grpChg>
        <pc:picChg chg="add mod">
          <ac:chgData name="Jane HAYES" userId="4ae56cb9-9cbf-4184-9898-78ebdf29dec3" providerId="ADAL" clId="{71D2DEEB-EC67-334B-BFB4-C9190DD5B981}" dt="2022-02-18T01:24:58.540" v="461" actId="1076"/>
          <ac:picMkLst>
            <pc:docMk/>
            <pc:sldMk cId="90060331" sldId="269"/>
            <ac:picMk id="8" creationId="{E6D733F9-B937-3B4A-90C3-5C01B9620ECB}"/>
          </ac:picMkLst>
        </pc:picChg>
        <pc:picChg chg="add mod">
          <ac:chgData name="Jane HAYES" userId="4ae56cb9-9cbf-4184-9898-78ebdf29dec3" providerId="ADAL" clId="{71D2DEEB-EC67-334B-BFB4-C9190DD5B981}" dt="2022-02-18T01:25:01.882" v="462" actId="1076"/>
          <ac:picMkLst>
            <pc:docMk/>
            <pc:sldMk cId="90060331" sldId="269"/>
            <ac:picMk id="12" creationId="{8D496088-FA17-474E-BA0E-0231ADA7811C}"/>
          </ac:picMkLst>
        </pc:picChg>
        <pc:picChg chg="del mod">
          <ac:chgData name="Jane HAYES" userId="4ae56cb9-9cbf-4184-9898-78ebdf29dec3" providerId="ADAL" clId="{71D2DEEB-EC67-334B-BFB4-C9190DD5B981}" dt="2022-02-18T01:14:11.152" v="42" actId="478"/>
          <ac:picMkLst>
            <pc:docMk/>
            <pc:sldMk cId="90060331" sldId="269"/>
            <ac:picMk id="15" creationId="{996658C8-FD1F-D14D-B1F5-3BC2A20A64E9}"/>
          </ac:picMkLst>
        </pc:picChg>
      </pc:sldChg>
      <pc:sldChg chg="del">
        <pc:chgData name="Jane HAYES" userId="4ae56cb9-9cbf-4184-9898-78ebdf29dec3" providerId="ADAL" clId="{71D2DEEB-EC67-334B-BFB4-C9190DD5B981}" dt="2022-02-18T01:04:38.200" v="1" actId="2696"/>
        <pc:sldMkLst>
          <pc:docMk/>
          <pc:sldMk cId="728500709" sldId="269"/>
        </pc:sldMkLst>
      </pc:sldChg>
      <pc:sldChg chg="del">
        <pc:chgData name="Jane HAYES" userId="4ae56cb9-9cbf-4184-9898-78ebdf29dec3" providerId="ADAL" clId="{71D2DEEB-EC67-334B-BFB4-C9190DD5B981}" dt="2022-02-18T01:04:39.615" v="3" actId="2696"/>
        <pc:sldMkLst>
          <pc:docMk/>
          <pc:sldMk cId="3639311353" sldId="270"/>
        </pc:sldMkLst>
      </pc:sldChg>
      <pc:sldChg chg="del">
        <pc:chgData name="Jane HAYES" userId="4ae56cb9-9cbf-4184-9898-78ebdf29dec3" providerId="ADAL" clId="{71D2DEEB-EC67-334B-BFB4-C9190DD5B981}" dt="2022-02-18T01:05:37.656" v="5" actId="2696"/>
        <pc:sldMkLst>
          <pc:docMk/>
          <pc:sldMk cId="2349165592" sldId="272"/>
        </pc:sldMkLst>
      </pc:sldChg>
      <pc:sldChg chg="del">
        <pc:chgData name="Jane HAYES" userId="4ae56cb9-9cbf-4184-9898-78ebdf29dec3" providerId="ADAL" clId="{71D2DEEB-EC67-334B-BFB4-C9190DD5B981}" dt="2022-02-18T01:04:38.887" v="2" actId="2696"/>
        <pc:sldMkLst>
          <pc:docMk/>
          <pc:sldMk cId="1102169017" sldId="273"/>
        </pc:sldMkLst>
      </pc:sldChg>
    </pc:docChg>
  </pc:docChgLst>
  <pc:docChgLst>
    <pc:chgData name="Stephanie TAN (DCSG)" userId="S::stephanie.tan@dulwich.org::9f2be320-6739-4fb3-aca1-ff9741adafc0" providerId="AD" clId="Web-{062C29EC-9233-F837-52AE-B1DBFB6D2B83}"/>
    <pc:docChg chg="modSld">
      <pc:chgData name="Stephanie TAN (DCSG)" userId="S::stephanie.tan@dulwich.org::9f2be320-6739-4fb3-aca1-ff9741adafc0" providerId="AD" clId="Web-{062C29EC-9233-F837-52AE-B1DBFB6D2B83}" dt="2022-02-18T05:49:02.297" v="41"/>
      <pc:docMkLst>
        <pc:docMk/>
      </pc:docMkLst>
      <pc:sldChg chg="addSp delSp modSp">
        <pc:chgData name="Stephanie TAN (DCSG)" userId="S::stephanie.tan@dulwich.org::9f2be320-6739-4fb3-aca1-ff9741adafc0" providerId="AD" clId="Web-{062C29EC-9233-F837-52AE-B1DBFB6D2B83}" dt="2022-02-18T05:48:48.484" v="38"/>
        <pc:sldMkLst>
          <pc:docMk/>
          <pc:sldMk cId="217805058" sldId="268"/>
        </pc:sldMkLst>
        <pc:spChg chg="del">
          <ac:chgData name="Stephanie TAN (DCSG)" userId="S::stephanie.tan@dulwich.org::9f2be320-6739-4fb3-aca1-ff9741adafc0" providerId="AD" clId="Web-{062C29EC-9233-F837-52AE-B1DBFB6D2B83}" dt="2022-02-18T05:46:33.903" v="21"/>
          <ac:spMkLst>
            <pc:docMk/>
            <pc:sldMk cId="217805058" sldId="268"/>
            <ac:spMk id="3" creationId="{00000000-0000-0000-0000-000000000000}"/>
          </ac:spMkLst>
        </pc:spChg>
        <pc:spChg chg="del">
          <ac:chgData name="Stephanie TAN (DCSG)" userId="S::stephanie.tan@dulwich.org::9f2be320-6739-4fb3-aca1-ff9741adafc0" providerId="AD" clId="Web-{062C29EC-9233-F837-52AE-B1DBFB6D2B83}" dt="2022-02-18T05:46:35.763" v="25"/>
          <ac:spMkLst>
            <pc:docMk/>
            <pc:sldMk cId="217805058" sldId="268"/>
            <ac:spMk id="5" creationId="{00000000-0000-0000-0000-000000000000}"/>
          </ac:spMkLst>
        </pc:spChg>
        <pc:spChg chg="add del">
          <ac:chgData name="Stephanie TAN (DCSG)" userId="S::stephanie.tan@dulwich.org::9f2be320-6739-4fb3-aca1-ff9741adafc0" providerId="AD" clId="Web-{062C29EC-9233-F837-52AE-B1DBFB6D2B83}" dt="2022-02-18T05:46:35.763" v="23"/>
          <ac:spMkLst>
            <pc:docMk/>
            <pc:sldMk cId="217805058" sldId="268"/>
            <ac:spMk id="19" creationId="{4117CCAF-D19D-4109-BDE7-4D881D078FE4}"/>
          </ac:spMkLst>
        </pc:spChg>
        <pc:spChg chg="add del">
          <ac:chgData name="Stephanie TAN (DCSG)" userId="S::stephanie.tan@dulwich.org::9f2be320-6739-4fb3-aca1-ff9741adafc0" providerId="AD" clId="Web-{062C29EC-9233-F837-52AE-B1DBFB6D2B83}" dt="2022-02-18T05:46:33.888" v="12"/>
          <ac:spMkLst>
            <pc:docMk/>
            <pc:sldMk cId="217805058" sldId="268"/>
            <ac:spMk id="25" creationId="{98BB9B25-8632-437D-894A-0010C2877F23}"/>
          </ac:spMkLst>
        </pc:spChg>
        <pc:spChg chg="add del">
          <ac:chgData name="Stephanie TAN (DCSG)" userId="S::stephanie.tan@dulwich.org::9f2be320-6739-4fb3-aca1-ff9741adafc0" providerId="AD" clId="Web-{062C29EC-9233-F837-52AE-B1DBFB6D2B83}" dt="2022-02-18T05:46:33.888" v="11"/>
          <ac:spMkLst>
            <pc:docMk/>
            <pc:sldMk cId="217805058" sldId="268"/>
            <ac:spMk id="26" creationId="{5121E0B9-5907-4683-9377-542A0D550EFC}"/>
          </ac:spMkLst>
        </pc:spChg>
        <pc:spChg chg="add del">
          <ac:chgData name="Stephanie TAN (DCSG)" userId="S::stephanie.tan@dulwich.org::9f2be320-6739-4fb3-aca1-ff9741adafc0" providerId="AD" clId="Web-{062C29EC-9233-F837-52AE-B1DBFB6D2B83}" dt="2022-02-18T05:46:33.888" v="10"/>
          <ac:spMkLst>
            <pc:docMk/>
            <pc:sldMk cId="217805058" sldId="268"/>
            <ac:spMk id="27" creationId="{2E680D4E-30EC-4159-B6AA-E4F6F75EDCEB}"/>
          </ac:spMkLst>
        </pc:spChg>
        <pc:spChg chg="add del">
          <ac:chgData name="Stephanie TAN (DCSG)" userId="S::stephanie.tan@dulwich.org::9f2be320-6739-4fb3-aca1-ff9741adafc0" providerId="AD" clId="Web-{062C29EC-9233-F837-52AE-B1DBFB6D2B83}" dt="2022-02-18T05:46:33.888" v="9"/>
          <ac:spMkLst>
            <pc:docMk/>
            <pc:sldMk cId="217805058" sldId="268"/>
            <ac:spMk id="28" creationId="{26F5209C-B42B-4032-9176-8BDD34CDBFAB}"/>
          </ac:spMkLst>
        </pc:spChg>
        <pc:spChg chg="del">
          <ac:chgData name="Stephanie TAN (DCSG)" userId="S::stephanie.tan@dulwich.org::9f2be320-6739-4fb3-aca1-ff9741adafc0" providerId="AD" clId="Web-{062C29EC-9233-F837-52AE-B1DBFB6D2B83}" dt="2022-02-18T05:46:33.903" v="20"/>
          <ac:spMkLst>
            <pc:docMk/>
            <pc:sldMk cId="217805058" sldId="268"/>
            <ac:spMk id="29" creationId="{00000000-0000-0000-0000-000000000000}"/>
          </ac:spMkLst>
        </pc:spChg>
        <pc:spChg chg="add">
          <ac:chgData name="Stephanie TAN (DCSG)" userId="S::stephanie.tan@dulwich.org::9f2be320-6739-4fb3-aca1-ff9741adafc0" providerId="AD" clId="Web-{062C29EC-9233-F837-52AE-B1DBFB6D2B83}" dt="2022-02-18T05:46:28.200" v="2"/>
          <ac:spMkLst>
            <pc:docMk/>
            <pc:sldMk cId="217805058" sldId="268"/>
            <ac:spMk id="37" creationId="{CF773201-EAA1-4081-A2FC-05B23E9C36D9}"/>
          </ac:spMkLst>
        </pc:spChg>
        <pc:spChg chg="add">
          <ac:chgData name="Stephanie TAN (DCSG)" userId="S::stephanie.tan@dulwich.org::9f2be320-6739-4fb3-aca1-ff9741adafc0" providerId="AD" clId="Web-{062C29EC-9233-F837-52AE-B1DBFB6D2B83}" dt="2022-02-18T05:46:28.200" v="2"/>
          <ac:spMkLst>
            <pc:docMk/>
            <pc:sldMk cId="217805058" sldId="268"/>
            <ac:spMk id="40" creationId="{FD466CDB-2AF6-46D4-93A1-0EFE960A2963}"/>
          </ac:spMkLst>
        </pc:spChg>
        <pc:spChg chg="add">
          <ac:chgData name="Stephanie TAN (DCSG)" userId="S::stephanie.tan@dulwich.org::9f2be320-6739-4fb3-aca1-ff9741adafc0" providerId="AD" clId="Web-{062C29EC-9233-F837-52AE-B1DBFB6D2B83}" dt="2022-02-18T05:46:36.763" v="26"/>
          <ac:spMkLst>
            <pc:docMk/>
            <pc:sldMk cId="217805058" sldId="268"/>
            <ac:spMk id="41" creationId="{4117CCAF-D19D-4109-BDE7-4D881D078FE4}"/>
          </ac:spMkLst>
        </pc:spChg>
        <pc:spChg chg="add">
          <ac:chgData name="Stephanie TAN (DCSG)" userId="S::stephanie.tan@dulwich.org::9f2be320-6739-4fb3-aca1-ff9741adafc0" providerId="AD" clId="Web-{062C29EC-9233-F837-52AE-B1DBFB6D2B83}" dt="2022-02-18T05:46:36.763" v="26"/>
          <ac:spMkLst>
            <pc:docMk/>
            <pc:sldMk cId="217805058" sldId="268"/>
            <ac:spMk id="42" creationId="{98BB9B25-8632-437D-894A-0010C2877F23}"/>
          </ac:spMkLst>
        </pc:spChg>
        <pc:spChg chg="add">
          <ac:chgData name="Stephanie TAN (DCSG)" userId="S::stephanie.tan@dulwich.org::9f2be320-6739-4fb3-aca1-ff9741adafc0" providerId="AD" clId="Web-{062C29EC-9233-F837-52AE-B1DBFB6D2B83}" dt="2022-02-18T05:46:36.763" v="26"/>
          <ac:spMkLst>
            <pc:docMk/>
            <pc:sldMk cId="217805058" sldId="268"/>
            <ac:spMk id="43" creationId="{5121E0B9-5907-4683-9377-542A0D550EFC}"/>
          </ac:spMkLst>
        </pc:spChg>
        <pc:spChg chg="add">
          <ac:chgData name="Stephanie TAN (DCSG)" userId="S::stephanie.tan@dulwich.org::9f2be320-6739-4fb3-aca1-ff9741adafc0" providerId="AD" clId="Web-{062C29EC-9233-F837-52AE-B1DBFB6D2B83}" dt="2022-02-18T05:46:36.763" v="26"/>
          <ac:spMkLst>
            <pc:docMk/>
            <pc:sldMk cId="217805058" sldId="268"/>
            <ac:spMk id="45" creationId="{2E680D4E-30EC-4159-B6AA-E4F6F75EDCEB}"/>
          </ac:spMkLst>
        </pc:spChg>
        <pc:spChg chg="add">
          <ac:chgData name="Stephanie TAN (DCSG)" userId="S::stephanie.tan@dulwich.org::9f2be320-6739-4fb3-aca1-ff9741adafc0" providerId="AD" clId="Web-{062C29EC-9233-F837-52AE-B1DBFB6D2B83}" dt="2022-02-18T05:46:36.763" v="26"/>
          <ac:spMkLst>
            <pc:docMk/>
            <pc:sldMk cId="217805058" sldId="268"/>
            <ac:spMk id="46" creationId="{26F5209C-B42B-4032-9176-8BDD34CDBFAB}"/>
          </ac:spMkLst>
        </pc:spChg>
        <pc:spChg chg="add">
          <ac:chgData name="Stephanie TAN (DCSG)" userId="S::stephanie.tan@dulwich.org::9f2be320-6739-4fb3-aca1-ff9741adafc0" providerId="AD" clId="Web-{062C29EC-9233-F837-52AE-B1DBFB6D2B83}" dt="2022-02-18T05:46:36.763" v="26"/>
          <ac:spMkLst>
            <pc:docMk/>
            <pc:sldMk cId="217805058" sldId="268"/>
            <ac:spMk id="54" creationId="{CF773201-EAA1-4081-A2FC-05B23E9C36D9}"/>
          </ac:spMkLst>
        </pc:spChg>
        <pc:spChg chg="add mod">
          <ac:chgData name="Stephanie TAN (DCSG)" userId="S::stephanie.tan@dulwich.org::9f2be320-6739-4fb3-aca1-ff9741adafc0" providerId="AD" clId="Web-{062C29EC-9233-F837-52AE-B1DBFB6D2B83}" dt="2022-02-18T05:47:57.358" v="37" actId="14100"/>
          <ac:spMkLst>
            <pc:docMk/>
            <pc:sldMk cId="217805058" sldId="268"/>
            <ac:spMk id="57" creationId="{FD466CDB-2AF6-46D4-93A1-0EFE960A2963}"/>
          </ac:spMkLst>
        </pc:spChg>
        <pc:grpChg chg="del">
          <ac:chgData name="Stephanie TAN (DCSG)" userId="S::stephanie.tan@dulwich.org::9f2be320-6739-4fb3-aca1-ff9741adafc0" providerId="AD" clId="Web-{062C29EC-9233-F837-52AE-B1DBFB6D2B83}" dt="2022-02-18T05:46:33.888" v="13"/>
          <ac:grpSpMkLst>
            <pc:docMk/>
            <pc:sldMk cId="217805058" sldId="268"/>
            <ac:grpSpMk id="2" creationId="{C1C74F75-25DF-CD4B-87BD-885B466AC22B}"/>
          </ac:grpSpMkLst>
        </pc:grpChg>
        <pc:grpChg chg="del">
          <ac:chgData name="Stephanie TAN (DCSG)" userId="S::stephanie.tan@dulwich.org::9f2be320-6739-4fb3-aca1-ff9741adafc0" providerId="AD" clId="Web-{062C29EC-9233-F837-52AE-B1DBFB6D2B83}" dt="2022-02-18T05:46:33.903" v="19"/>
          <ac:grpSpMkLst>
            <pc:docMk/>
            <pc:sldMk cId="217805058" sldId="268"/>
            <ac:grpSpMk id="9" creationId="{C2EFA0C8-4227-0D46-9229-581218F48D00}"/>
          </ac:grpSpMkLst>
        </pc:grpChg>
        <pc:grpChg chg="del">
          <ac:chgData name="Stephanie TAN (DCSG)" userId="S::stephanie.tan@dulwich.org::9f2be320-6739-4fb3-aca1-ff9741adafc0" providerId="AD" clId="Web-{062C29EC-9233-F837-52AE-B1DBFB6D2B83}" dt="2022-02-18T05:46:33.903" v="17"/>
          <ac:grpSpMkLst>
            <pc:docMk/>
            <pc:sldMk cId="217805058" sldId="268"/>
            <ac:grpSpMk id="20" creationId="{4921E3A5-B1DE-254F-B353-0D079F2349BF}"/>
          </ac:grpSpMkLst>
        </pc:grpChg>
        <pc:grpChg chg="add del">
          <ac:chgData name="Stephanie TAN (DCSG)" userId="S::stephanie.tan@dulwich.org::9f2be320-6739-4fb3-aca1-ff9741adafc0" providerId="AD" clId="Web-{062C29EC-9233-F837-52AE-B1DBFB6D2B83}" dt="2022-02-18T05:46:33.888" v="4"/>
          <ac:grpSpMkLst>
            <pc:docMk/>
            <pc:sldMk cId="217805058" sldId="268"/>
            <ac:grpSpMk id="34" creationId="{2290400B-75AB-4A72-AD10-FDEC8C3A7707}"/>
          </ac:grpSpMkLst>
        </pc:grpChg>
        <pc:grpChg chg="add del">
          <ac:chgData name="Stephanie TAN (DCSG)" userId="S::stephanie.tan@dulwich.org::9f2be320-6739-4fb3-aca1-ff9741adafc0" providerId="AD" clId="Web-{062C29EC-9233-F837-52AE-B1DBFB6D2B83}" dt="2022-02-18T05:46:33.888" v="3"/>
          <ac:grpSpMkLst>
            <pc:docMk/>
            <pc:sldMk cId="217805058" sldId="268"/>
            <ac:grpSpMk id="36" creationId="{D6AF8885-24CD-4886-9F5D-4CF25AEC9F38}"/>
          </ac:grpSpMkLst>
        </pc:grpChg>
        <pc:grpChg chg="add">
          <ac:chgData name="Stephanie TAN (DCSG)" userId="S::stephanie.tan@dulwich.org::9f2be320-6739-4fb3-aca1-ff9741adafc0" providerId="AD" clId="Web-{062C29EC-9233-F837-52AE-B1DBFB6D2B83}" dt="2022-02-18T05:46:36.763" v="26"/>
          <ac:grpSpMkLst>
            <pc:docMk/>
            <pc:sldMk cId="217805058" sldId="268"/>
            <ac:grpSpMk id="51" creationId="{2290400B-75AB-4A72-AD10-FDEC8C3A7707}"/>
          </ac:grpSpMkLst>
        </pc:grpChg>
        <pc:grpChg chg="add">
          <ac:chgData name="Stephanie TAN (DCSG)" userId="S::stephanie.tan@dulwich.org::9f2be320-6739-4fb3-aca1-ff9741adafc0" providerId="AD" clId="Web-{062C29EC-9233-F837-52AE-B1DBFB6D2B83}" dt="2022-02-18T05:46:36.763" v="26"/>
          <ac:grpSpMkLst>
            <pc:docMk/>
            <pc:sldMk cId="217805058" sldId="268"/>
            <ac:grpSpMk id="53" creationId="{D6AF8885-24CD-4886-9F5D-4CF25AEC9F38}"/>
          </ac:grpSpMkLst>
        </pc:grpChg>
        <pc:picChg chg="del">
          <ac:chgData name="Stephanie TAN (DCSG)" userId="S::stephanie.tan@dulwich.org::9f2be320-6739-4fb3-aca1-ff9741adafc0" providerId="AD" clId="Web-{062C29EC-9233-F837-52AE-B1DBFB6D2B83}" dt="2022-02-18T05:46:35.763" v="24"/>
          <ac:picMkLst>
            <pc:docMk/>
            <pc:sldMk cId="217805058" sldId="268"/>
            <ac:picMk id="4" creationId="{2DC049AA-6863-4044-9012-852E0F7D3DAB}"/>
          </ac:picMkLst>
        </pc:picChg>
        <pc:picChg chg="del">
          <ac:chgData name="Stephanie TAN (DCSG)" userId="S::stephanie.tan@dulwich.org::9f2be320-6739-4fb3-aca1-ff9741adafc0" providerId="AD" clId="Web-{062C29EC-9233-F837-52AE-B1DBFB6D2B83}" dt="2022-02-18T05:46:33.888" v="16"/>
          <ac:picMkLst>
            <pc:docMk/>
            <pc:sldMk cId="217805058" sldId="268"/>
            <ac:picMk id="6" creationId="{933FF1C0-CC3F-C04A-97FC-E468888FAAB1}"/>
          </ac:picMkLst>
        </pc:picChg>
        <pc:picChg chg="del">
          <ac:chgData name="Stephanie TAN (DCSG)" userId="S::stephanie.tan@dulwich.org::9f2be320-6739-4fb3-aca1-ff9741adafc0" providerId="AD" clId="Web-{062C29EC-9233-F837-52AE-B1DBFB6D2B83}" dt="2022-02-18T05:46:33.903" v="18"/>
          <ac:picMkLst>
            <pc:docMk/>
            <pc:sldMk cId="217805058" sldId="268"/>
            <ac:picMk id="7" creationId="{758BF9A4-7676-8F48-A00A-BF266B27FEF0}"/>
          </ac:picMkLst>
        </pc:picChg>
        <pc:picChg chg="del">
          <ac:chgData name="Stephanie TAN (DCSG)" userId="S::stephanie.tan@dulwich.org::9f2be320-6739-4fb3-aca1-ff9741adafc0" providerId="AD" clId="Web-{062C29EC-9233-F837-52AE-B1DBFB6D2B83}" dt="2022-02-18T05:46:33.888" v="14"/>
          <ac:picMkLst>
            <pc:docMk/>
            <pc:sldMk cId="217805058" sldId="268"/>
            <ac:picMk id="15" creationId="{996658C8-FD1F-D14D-B1F5-3BC2A20A64E9}"/>
          </ac:picMkLst>
        </pc:picChg>
        <pc:picChg chg="del">
          <ac:chgData name="Stephanie TAN (DCSG)" userId="S::stephanie.tan@dulwich.org::9f2be320-6739-4fb3-aca1-ff9741adafc0" providerId="AD" clId="Web-{062C29EC-9233-F837-52AE-B1DBFB6D2B83}" dt="2022-02-18T05:46:33.888" v="15"/>
          <ac:picMkLst>
            <pc:docMk/>
            <pc:sldMk cId="217805058" sldId="268"/>
            <ac:picMk id="24" creationId="{5EBB6AE1-F1C3-5447-A270-CD07F59B1B27}"/>
          </ac:picMkLst>
        </pc:picChg>
        <pc:picChg chg="add del">
          <ac:chgData name="Stephanie TAN (DCSG)" userId="S::stephanie.tan@dulwich.org::9f2be320-6739-4fb3-aca1-ff9741adafc0" providerId="AD" clId="Web-{062C29EC-9233-F837-52AE-B1DBFB6D2B83}" dt="2022-02-18T05:46:33.888" v="8"/>
          <ac:picMkLst>
            <pc:docMk/>
            <pc:sldMk cId="217805058" sldId="268"/>
            <ac:picMk id="30" creationId="{224FD503-9FD0-406B-99F4-EDA3EB059346}"/>
          </ac:picMkLst>
        </pc:picChg>
        <pc:picChg chg="add del">
          <ac:chgData name="Stephanie TAN (DCSG)" userId="S::stephanie.tan@dulwich.org::9f2be320-6739-4fb3-aca1-ff9741adafc0" providerId="AD" clId="Web-{062C29EC-9233-F837-52AE-B1DBFB6D2B83}" dt="2022-02-18T05:46:33.888" v="7"/>
          <ac:picMkLst>
            <pc:docMk/>
            <pc:sldMk cId="217805058" sldId="268"/>
            <ac:picMk id="31" creationId="{09570908-D0C5-4F8E-93EB-7E1B8C67F46E}"/>
          </ac:picMkLst>
        </pc:picChg>
        <pc:picChg chg="add del">
          <ac:chgData name="Stephanie TAN (DCSG)" userId="S::stephanie.tan@dulwich.org::9f2be320-6739-4fb3-aca1-ff9741adafc0" providerId="AD" clId="Web-{062C29EC-9233-F837-52AE-B1DBFB6D2B83}" dt="2022-02-18T05:46:33.888" v="6"/>
          <ac:picMkLst>
            <pc:docMk/>
            <pc:sldMk cId="217805058" sldId="268"/>
            <ac:picMk id="32" creationId="{3997B4E7-F3F7-4615-ADB1-D7BDB3B652B8}"/>
          </ac:picMkLst>
        </pc:picChg>
        <pc:picChg chg="add del">
          <ac:chgData name="Stephanie TAN (DCSG)" userId="S::stephanie.tan@dulwich.org::9f2be320-6739-4fb3-aca1-ff9741adafc0" providerId="AD" clId="Web-{062C29EC-9233-F837-52AE-B1DBFB6D2B83}" dt="2022-02-18T05:46:33.888" v="5"/>
          <ac:picMkLst>
            <pc:docMk/>
            <pc:sldMk cId="217805058" sldId="268"/>
            <ac:picMk id="33" creationId="{155AA670-58F8-4F5F-84E7-FE8FB36AC7CD}"/>
          </ac:picMkLst>
        </pc:picChg>
        <pc:picChg chg="add del">
          <ac:chgData name="Stephanie TAN (DCSG)" userId="S::stephanie.tan@dulwich.org::9f2be320-6739-4fb3-aca1-ff9741adafc0" providerId="AD" clId="Web-{062C29EC-9233-F837-52AE-B1DBFB6D2B83}" dt="2022-02-18T05:46:35.763" v="22"/>
          <ac:picMkLst>
            <pc:docMk/>
            <pc:sldMk cId="217805058" sldId="268"/>
            <ac:picMk id="35" creationId="{83E83003-C485-47F5-BECD-870155F0DB0C}"/>
          </ac:picMkLst>
        </pc:picChg>
        <pc:picChg chg="add">
          <ac:chgData name="Stephanie TAN (DCSG)" userId="S::stephanie.tan@dulwich.org::9f2be320-6739-4fb3-aca1-ff9741adafc0" providerId="AD" clId="Web-{062C29EC-9233-F837-52AE-B1DBFB6D2B83}" dt="2022-02-18T05:46:28.200" v="2"/>
          <ac:picMkLst>
            <pc:docMk/>
            <pc:sldMk cId="217805058" sldId="268"/>
            <ac:picMk id="38" creationId="{5FC9DA62-416F-4A21-9F61-F01E53C7609F}"/>
          </ac:picMkLst>
        </pc:picChg>
        <pc:picChg chg="add">
          <ac:chgData name="Stephanie TAN (DCSG)" userId="S::stephanie.tan@dulwich.org::9f2be320-6739-4fb3-aca1-ff9741adafc0" providerId="AD" clId="Web-{062C29EC-9233-F837-52AE-B1DBFB6D2B83}" dt="2022-02-18T05:46:28.200" v="2"/>
          <ac:picMkLst>
            <pc:docMk/>
            <pc:sldMk cId="217805058" sldId="268"/>
            <ac:picMk id="39" creationId="{F710C341-7FA7-471B-B2D5-A1BEB2AE245D}"/>
          </ac:picMkLst>
        </pc:picChg>
        <pc:picChg chg="mod">
          <ac:chgData name="Stephanie TAN (DCSG)" userId="S::stephanie.tan@dulwich.org::9f2be320-6739-4fb3-aca1-ff9741adafc0" providerId="AD" clId="Web-{062C29EC-9233-F837-52AE-B1DBFB6D2B83}" dt="2022-02-18T05:43:55.744" v="0"/>
          <ac:picMkLst>
            <pc:docMk/>
            <pc:sldMk cId="217805058" sldId="268"/>
            <ac:picMk id="44" creationId="{00000000-0000-0000-0000-000000000000}"/>
          </ac:picMkLst>
        </pc:picChg>
        <pc:picChg chg="add">
          <ac:chgData name="Stephanie TAN (DCSG)" userId="S::stephanie.tan@dulwich.org::9f2be320-6739-4fb3-aca1-ff9741adafc0" providerId="AD" clId="Web-{062C29EC-9233-F837-52AE-B1DBFB6D2B83}" dt="2022-02-18T05:46:36.763" v="26"/>
          <ac:picMkLst>
            <pc:docMk/>
            <pc:sldMk cId="217805058" sldId="268"/>
            <ac:picMk id="47" creationId="{224FD503-9FD0-406B-99F4-EDA3EB059346}"/>
          </ac:picMkLst>
        </pc:picChg>
        <pc:picChg chg="add">
          <ac:chgData name="Stephanie TAN (DCSG)" userId="S::stephanie.tan@dulwich.org::9f2be320-6739-4fb3-aca1-ff9741adafc0" providerId="AD" clId="Web-{062C29EC-9233-F837-52AE-B1DBFB6D2B83}" dt="2022-02-18T05:46:36.763" v="26"/>
          <ac:picMkLst>
            <pc:docMk/>
            <pc:sldMk cId="217805058" sldId="268"/>
            <ac:picMk id="48" creationId="{09570908-D0C5-4F8E-93EB-7E1B8C67F46E}"/>
          </ac:picMkLst>
        </pc:picChg>
        <pc:picChg chg="add">
          <ac:chgData name="Stephanie TAN (DCSG)" userId="S::stephanie.tan@dulwich.org::9f2be320-6739-4fb3-aca1-ff9741adafc0" providerId="AD" clId="Web-{062C29EC-9233-F837-52AE-B1DBFB6D2B83}" dt="2022-02-18T05:46:36.763" v="26"/>
          <ac:picMkLst>
            <pc:docMk/>
            <pc:sldMk cId="217805058" sldId="268"/>
            <ac:picMk id="49" creationId="{3997B4E7-F3F7-4615-ADB1-D7BDB3B652B8}"/>
          </ac:picMkLst>
        </pc:picChg>
        <pc:picChg chg="add">
          <ac:chgData name="Stephanie TAN (DCSG)" userId="S::stephanie.tan@dulwich.org::9f2be320-6739-4fb3-aca1-ff9741adafc0" providerId="AD" clId="Web-{062C29EC-9233-F837-52AE-B1DBFB6D2B83}" dt="2022-02-18T05:46:36.763" v="26"/>
          <ac:picMkLst>
            <pc:docMk/>
            <pc:sldMk cId="217805058" sldId="268"/>
            <ac:picMk id="50" creationId="{155AA670-58F8-4F5F-84E7-FE8FB36AC7CD}"/>
          </ac:picMkLst>
        </pc:picChg>
        <pc:picChg chg="add ord">
          <ac:chgData name="Stephanie TAN (DCSG)" userId="S::stephanie.tan@dulwich.org::9f2be320-6739-4fb3-aca1-ff9741adafc0" providerId="AD" clId="Web-{062C29EC-9233-F837-52AE-B1DBFB6D2B83}" dt="2022-02-18T05:48:48.484" v="38"/>
          <ac:picMkLst>
            <pc:docMk/>
            <pc:sldMk cId="217805058" sldId="268"/>
            <ac:picMk id="52" creationId="{83E83003-C485-47F5-BECD-870155F0DB0C}"/>
          </ac:picMkLst>
        </pc:picChg>
        <pc:picChg chg="add">
          <ac:chgData name="Stephanie TAN (DCSG)" userId="S::stephanie.tan@dulwich.org::9f2be320-6739-4fb3-aca1-ff9741adafc0" providerId="AD" clId="Web-{062C29EC-9233-F837-52AE-B1DBFB6D2B83}" dt="2022-02-18T05:46:36.763" v="26"/>
          <ac:picMkLst>
            <pc:docMk/>
            <pc:sldMk cId="217805058" sldId="268"/>
            <ac:picMk id="55" creationId="{5FC9DA62-416F-4A21-9F61-F01E53C7609F}"/>
          </ac:picMkLst>
        </pc:picChg>
        <pc:picChg chg="add">
          <ac:chgData name="Stephanie TAN (DCSG)" userId="S::stephanie.tan@dulwich.org::9f2be320-6739-4fb3-aca1-ff9741adafc0" providerId="AD" clId="Web-{062C29EC-9233-F837-52AE-B1DBFB6D2B83}" dt="2022-02-18T05:46:36.763" v="26"/>
          <ac:picMkLst>
            <pc:docMk/>
            <pc:sldMk cId="217805058" sldId="268"/>
            <ac:picMk id="56" creationId="{F710C341-7FA7-471B-B2D5-A1BEB2AE245D}"/>
          </ac:picMkLst>
        </pc:picChg>
      </pc:sldChg>
      <pc:sldChg chg="addSp delSp modSp">
        <pc:chgData name="Stephanie TAN (DCSG)" userId="S::stephanie.tan@dulwich.org::9f2be320-6739-4fb3-aca1-ff9741adafc0" providerId="AD" clId="Web-{062C29EC-9233-F837-52AE-B1DBFB6D2B83}" dt="2022-02-18T05:49:02.297" v="41"/>
        <pc:sldMkLst>
          <pc:docMk/>
          <pc:sldMk cId="90060331" sldId="269"/>
        </pc:sldMkLst>
        <pc:spChg chg="mod">
          <ac:chgData name="Stephanie TAN (DCSG)" userId="S::stephanie.tan@dulwich.org::9f2be320-6739-4fb3-aca1-ff9741adafc0" providerId="AD" clId="Web-{062C29EC-9233-F837-52AE-B1DBFB6D2B83}" dt="2022-02-18T05:47:39.858" v="33" actId="20577"/>
          <ac:spMkLst>
            <pc:docMk/>
            <pc:sldMk cId="90060331" sldId="269"/>
            <ac:spMk id="23" creationId="{9599DA9B-1D0E-C544-AAD7-20F637615D79}"/>
          </ac:spMkLst>
        </pc:spChg>
        <pc:grpChg chg="add mod">
          <ac:chgData name="Stephanie TAN (DCSG)" userId="S::stephanie.tan@dulwich.org::9f2be320-6739-4fb3-aca1-ff9741adafc0" providerId="AD" clId="Web-{062C29EC-9233-F837-52AE-B1DBFB6D2B83}" dt="2022-02-18T05:48:56.687" v="40" actId="1076"/>
          <ac:grpSpMkLst>
            <pc:docMk/>
            <pc:sldMk cId="90060331" sldId="269"/>
            <ac:grpSpMk id="11" creationId="{ADCAD3DD-E7BD-4C5A-8E2F-CE7181D30207}"/>
          </ac:grpSpMkLst>
        </pc:grpChg>
        <pc:grpChg chg="del">
          <ac:chgData name="Stephanie TAN (DCSG)" userId="S::stephanie.tan@dulwich.org::9f2be320-6739-4fb3-aca1-ff9741adafc0" providerId="AD" clId="Web-{062C29EC-9233-F837-52AE-B1DBFB6D2B83}" dt="2022-02-18T05:47:18.592" v="28"/>
          <ac:grpSpMkLst>
            <pc:docMk/>
            <pc:sldMk cId="90060331" sldId="269"/>
            <ac:grpSpMk id="20" creationId="{4921E3A5-B1DE-254F-B353-0D079F2349BF}"/>
          </ac:grpSpMkLst>
        </pc:grpChg>
        <pc:picChg chg="del">
          <ac:chgData name="Stephanie TAN (DCSG)" userId="S::stephanie.tan@dulwich.org::9f2be320-6739-4fb3-aca1-ff9741adafc0" providerId="AD" clId="Web-{062C29EC-9233-F837-52AE-B1DBFB6D2B83}" dt="2022-02-18T05:47:18.592" v="27"/>
          <ac:picMkLst>
            <pc:docMk/>
            <pc:sldMk cId="90060331" sldId="269"/>
            <ac:picMk id="4" creationId="{343A6406-205E-463E-810F-BD2DD1F17FEE}"/>
          </ac:picMkLst>
        </pc:picChg>
        <pc:picChg chg="add mod ord">
          <ac:chgData name="Stephanie TAN (DCSG)" userId="S::stephanie.tan@dulwich.org::9f2be320-6739-4fb3-aca1-ff9741adafc0" providerId="AD" clId="Web-{062C29EC-9233-F837-52AE-B1DBFB6D2B83}" dt="2022-02-18T05:49:02.297" v="41"/>
          <ac:picMkLst>
            <pc:docMk/>
            <pc:sldMk cId="90060331" sldId="269"/>
            <ac:picMk id="10" creationId="{17C2FE40-3996-4634-9B9D-C27D13501046}"/>
          </ac:picMkLst>
        </pc:picChg>
        <pc:picChg chg="mod">
          <ac:chgData name="Stephanie TAN (DCSG)" userId="S::stephanie.tan@dulwich.org::9f2be320-6739-4fb3-aca1-ff9741adafc0" providerId="AD" clId="Web-{062C29EC-9233-F837-52AE-B1DBFB6D2B83}" dt="2022-02-18T05:44:05.354" v="1"/>
          <ac:picMkLst>
            <pc:docMk/>
            <pc:sldMk cId="90060331" sldId="269"/>
            <ac:picMk id="44" creationId="{00000000-0000-0000-0000-000000000000}"/>
          </ac:picMkLst>
        </pc:picChg>
      </pc:sldChg>
    </pc:docChg>
  </pc:docChgLst>
  <pc:docChgLst>
    <pc:chgData name="Stephanie TAN (DCSG)" userId="S::stephanie.tan@dulwich.org::9f2be320-6739-4fb3-aca1-ff9741adafc0" providerId="AD" clId="Web-{1028200F-352F-E88C-FE7A-A5E7CACBB2B8}"/>
    <pc:docChg chg="modSld">
      <pc:chgData name="Stephanie TAN (DCSG)" userId="S::stephanie.tan@dulwich.org::9f2be320-6739-4fb3-aca1-ff9741adafc0" providerId="AD" clId="Web-{1028200F-352F-E88C-FE7A-A5E7CACBB2B8}" dt="2022-02-18T02:08:36.647" v="123" actId="14100"/>
      <pc:docMkLst>
        <pc:docMk/>
      </pc:docMkLst>
      <pc:sldChg chg="addSp delSp modSp">
        <pc:chgData name="Stephanie TAN (DCSG)" userId="S::stephanie.tan@dulwich.org::9f2be320-6739-4fb3-aca1-ff9741adafc0" providerId="AD" clId="Web-{1028200F-352F-E88C-FE7A-A5E7CACBB2B8}" dt="2022-02-18T02:08:36.647" v="123" actId="14100"/>
        <pc:sldMkLst>
          <pc:docMk/>
          <pc:sldMk cId="217805058" sldId="268"/>
        </pc:sldMkLst>
        <pc:spChg chg="mod">
          <ac:chgData name="Stephanie TAN (DCSG)" userId="S::stephanie.tan@dulwich.org::9f2be320-6739-4fb3-aca1-ff9741adafc0" providerId="AD" clId="Web-{1028200F-352F-E88C-FE7A-A5E7CACBB2B8}" dt="2022-02-18T02:08:36.647" v="123" actId="14100"/>
          <ac:spMkLst>
            <pc:docMk/>
            <pc:sldMk cId="217805058" sldId="268"/>
            <ac:spMk id="5" creationId="{00000000-0000-0000-0000-000000000000}"/>
          </ac:spMkLst>
        </pc:spChg>
        <pc:spChg chg="mod">
          <ac:chgData name="Stephanie TAN (DCSG)" userId="S::stephanie.tan@dulwich.org::9f2be320-6739-4fb3-aca1-ff9741adafc0" providerId="AD" clId="Web-{1028200F-352F-E88C-FE7A-A5E7CACBB2B8}" dt="2022-02-18T01:58:38.021" v="42"/>
          <ac:spMkLst>
            <pc:docMk/>
            <pc:sldMk cId="217805058" sldId="268"/>
            <ac:spMk id="16" creationId="{00000000-0000-0000-0000-000000000000}"/>
          </ac:spMkLst>
        </pc:spChg>
        <pc:spChg chg="mod">
          <ac:chgData name="Stephanie TAN (DCSG)" userId="S::stephanie.tan@dulwich.org::9f2be320-6739-4fb3-aca1-ff9741adafc0" providerId="AD" clId="Web-{1028200F-352F-E88C-FE7A-A5E7CACBB2B8}" dt="2022-02-18T01:58:42.865" v="44"/>
          <ac:spMkLst>
            <pc:docMk/>
            <pc:sldMk cId="217805058" sldId="268"/>
            <ac:spMk id="17" creationId="{00000000-0000-0000-0000-000000000000}"/>
          </ac:spMkLst>
        </pc:spChg>
        <pc:spChg chg="mod">
          <ac:chgData name="Stephanie TAN (DCSG)" userId="S::stephanie.tan@dulwich.org::9f2be320-6739-4fb3-aca1-ff9741adafc0" providerId="AD" clId="Web-{1028200F-352F-E88C-FE7A-A5E7CACBB2B8}" dt="2022-02-18T02:01:04.279" v="68" actId="14100"/>
          <ac:spMkLst>
            <pc:docMk/>
            <pc:sldMk cId="217805058" sldId="268"/>
            <ac:spMk id="29" creationId="{00000000-0000-0000-0000-000000000000}"/>
          </ac:spMkLst>
        </pc:spChg>
        <pc:grpChg chg="mod">
          <ac:chgData name="Stephanie TAN (DCSG)" userId="S::stephanie.tan@dulwich.org::9f2be320-6739-4fb3-aca1-ff9741adafc0" providerId="AD" clId="Web-{1028200F-352F-E88C-FE7A-A5E7CACBB2B8}" dt="2022-02-18T01:58:27.551" v="35" actId="1076"/>
          <ac:grpSpMkLst>
            <pc:docMk/>
            <pc:sldMk cId="217805058" sldId="268"/>
            <ac:grpSpMk id="9" creationId="{C2EFA0C8-4227-0D46-9229-581218F48D00}"/>
          </ac:grpSpMkLst>
        </pc:grpChg>
        <pc:grpChg chg="del">
          <ac:chgData name="Stephanie TAN (DCSG)" userId="S::stephanie.tan@dulwich.org::9f2be320-6739-4fb3-aca1-ff9741adafc0" providerId="AD" clId="Web-{1028200F-352F-E88C-FE7A-A5E7CACBB2B8}" dt="2022-02-18T02:08:07.240" v="119"/>
          <ac:grpSpMkLst>
            <pc:docMk/>
            <pc:sldMk cId="217805058" sldId="268"/>
            <ac:grpSpMk id="10" creationId="{BE2A574F-9088-324A-8613-F7506C9E792B}"/>
          </ac:grpSpMkLst>
        </pc:grpChg>
        <pc:grpChg chg="topLvl">
          <ac:chgData name="Stephanie TAN (DCSG)" userId="S::stephanie.tan@dulwich.org::9f2be320-6739-4fb3-aca1-ff9741adafc0" providerId="AD" clId="Web-{1028200F-352F-E88C-FE7A-A5E7CACBB2B8}" dt="2022-02-18T02:08:07.240" v="119"/>
          <ac:grpSpMkLst>
            <pc:docMk/>
            <pc:sldMk cId="217805058" sldId="268"/>
            <ac:grpSpMk id="20" creationId="{4921E3A5-B1DE-254F-B353-0D079F2349BF}"/>
          </ac:grpSpMkLst>
        </pc:grpChg>
        <pc:picChg chg="add">
          <ac:chgData name="Stephanie TAN (DCSG)" userId="S::stephanie.tan@dulwich.org::9f2be320-6739-4fb3-aca1-ff9741adafc0" providerId="AD" clId="Web-{1028200F-352F-E88C-FE7A-A5E7CACBB2B8}" dt="2022-02-18T02:08:08.083" v="120"/>
          <ac:picMkLst>
            <pc:docMk/>
            <pc:sldMk cId="217805058" sldId="268"/>
            <ac:picMk id="4" creationId="{2DC049AA-6863-4044-9012-852E0F7D3DAB}"/>
          </ac:picMkLst>
        </pc:picChg>
        <pc:picChg chg="del topLvl">
          <ac:chgData name="Stephanie TAN (DCSG)" userId="S::stephanie.tan@dulwich.org::9f2be320-6739-4fb3-aca1-ff9741adafc0" providerId="AD" clId="Web-{1028200F-352F-E88C-FE7A-A5E7CACBB2B8}" dt="2022-02-18T02:08:07.240" v="119"/>
          <ac:picMkLst>
            <pc:docMk/>
            <pc:sldMk cId="217805058" sldId="268"/>
            <ac:picMk id="18" creationId="{8EE2B882-B794-E944-970A-00A3D9962CFA}"/>
          </ac:picMkLst>
        </pc:picChg>
        <pc:picChg chg="mod">
          <ac:chgData name="Stephanie TAN (DCSG)" userId="S::stephanie.tan@dulwich.org::9f2be320-6739-4fb3-aca1-ff9741adafc0" providerId="AD" clId="Web-{1028200F-352F-E88C-FE7A-A5E7CACBB2B8}" dt="2022-02-18T01:57:53.456" v="28" actId="14100"/>
          <ac:picMkLst>
            <pc:docMk/>
            <pc:sldMk cId="217805058" sldId="268"/>
            <ac:picMk id="44" creationId="{00000000-0000-0000-0000-000000000000}"/>
          </ac:picMkLst>
        </pc:picChg>
      </pc:sldChg>
      <pc:sldChg chg="addSp delSp modSp">
        <pc:chgData name="Stephanie TAN (DCSG)" userId="S::stephanie.tan@dulwich.org::9f2be320-6739-4fb3-aca1-ff9741adafc0" providerId="AD" clId="Web-{1028200F-352F-E88C-FE7A-A5E7CACBB2B8}" dt="2022-02-18T02:07:44.645" v="117"/>
        <pc:sldMkLst>
          <pc:docMk/>
          <pc:sldMk cId="90060331" sldId="269"/>
        </pc:sldMkLst>
        <pc:spChg chg="mod">
          <ac:chgData name="Stephanie TAN (DCSG)" userId="S::stephanie.tan@dulwich.org::9f2be320-6739-4fb3-aca1-ff9741adafc0" providerId="AD" clId="Web-{1028200F-352F-E88C-FE7A-A5E7CACBB2B8}" dt="2022-02-18T02:07:44.645" v="117"/>
          <ac:spMkLst>
            <pc:docMk/>
            <pc:sldMk cId="90060331" sldId="269"/>
            <ac:spMk id="5" creationId="{00000000-0000-0000-0000-000000000000}"/>
          </ac:spMkLst>
        </pc:spChg>
        <pc:spChg chg="mod">
          <ac:chgData name="Stephanie TAN (DCSG)" userId="S::stephanie.tan@dulwich.org::9f2be320-6739-4fb3-aca1-ff9741adafc0" providerId="AD" clId="Web-{1028200F-352F-E88C-FE7A-A5E7CACBB2B8}" dt="2022-02-18T02:01:15.279" v="71" actId="20577"/>
          <ac:spMkLst>
            <pc:docMk/>
            <pc:sldMk cId="90060331" sldId="269"/>
            <ac:spMk id="13" creationId="{6EF43CF6-5908-F54E-B3BD-454E5126BEA1}"/>
          </ac:spMkLst>
        </pc:spChg>
        <pc:spChg chg="mod">
          <ac:chgData name="Stephanie TAN (DCSG)" userId="S::stephanie.tan@dulwich.org::9f2be320-6739-4fb3-aca1-ff9741adafc0" providerId="AD" clId="Web-{1028200F-352F-E88C-FE7A-A5E7CACBB2B8}" dt="2022-02-18T01:57:05.859" v="16"/>
          <ac:spMkLst>
            <pc:docMk/>
            <pc:sldMk cId="90060331" sldId="269"/>
            <ac:spMk id="16" creationId="{00000000-0000-0000-0000-000000000000}"/>
          </ac:spMkLst>
        </pc:spChg>
        <pc:spChg chg="mod">
          <ac:chgData name="Stephanie TAN (DCSG)" userId="S::stephanie.tan@dulwich.org::9f2be320-6739-4fb3-aca1-ff9741adafc0" providerId="AD" clId="Web-{1028200F-352F-E88C-FE7A-A5E7CACBB2B8}" dt="2022-02-18T01:57:22.470" v="18"/>
          <ac:spMkLst>
            <pc:docMk/>
            <pc:sldMk cId="90060331" sldId="269"/>
            <ac:spMk id="17" creationId="{00000000-0000-0000-0000-000000000000}"/>
          </ac:spMkLst>
        </pc:spChg>
        <pc:spChg chg="mod">
          <ac:chgData name="Stephanie TAN (DCSG)" userId="S::stephanie.tan@dulwich.org::9f2be320-6739-4fb3-aca1-ff9741adafc0" providerId="AD" clId="Web-{1028200F-352F-E88C-FE7A-A5E7CACBB2B8}" dt="2022-02-18T02:04:03.117" v="79" actId="1076"/>
          <ac:spMkLst>
            <pc:docMk/>
            <pc:sldMk cId="90060331" sldId="269"/>
            <ac:spMk id="23" creationId="{9599DA9B-1D0E-C544-AAD7-20F637615D79}"/>
          </ac:spMkLst>
        </pc:spChg>
        <pc:spChg chg="mod">
          <ac:chgData name="Stephanie TAN (DCSG)" userId="S::stephanie.tan@dulwich.org::9f2be320-6739-4fb3-aca1-ff9741adafc0" providerId="AD" clId="Web-{1028200F-352F-E88C-FE7A-A5E7CACBB2B8}" dt="2022-02-18T02:07:25.378" v="115" actId="1076"/>
          <ac:spMkLst>
            <pc:docMk/>
            <pc:sldMk cId="90060331" sldId="269"/>
            <ac:spMk id="29" creationId="{00000000-0000-0000-0000-000000000000}"/>
          </ac:spMkLst>
        </pc:spChg>
        <pc:grpChg chg="mod">
          <ac:chgData name="Stephanie TAN (DCSG)" userId="S::stephanie.tan@dulwich.org::9f2be320-6739-4fb3-aca1-ff9741adafc0" providerId="AD" clId="Web-{1028200F-352F-E88C-FE7A-A5E7CACBB2B8}" dt="2022-02-18T01:57:41.908" v="26" actId="14100"/>
          <ac:grpSpMkLst>
            <pc:docMk/>
            <pc:sldMk cId="90060331" sldId="269"/>
            <ac:grpSpMk id="2" creationId="{C1C74F75-25DF-CD4B-87BD-885B466AC22B}"/>
          </ac:grpSpMkLst>
        </pc:grpChg>
        <pc:grpChg chg="mod">
          <ac:chgData name="Stephanie TAN (DCSG)" userId="S::stephanie.tan@dulwich.org::9f2be320-6739-4fb3-aca1-ff9741adafc0" providerId="AD" clId="Web-{1028200F-352F-E88C-FE7A-A5E7CACBB2B8}" dt="2022-02-18T01:55:49.496" v="13" actId="1076"/>
          <ac:grpSpMkLst>
            <pc:docMk/>
            <pc:sldMk cId="90060331" sldId="269"/>
            <ac:grpSpMk id="9" creationId="{C2EFA0C8-4227-0D46-9229-581218F48D00}"/>
          </ac:grpSpMkLst>
        </pc:grpChg>
        <pc:grpChg chg="del mod">
          <ac:chgData name="Stephanie TAN (DCSG)" userId="S::stephanie.tan@dulwich.org::9f2be320-6739-4fb3-aca1-ff9741adafc0" providerId="AD" clId="Web-{1028200F-352F-E88C-FE7A-A5E7CACBB2B8}" dt="2022-02-18T02:06:01.498" v="107"/>
          <ac:grpSpMkLst>
            <pc:docMk/>
            <pc:sldMk cId="90060331" sldId="269"/>
            <ac:grpSpMk id="10" creationId="{BE2A574F-9088-324A-8613-F7506C9E792B}"/>
          </ac:grpSpMkLst>
        </pc:grpChg>
        <pc:grpChg chg="topLvl">
          <ac:chgData name="Stephanie TAN (DCSG)" userId="S::stephanie.tan@dulwich.org::9f2be320-6739-4fb3-aca1-ff9741adafc0" providerId="AD" clId="Web-{1028200F-352F-E88C-FE7A-A5E7CACBB2B8}" dt="2022-02-18T02:06:01.498" v="107"/>
          <ac:grpSpMkLst>
            <pc:docMk/>
            <pc:sldMk cId="90060331" sldId="269"/>
            <ac:grpSpMk id="20" creationId="{4921E3A5-B1DE-254F-B353-0D079F2349BF}"/>
          </ac:grpSpMkLst>
        </pc:grpChg>
        <pc:picChg chg="add del mod">
          <ac:chgData name="Stephanie TAN (DCSG)" userId="S::stephanie.tan@dulwich.org::9f2be320-6739-4fb3-aca1-ff9741adafc0" providerId="AD" clId="Web-{1028200F-352F-E88C-FE7A-A5E7CACBB2B8}" dt="2022-02-18T02:06:06.295" v="108" actId="1076"/>
          <ac:picMkLst>
            <pc:docMk/>
            <pc:sldMk cId="90060331" sldId="269"/>
            <ac:picMk id="4" creationId="{343A6406-205E-463E-810F-BD2DD1F17FEE}"/>
          </ac:picMkLst>
        </pc:picChg>
        <pc:picChg chg="del mod topLvl">
          <ac:chgData name="Stephanie TAN (DCSG)" userId="S::stephanie.tan@dulwich.org::9f2be320-6739-4fb3-aca1-ff9741adafc0" providerId="AD" clId="Web-{1028200F-352F-E88C-FE7A-A5E7CACBB2B8}" dt="2022-02-18T02:06:01.498" v="107"/>
          <ac:picMkLst>
            <pc:docMk/>
            <pc:sldMk cId="90060331" sldId="269"/>
            <ac:picMk id="18" creationId="{8EE2B882-B794-E944-970A-00A3D9962CFA}"/>
          </ac:picMkLst>
        </pc:picChg>
        <pc:picChg chg="mod">
          <ac:chgData name="Stephanie TAN (DCSG)" userId="S::stephanie.tan@dulwich.org::9f2be320-6739-4fb3-aca1-ff9741adafc0" providerId="AD" clId="Web-{1028200F-352F-E88C-FE7A-A5E7CACBB2B8}" dt="2022-02-18T02:03:56.554" v="77" actId="14100"/>
          <ac:picMkLst>
            <pc:docMk/>
            <pc:sldMk cId="90060331" sldId="269"/>
            <ac:picMk id="44" creationId="{00000000-0000-0000-0000-000000000000}"/>
          </ac:picMkLst>
        </pc:picChg>
      </pc:sldChg>
    </pc:docChg>
  </pc:docChgLst>
  <pc:docChgLst>
    <pc:chgData name="Jane HAYES (DCSG)" userId="S::jane.hayes@dulwich.org::4ae56cb9-9cbf-4184-9898-78ebdf29dec3" providerId="AD" clId="Web-{B36083DB-49A3-15A3-FDF1-BDC1A08EE604}"/>
    <pc:docChg chg="addSld delSld modSld sldOrd">
      <pc:chgData name="Jane HAYES (DCSG)" userId="S::jane.hayes@dulwich.org::4ae56cb9-9cbf-4184-9898-78ebdf29dec3" providerId="AD" clId="Web-{B36083DB-49A3-15A3-FDF1-BDC1A08EE604}" dt="2022-02-27T12:15:17.784" v="119" actId="14100"/>
      <pc:docMkLst>
        <pc:docMk/>
      </pc:docMkLst>
      <pc:sldChg chg="del">
        <pc:chgData name="Jane HAYES (DCSG)" userId="S::jane.hayes@dulwich.org::4ae56cb9-9cbf-4184-9898-78ebdf29dec3" providerId="AD" clId="Web-{B36083DB-49A3-15A3-FDF1-BDC1A08EE604}" dt="2022-02-27T12:05:32.084" v="14"/>
        <pc:sldMkLst>
          <pc:docMk/>
          <pc:sldMk cId="90060331" sldId="269"/>
        </pc:sldMkLst>
      </pc:sldChg>
      <pc:sldChg chg="addSp delSp modSp new">
        <pc:chgData name="Jane HAYES (DCSG)" userId="S::jane.hayes@dulwich.org::4ae56cb9-9cbf-4184-9898-78ebdf29dec3" providerId="AD" clId="Web-{B36083DB-49A3-15A3-FDF1-BDC1A08EE604}" dt="2022-02-27T12:14:51.268" v="113" actId="14100"/>
        <pc:sldMkLst>
          <pc:docMk/>
          <pc:sldMk cId="1232136602" sldId="270"/>
        </pc:sldMkLst>
        <pc:spChg chg="mod">
          <ac:chgData name="Jane HAYES (DCSG)" userId="S::jane.hayes@dulwich.org::4ae56cb9-9cbf-4184-9898-78ebdf29dec3" providerId="AD" clId="Web-{B36083DB-49A3-15A3-FDF1-BDC1A08EE604}" dt="2022-02-27T12:06:23.632" v="35" actId="20577"/>
          <ac:spMkLst>
            <pc:docMk/>
            <pc:sldMk cId="1232136602" sldId="270"/>
            <ac:spMk id="2" creationId="{BCFFE46F-C706-41E0-A07B-1024BFF4C960}"/>
          </ac:spMkLst>
        </pc:spChg>
        <pc:spChg chg="del">
          <ac:chgData name="Jane HAYES (DCSG)" userId="S::jane.hayes@dulwich.org::4ae56cb9-9cbf-4184-9898-78ebdf29dec3" providerId="AD" clId="Web-{B36083DB-49A3-15A3-FDF1-BDC1A08EE604}" dt="2022-02-27T12:04:48.521" v="9"/>
          <ac:spMkLst>
            <pc:docMk/>
            <pc:sldMk cId="1232136602" sldId="270"/>
            <ac:spMk id="3" creationId="{5790B1B6-305F-44F9-8C61-67FBDFC07429}"/>
          </ac:spMkLst>
        </pc:spChg>
        <pc:picChg chg="add mod ord">
          <ac:chgData name="Jane HAYES (DCSG)" userId="S::jane.hayes@dulwich.org::4ae56cb9-9cbf-4184-9898-78ebdf29dec3" providerId="AD" clId="Web-{B36083DB-49A3-15A3-FDF1-BDC1A08EE604}" dt="2022-02-27T12:14:51.268" v="113" actId="14100"/>
          <ac:picMkLst>
            <pc:docMk/>
            <pc:sldMk cId="1232136602" sldId="270"/>
            <ac:picMk id="4" creationId="{B538E187-CB63-4B3E-809F-DE3DC0A66FBC}"/>
          </ac:picMkLst>
        </pc:picChg>
      </pc:sldChg>
      <pc:sldChg chg="addSp delSp modSp new del">
        <pc:chgData name="Jane HAYES (DCSG)" userId="S::jane.hayes@dulwich.org::4ae56cb9-9cbf-4184-9898-78ebdf29dec3" providerId="AD" clId="Web-{B36083DB-49A3-15A3-FDF1-BDC1A08EE604}" dt="2022-02-27T12:04:13.208" v="3"/>
        <pc:sldMkLst>
          <pc:docMk/>
          <pc:sldMk cId="4074423356" sldId="270"/>
        </pc:sldMkLst>
        <pc:spChg chg="del">
          <ac:chgData name="Jane HAYES (DCSG)" userId="S::jane.hayes@dulwich.org::4ae56cb9-9cbf-4184-9898-78ebdf29dec3" providerId="AD" clId="Web-{B36083DB-49A3-15A3-FDF1-BDC1A08EE604}" dt="2022-02-27T12:03:30.535" v="1"/>
          <ac:spMkLst>
            <pc:docMk/>
            <pc:sldMk cId="4074423356" sldId="270"/>
            <ac:spMk id="2" creationId="{F36C1CA3-E9E8-49DD-927B-6DD5CAB63A72}"/>
          </ac:spMkLst>
        </pc:spChg>
        <pc:spChg chg="del">
          <ac:chgData name="Jane HAYES (DCSG)" userId="S::jane.hayes@dulwich.org::4ae56cb9-9cbf-4184-9898-78ebdf29dec3" providerId="AD" clId="Web-{B36083DB-49A3-15A3-FDF1-BDC1A08EE604}" dt="2022-02-27T12:03:55.161" v="2"/>
          <ac:spMkLst>
            <pc:docMk/>
            <pc:sldMk cId="4074423356" sldId="270"/>
            <ac:spMk id="3" creationId="{AD7D7BDA-443D-4B40-A1B8-3B2EDCDB5C01}"/>
          </ac:spMkLst>
        </pc:spChg>
        <pc:picChg chg="add mod ord">
          <ac:chgData name="Jane HAYES (DCSG)" userId="S::jane.hayes@dulwich.org::4ae56cb9-9cbf-4184-9898-78ebdf29dec3" providerId="AD" clId="Web-{B36083DB-49A3-15A3-FDF1-BDC1A08EE604}" dt="2022-02-27T12:03:55.161" v="2"/>
          <ac:picMkLst>
            <pc:docMk/>
            <pc:sldMk cId="4074423356" sldId="270"/>
            <ac:picMk id="4" creationId="{1439F384-0751-45C6-BCA0-013C5931557F}"/>
          </ac:picMkLst>
        </pc:picChg>
      </pc:sldChg>
      <pc:sldChg chg="delSp new del">
        <pc:chgData name="Jane HAYES (DCSG)" userId="S::jane.hayes@dulwich.org::4ae56cb9-9cbf-4184-9898-78ebdf29dec3" providerId="AD" clId="Web-{B36083DB-49A3-15A3-FDF1-BDC1A08EE604}" dt="2022-02-27T12:07:00.148" v="38"/>
        <pc:sldMkLst>
          <pc:docMk/>
          <pc:sldMk cId="459583860" sldId="271"/>
        </pc:sldMkLst>
        <pc:spChg chg="del">
          <ac:chgData name="Jane HAYES (DCSG)" userId="S::jane.hayes@dulwich.org::4ae56cb9-9cbf-4184-9898-78ebdf29dec3" providerId="AD" clId="Web-{B36083DB-49A3-15A3-FDF1-BDC1A08EE604}" dt="2022-02-27T12:06:51.820" v="37"/>
          <ac:spMkLst>
            <pc:docMk/>
            <pc:sldMk cId="459583860" sldId="271"/>
            <ac:spMk id="3" creationId="{C626EB43-94C2-44A4-932E-AB4ED9664F1F}"/>
          </ac:spMkLst>
        </pc:spChg>
      </pc:sldChg>
      <pc:sldChg chg="addSp delSp modSp add replId">
        <pc:chgData name="Jane HAYES (DCSG)" userId="S::jane.hayes@dulwich.org::4ae56cb9-9cbf-4184-9898-78ebdf29dec3" providerId="AD" clId="Web-{B36083DB-49A3-15A3-FDF1-BDC1A08EE604}" dt="2022-02-27T12:15:03.472" v="116" actId="14100"/>
        <pc:sldMkLst>
          <pc:docMk/>
          <pc:sldMk cId="2901801988" sldId="271"/>
        </pc:sldMkLst>
        <pc:spChg chg="mod">
          <ac:chgData name="Jane HAYES (DCSG)" userId="S::jane.hayes@dulwich.org::4ae56cb9-9cbf-4184-9898-78ebdf29dec3" providerId="AD" clId="Web-{B36083DB-49A3-15A3-FDF1-BDC1A08EE604}" dt="2022-02-27T12:07:56.055" v="61" actId="20577"/>
          <ac:spMkLst>
            <pc:docMk/>
            <pc:sldMk cId="2901801988" sldId="271"/>
            <ac:spMk id="2" creationId="{BCFFE46F-C706-41E0-A07B-1024BFF4C960}"/>
          </ac:spMkLst>
        </pc:spChg>
        <pc:spChg chg="add del mod">
          <ac:chgData name="Jane HAYES (DCSG)" userId="S::jane.hayes@dulwich.org::4ae56cb9-9cbf-4184-9898-78ebdf29dec3" providerId="AD" clId="Web-{B36083DB-49A3-15A3-FDF1-BDC1A08EE604}" dt="2022-02-27T12:07:34.711" v="44"/>
          <ac:spMkLst>
            <pc:docMk/>
            <pc:sldMk cId="2901801988" sldId="271"/>
            <ac:spMk id="5" creationId="{687338D1-7E7D-4BB7-BB62-2C1C7AD4AA6B}"/>
          </ac:spMkLst>
        </pc:spChg>
        <pc:picChg chg="del">
          <ac:chgData name="Jane HAYES (DCSG)" userId="S::jane.hayes@dulwich.org::4ae56cb9-9cbf-4184-9898-78ebdf29dec3" providerId="AD" clId="Web-{B36083DB-49A3-15A3-FDF1-BDC1A08EE604}" dt="2022-02-27T12:07:06.070" v="40"/>
          <ac:picMkLst>
            <pc:docMk/>
            <pc:sldMk cId="2901801988" sldId="271"/>
            <ac:picMk id="4" creationId="{B538E187-CB63-4B3E-809F-DE3DC0A66FBC}"/>
          </ac:picMkLst>
        </pc:picChg>
        <pc:picChg chg="add mod ord">
          <ac:chgData name="Jane HAYES (DCSG)" userId="S::jane.hayes@dulwich.org::4ae56cb9-9cbf-4184-9898-78ebdf29dec3" providerId="AD" clId="Web-{B36083DB-49A3-15A3-FDF1-BDC1A08EE604}" dt="2022-02-27T12:15:03.472" v="116" actId="14100"/>
          <ac:picMkLst>
            <pc:docMk/>
            <pc:sldMk cId="2901801988" sldId="271"/>
            <ac:picMk id="6" creationId="{A65D2250-792D-42BE-BE20-2E5072366DF0}"/>
          </ac:picMkLst>
        </pc:picChg>
      </pc:sldChg>
      <pc:sldChg chg="addSp delSp modSp add del ord replId">
        <pc:chgData name="Jane HAYES (DCSG)" userId="S::jane.hayes@dulwich.org::4ae56cb9-9cbf-4184-9898-78ebdf29dec3" providerId="AD" clId="Web-{B36083DB-49A3-15A3-FDF1-BDC1A08EE604}" dt="2022-02-27T12:13:48.080" v="111"/>
        <pc:sldMkLst>
          <pc:docMk/>
          <pc:sldMk cId="3191809542" sldId="272"/>
        </pc:sldMkLst>
        <pc:spChg chg="add mod">
          <ac:chgData name="Jane HAYES (DCSG)" userId="S::jane.hayes@dulwich.org::4ae56cb9-9cbf-4184-9898-78ebdf29dec3" providerId="AD" clId="Web-{B36083DB-49A3-15A3-FDF1-BDC1A08EE604}" dt="2022-02-27T12:09:13.935" v="70"/>
          <ac:spMkLst>
            <pc:docMk/>
            <pc:sldMk cId="3191809542" sldId="272"/>
            <ac:spMk id="5" creationId="{0FE7ACA0-9416-4793-9001-31F99D06A035}"/>
          </ac:spMkLst>
        </pc:spChg>
        <pc:picChg chg="del">
          <ac:chgData name="Jane HAYES (DCSG)" userId="S::jane.hayes@dulwich.org::4ae56cb9-9cbf-4184-9898-78ebdf29dec3" providerId="AD" clId="Web-{B36083DB-49A3-15A3-FDF1-BDC1A08EE604}" dt="2022-02-27T12:09:13.935" v="70"/>
          <ac:picMkLst>
            <pc:docMk/>
            <pc:sldMk cId="3191809542" sldId="272"/>
            <ac:picMk id="4" creationId="{B538E187-CB63-4B3E-809F-DE3DC0A66FBC}"/>
          </ac:picMkLst>
        </pc:picChg>
      </pc:sldChg>
      <pc:sldChg chg="addSp delSp modSp add ord replId">
        <pc:chgData name="Jane HAYES (DCSG)" userId="S::jane.hayes@dulwich.org::4ae56cb9-9cbf-4184-9898-78ebdf29dec3" providerId="AD" clId="Web-{B36083DB-49A3-15A3-FDF1-BDC1A08EE604}" dt="2022-02-27T12:15:17.784" v="119" actId="14100"/>
        <pc:sldMkLst>
          <pc:docMk/>
          <pc:sldMk cId="3311835044" sldId="273"/>
        </pc:sldMkLst>
        <pc:spChg chg="mod">
          <ac:chgData name="Jane HAYES (DCSG)" userId="S::jane.hayes@dulwich.org::4ae56cb9-9cbf-4184-9898-78ebdf29dec3" providerId="AD" clId="Web-{B36083DB-49A3-15A3-FDF1-BDC1A08EE604}" dt="2022-02-27T12:10:04.482" v="78" actId="20577"/>
          <ac:spMkLst>
            <pc:docMk/>
            <pc:sldMk cId="3311835044" sldId="273"/>
            <ac:spMk id="2" creationId="{BCFFE46F-C706-41E0-A07B-1024BFF4C960}"/>
          </ac:spMkLst>
        </pc:spChg>
        <pc:spChg chg="add del mod">
          <ac:chgData name="Jane HAYES (DCSG)" userId="S::jane.hayes@dulwich.org::4ae56cb9-9cbf-4184-9898-78ebdf29dec3" providerId="AD" clId="Web-{B36083DB-49A3-15A3-FDF1-BDC1A08EE604}" dt="2022-02-27T12:09:45.888" v="72"/>
          <ac:spMkLst>
            <pc:docMk/>
            <pc:sldMk cId="3311835044" sldId="273"/>
            <ac:spMk id="4" creationId="{E63CD542-AC52-4618-8F81-4C3DC0E115CA}"/>
          </ac:spMkLst>
        </pc:spChg>
        <pc:picChg chg="add mod ord">
          <ac:chgData name="Jane HAYES (DCSG)" userId="S::jane.hayes@dulwich.org::4ae56cb9-9cbf-4184-9898-78ebdf29dec3" providerId="AD" clId="Web-{B36083DB-49A3-15A3-FDF1-BDC1A08EE604}" dt="2022-02-27T12:15:17.784" v="119" actId="14100"/>
          <ac:picMkLst>
            <pc:docMk/>
            <pc:sldMk cId="3311835044" sldId="273"/>
            <ac:picMk id="5" creationId="{65A323C2-8CB0-4CAE-B5B0-E2819330C308}"/>
          </ac:picMkLst>
        </pc:picChg>
        <pc:picChg chg="del">
          <ac:chgData name="Jane HAYES (DCSG)" userId="S::jane.hayes@dulwich.org::4ae56cb9-9cbf-4184-9898-78ebdf29dec3" providerId="AD" clId="Web-{B36083DB-49A3-15A3-FDF1-BDC1A08EE604}" dt="2022-02-27T12:09:31.904" v="71"/>
          <ac:picMkLst>
            <pc:docMk/>
            <pc:sldMk cId="3311835044" sldId="273"/>
            <ac:picMk id="6" creationId="{A65D2250-792D-42BE-BE20-2E5072366DF0}"/>
          </ac:picMkLst>
        </pc:picChg>
      </pc:sldChg>
      <pc:sldChg chg="addSp delSp modSp add replId">
        <pc:chgData name="Jane HAYES (DCSG)" userId="S::jane.hayes@dulwich.org::4ae56cb9-9cbf-4184-9898-78ebdf29dec3" providerId="AD" clId="Web-{B36083DB-49A3-15A3-FDF1-BDC1A08EE604}" dt="2022-02-27T12:11:56.672" v="93" actId="1076"/>
        <pc:sldMkLst>
          <pc:docMk/>
          <pc:sldMk cId="3220465476" sldId="274"/>
        </pc:sldMkLst>
        <pc:spChg chg="del mod">
          <ac:chgData name="Jane HAYES (DCSG)" userId="S::jane.hayes@dulwich.org::4ae56cb9-9cbf-4184-9898-78ebdf29dec3" providerId="AD" clId="Web-{B36083DB-49A3-15A3-FDF1-BDC1A08EE604}" dt="2022-02-27T12:11:30.343" v="88"/>
          <ac:spMkLst>
            <pc:docMk/>
            <pc:sldMk cId="3220465476" sldId="274"/>
            <ac:spMk id="2" creationId="{BCFFE46F-C706-41E0-A07B-1024BFF4C960}"/>
          </ac:spMkLst>
        </pc:spChg>
        <pc:spChg chg="add del mod">
          <ac:chgData name="Jane HAYES (DCSG)" userId="S::jane.hayes@dulwich.org::4ae56cb9-9cbf-4184-9898-78ebdf29dec3" providerId="AD" clId="Web-{B36083DB-49A3-15A3-FDF1-BDC1A08EE604}" dt="2022-02-27T12:11:24.515" v="87"/>
          <ac:spMkLst>
            <pc:docMk/>
            <pc:sldMk cId="3220465476" sldId="274"/>
            <ac:spMk id="4" creationId="{7EC638FE-B4C7-403C-ADC3-0DBAEC76213B}"/>
          </ac:spMkLst>
        </pc:spChg>
        <pc:spChg chg="add del mod">
          <ac:chgData name="Jane HAYES (DCSG)" userId="S::jane.hayes@dulwich.org::4ae56cb9-9cbf-4184-9898-78ebdf29dec3" providerId="AD" clId="Web-{B36083DB-49A3-15A3-FDF1-BDC1A08EE604}" dt="2022-02-27T12:11:33.312" v="89"/>
          <ac:spMkLst>
            <pc:docMk/>
            <pc:sldMk cId="3220465476" sldId="274"/>
            <ac:spMk id="8" creationId="{EB8D52E0-BDA9-45B0-8D2D-3AF3FAED0514}"/>
          </ac:spMkLst>
        </pc:spChg>
        <pc:picChg chg="del">
          <ac:chgData name="Jane HAYES (DCSG)" userId="S::jane.hayes@dulwich.org::4ae56cb9-9cbf-4184-9898-78ebdf29dec3" providerId="AD" clId="Web-{B36083DB-49A3-15A3-FDF1-BDC1A08EE604}" dt="2022-02-27T12:11:10.280" v="86"/>
          <ac:picMkLst>
            <pc:docMk/>
            <pc:sldMk cId="3220465476" sldId="274"/>
            <ac:picMk id="5" creationId="{65A323C2-8CB0-4CAE-B5B0-E2819330C308}"/>
          </ac:picMkLst>
        </pc:picChg>
        <pc:picChg chg="add mod ord">
          <ac:chgData name="Jane HAYES (DCSG)" userId="S::jane.hayes@dulwich.org::4ae56cb9-9cbf-4184-9898-78ebdf29dec3" providerId="AD" clId="Web-{B36083DB-49A3-15A3-FDF1-BDC1A08EE604}" dt="2022-02-27T12:11:56.672" v="93" actId="1076"/>
          <ac:picMkLst>
            <pc:docMk/>
            <pc:sldMk cId="3220465476" sldId="274"/>
            <ac:picMk id="6" creationId="{58E2C0ED-4B9D-4529-BAA7-AED20B180642}"/>
          </ac:picMkLst>
        </pc:picChg>
      </pc:sldChg>
      <pc:sldChg chg="addSp delSp modSp add replId">
        <pc:chgData name="Jane HAYES (DCSG)" userId="S::jane.hayes@dulwich.org::4ae56cb9-9cbf-4184-9898-78ebdf29dec3" providerId="AD" clId="Web-{B36083DB-49A3-15A3-FDF1-BDC1A08EE604}" dt="2022-02-27T12:12:49.438" v="100" actId="14100"/>
        <pc:sldMkLst>
          <pc:docMk/>
          <pc:sldMk cId="974924966" sldId="275"/>
        </pc:sldMkLst>
        <pc:spChg chg="add del mod">
          <ac:chgData name="Jane HAYES (DCSG)" userId="S::jane.hayes@dulwich.org::4ae56cb9-9cbf-4184-9898-78ebdf29dec3" providerId="AD" clId="Web-{B36083DB-49A3-15A3-FDF1-BDC1A08EE604}" dt="2022-02-27T12:12:29.782" v="96"/>
          <ac:spMkLst>
            <pc:docMk/>
            <pc:sldMk cId="974924966" sldId="275"/>
            <ac:spMk id="3" creationId="{336DB813-8EF1-4544-9751-AE0680515CDE}"/>
          </ac:spMkLst>
        </pc:spChg>
        <pc:picChg chg="add mod ord">
          <ac:chgData name="Jane HAYES (DCSG)" userId="S::jane.hayes@dulwich.org::4ae56cb9-9cbf-4184-9898-78ebdf29dec3" providerId="AD" clId="Web-{B36083DB-49A3-15A3-FDF1-BDC1A08EE604}" dt="2022-02-27T12:12:49.438" v="100" actId="14100"/>
          <ac:picMkLst>
            <pc:docMk/>
            <pc:sldMk cId="974924966" sldId="275"/>
            <ac:picMk id="4" creationId="{F25DA58A-1AA0-4138-9382-8B5098B7711B}"/>
          </ac:picMkLst>
        </pc:picChg>
        <pc:picChg chg="del">
          <ac:chgData name="Jane HAYES (DCSG)" userId="S::jane.hayes@dulwich.org::4ae56cb9-9cbf-4184-9898-78ebdf29dec3" providerId="AD" clId="Web-{B36083DB-49A3-15A3-FDF1-BDC1A08EE604}" dt="2022-02-27T12:12:17.750" v="95"/>
          <ac:picMkLst>
            <pc:docMk/>
            <pc:sldMk cId="974924966" sldId="275"/>
            <ac:picMk id="6" creationId="{58E2C0ED-4B9D-4529-BAA7-AED20B180642}"/>
          </ac:picMkLst>
        </pc:picChg>
      </pc:sldChg>
      <pc:sldChg chg="addSp delSp modSp add replId">
        <pc:chgData name="Jane HAYES (DCSG)" userId="S::jane.hayes@dulwich.org::4ae56cb9-9cbf-4184-9898-78ebdf29dec3" providerId="AD" clId="Web-{B36083DB-49A3-15A3-FDF1-BDC1A08EE604}" dt="2022-02-27T12:13:41.251" v="110" actId="14100"/>
        <pc:sldMkLst>
          <pc:docMk/>
          <pc:sldMk cId="4056700253" sldId="276"/>
        </pc:sldMkLst>
        <pc:spChg chg="add del mod">
          <ac:chgData name="Jane HAYES (DCSG)" userId="S::jane.hayes@dulwich.org::4ae56cb9-9cbf-4184-9898-78ebdf29dec3" providerId="AD" clId="Web-{B36083DB-49A3-15A3-FDF1-BDC1A08EE604}" dt="2022-02-27T12:13:16.782" v="103"/>
          <ac:spMkLst>
            <pc:docMk/>
            <pc:sldMk cId="4056700253" sldId="276"/>
            <ac:spMk id="3" creationId="{CCCA5057-60E2-4578-A164-F92D820EE89A}"/>
          </ac:spMkLst>
        </pc:spChg>
        <pc:picChg chg="del">
          <ac:chgData name="Jane HAYES (DCSG)" userId="S::jane.hayes@dulwich.org::4ae56cb9-9cbf-4184-9898-78ebdf29dec3" providerId="AD" clId="Web-{B36083DB-49A3-15A3-FDF1-BDC1A08EE604}" dt="2022-02-27T12:13:01.516" v="102"/>
          <ac:picMkLst>
            <pc:docMk/>
            <pc:sldMk cId="4056700253" sldId="276"/>
            <ac:picMk id="4" creationId="{F25DA58A-1AA0-4138-9382-8B5098B7711B}"/>
          </ac:picMkLst>
        </pc:picChg>
        <pc:picChg chg="add mod ord">
          <ac:chgData name="Jane HAYES (DCSG)" userId="S::jane.hayes@dulwich.org::4ae56cb9-9cbf-4184-9898-78ebdf29dec3" providerId="AD" clId="Web-{B36083DB-49A3-15A3-FDF1-BDC1A08EE604}" dt="2022-02-27T12:13:41.251" v="110" actId="14100"/>
          <ac:picMkLst>
            <pc:docMk/>
            <pc:sldMk cId="4056700253" sldId="276"/>
            <ac:picMk id="5" creationId="{1A4AA44B-26E2-45C7-AB9C-F15468995F71}"/>
          </ac:picMkLst>
        </pc:picChg>
      </pc:sldChg>
    </pc:docChg>
  </pc:docChgLst>
  <pc:docChgLst>
    <pc:chgData name="Jane HAYES (DCSG)" userId="S::jane.hayes@dulwich.org::4ae56cb9-9cbf-4184-9898-78ebdf29dec3" providerId="AD" clId="Web-{C90F50CE-9B52-2DBE-3B35-F0F1C8ADD679}"/>
    <pc:docChg chg="delSld">
      <pc:chgData name="Jane HAYES (DCSG)" userId="S::jane.hayes@dulwich.org::4ae56cb9-9cbf-4184-9898-78ebdf29dec3" providerId="AD" clId="Web-{C90F50CE-9B52-2DBE-3B35-F0F1C8ADD679}" dt="2022-02-27T10:24:42.822" v="0"/>
      <pc:docMkLst>
        <pc:docMk/>
      </pc:docMkLst>
      <pc:sldChg chg="del">
        <pc:chgData name="Jane HAYES (DCSG)" userId="S::jane.hayes@dulwich.org::4ae56cb9-9cbf-4184-9898-78ebdf29dec3" providerId="AD" clId="Web-{C90F50CE-9B52-2DBE-3B35-F0F1C8ADD679}" dt="2022-02-27T10:24:42.822" v="0"/>
        <pc:sldMkLst>
          <pc:docMk/>
          <pc:sldMk cId="217805058" sldId="2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DFA12-3BB0-7148-BDF7-D53A29521B86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BB07-3B67-FC4E-8323-3EAB35625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38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DFA12-3BB0-7148-BDF7-D53A29521B86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BB07-3B67-FC4E-8323-3EAB35625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91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DFA12-3BB0-7148-BDF7-D53A29521B86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BB07-3B67-FC4E-8323-3EAB35625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80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DFA12-3BB0-7148-BDF7-D53A29521B86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BB07-3B67-FC4E-8323-3EAB35625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61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DFA12-3BB0-7148-BDF7-D53A29521B86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BB07-3B67-FC4E-8323-3EAB35625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821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DFA12-3BB0-7148-BDF7-D53A29521B86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BB07-3B67-FC4E-8323-3EAB35625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340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DFA12-3BB0-7148-BDF7-D53A29521B86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BB07-3B67-FC4E-8323-3EAB35625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19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DFA12-3BB0-7148-BDF7-D53A29521B86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BB07-3B67-FC4E-8323-3EAB35625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5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DFA12-3BB0-7148-BDF7-D53A29521B86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BB07-3B67-FC4E-8323-3EAB35625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64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DFA12-3BB0-7148-BDF7-D53A29521B86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BB07-3B67-FC4E-8323-3EAB35625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DFA12-3BB0-7148-BDF7-D53A29521B86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BB07-3B67-FC4E-8323-3EAB35625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21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DFA12-3BB0-7148-BDF7-D53A29521B86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ABB07-3B67-FC4E-8323-3EAB35625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53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FE46F-C706-41E0-A07B-1024BFF4C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Baskerville Regular"/>
                <a:cs typeface="Calibri Light"/>
              </a:rPr>
              <a:t>2017</a:t>
            </a:r>
            <a:br>
              <a:rPr lang="en-US" b="1" dirty="0">
                <a:latin typeface="Baskerville Regular"/>
                <a:cs typeface="Calibri Light"/>
              </a:rPr>
            </a:br>
            <a:r>
              <a:rPr lang="en-US" b="1" dirty="0">
                <a:latin typeface="Baskerville Regular"/>
                <a:cs typeface="Calibri Light"/>
              </a:rPr>
              <a:t>Parent &amp; Staff Competition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538E187-CB63-4B3E-809F-DE3DC0A66F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488" y="2321180"/>
            <a:ext cx="5908380" cy="7254029"/>
          </a:xfrm>
        </p:spPr>
      </p:pic>
    </p:spTree>
    <p:extLst>
      <p:ext uri="{BB962C8B-B14F-4D97-AF65-F5344CB8AC3E}">
        <p14:creationId xmlns:p14="http://schemas.microsoft.com/office/powerpoint/2010/main" val="1232136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FE46F-C706-41E0-A07B-1024BFF4C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Baskerville Regular"/>
                <a:cs typeface="Calibri Light"/>
              </a:rPr>
              <a:t>2018</a:t>
            </a:r>
            <a:br>
              <a:rPr lang="en-US" b="1" dirty="0">
                <a:latin typeface="Baskerville Regular"/>
                <a:cs typeface="Calibri Light"/>
              </a:rPr>
            </a:br>
            <a:r>
              <a:rPr lang="en-US" b="1" dirty="0">
                <a:latin typeface="Baskerville Regular"/>
                <a:cs typeface="Calibri Light"/>
              </a:rPr>
              <a:t>Book Week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65D2250-792D-42BE-BE20-2E5072366D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924" y="2085404"/>
            <a:ext cx="5992471" cy="7357841"/>
          </a:xfrm>
        </p:spPr>
      </p:pic>
    </p:spTree>
    <p:extLst>
      <p:ext uri="{BB962C8B-B14F-4D97-AF65-F5344CB8AC3E}">
        <p14:creationId xmlns:p14="http://schemas.microsoft.com/office/powerpoint/2010/main" val="2901801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FE46F-C706-41E0-A07B-1024BFF4C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Baskerville Regular"/>
                <a:cs typeface="Calibri Light"/>
              </a:rPr>
              <a:t>2019</a:t>
            </a:r>
            <a:br>
              <a:rPr lang="en-US" b="1" dirty="0">
                <a:latin typeface="Baskerville Regular"/>
                <a:cs typeface="Calibri Light"/>
              </a:rPr>
            </a:br>
            <a:r>
              <a:rPr lang="en-US" b="1" dirty="0">
                <a:latin typeface="Baskerville Regular"/>
                <a:cs typeface="Calibri Light"/>
              </a:rPr>
              <a:t>Book Week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65A323C2-8CB0-4CAE-B5B0-E2819330C3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4768" y="2238630"/>
            <a:ext cx="5589482" cy="7342518"/>
          </a:xfrm>
        </p:spPr>
      </p:pic>
    </p:spTree>
    <p:extLst>
      <p:ext uri="{BB962C8B-B14F-4D97-AF65-F5344CB8AC3E}">
        <p14:creationId xmlns:p14="http://schemas.microsoft.com/office/powerpoint/2010/main" val="3311835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58E2C0ED-4B9D-4529-BAA7-AED20B1806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033" y="384605"/>
            <a:ext cx="6142877" cy="9127590"/>
          </a:xfrm>
        </p:spPr>
      </p:pic>
    </p:spTree>
    <p:extLst>
      <p:ext uri="{BB962C8B-B14F-4D97-AF65-F5344CB8AC3E}">
        <p14:creationId xmlns:p14="http://schemas.microsoft.com/office/powerpoint/2010/main" val="3220465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25DA58A-1AA0-4138-9382-8B5098B771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9850" y="369283"/>
            <a:ext cx="5599319" cy="9043316"/>
          </a:xfrm>
        </p:spPr>
      </p:pic>
    </p:spTree>
    <p:extLst>
      <p:ext uri="{BB962C8B-B14F-4D97-AF65-F5344CB8AC3E}">
        <p14:creationId xmlns:p14="http://schemas.microsoft.com/office/powerpoint/2010/main" val="974924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1A4AA44B-26E2-45C7-AB9C-F15468995F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200" y="476541"/>
            <a:ext cx="6040906" cy="9089283"/>
          </a:xfrm>
        </p:spPr>
      </p:pic>
    </p:spTree>
    <p:extLst>
      <p:ext uri="{BB962C8B-B14F-4D97-AF65-F5344CB8AC3E}">
        <p14:creationId xmlns:p14="http://schemas.microsoft.com/office/powerpoint/2010/main" val="4056700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D7D9DA9549FC4585A567FDE74BB580" ma:contentTypeVersion="13" ma:contentTypeDescription="Create a new document." ma:contentTypeScope="" ma:versionID="7eb873f7d987445439777040f9bfe051">
  <xsd:schema xmlns:xsd="http://www.w3.org/2001/XMLSchema" xmlns:xs="http://www.w3.org/2001/XMLSchema" xmlns:p="http://schemas.microsoft.com/office/2006/metadata/properties" xmlns:ns2="1dbb6007-d895-4a2b-9648-ab9fb55b89b5" xmlns:ns3="c9c87593-519b-4ce7-aea1-847fd18fbad8" targetNamespace="http://schemas.microsoft.com/office/2006/metadata/properties" ma:root="true" ma:fieldsID="e2e533221df3d56800ab1410e4306a02" ns2:_="" ns3:_="">
    <xsd:import namespace="1dbb6007-d895-4a2b-9648-ab9fb55b89b5"/>
    <xsd:import namespace="c9c87593-519b-4ce7-aea1-847fd18fbad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bb6007-d895-4a2b-9648-ab9fb55b89b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c87593-519b-4ce7-aea1-847fd18fba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14C981A-3CE0-43E1-89DC-E24C435C0CF3}">
  <ds:schemaRefs>
    <ds:schemaRef ds:uri="1dbb6007-d895-4a2b-9648-ab9fb55b89b5"/>
    <ds:schemaRef ds:uri="c9c87593-519b-4ce7-aea1-847fd18fbad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C85BBF6-1B34-452C-AF07-44BB24506B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2BE5A9-543C-4191-9E58-4096D16367BF}">
  <ds:schemaRefs>
    <ds:schemaRef ds:uri="1dbb6007-d895-4a2b-9648-ab9fb55b89b5"/>
    <ds:schemaRef ds:uri="c9c87593-519b-4ce7-aea1-847fd18fbad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A4 Paper (210x297 mm)</PresentationFormat>
  <Slides>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2017 Parent &amp; Staff Competition</vt:lpstr>
      <vt:lpstr>2018 Book Week</vt:lpstr>
      <vt:lpstr>2019 Book Week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Vee SOH</dc:creator>
  <cp:revision>70</cp:revision>
  <dcterms:created xsi:type="dcterms:W3CDTF">2022-02-17T02:53:34Z</dcterms:created>
  <dcterms:modified xsi:type="dcterms:W3CDTF">2022-02-27T12:15:19Z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0x01010040D7D9DA9549FC4585A567FDE74BB580</vt:lpwstr>
  </property>
</Properties>
</file>