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 id="2147483695" r:id="rId2"/>
    <p:sldMasterId id="2147483696" r:id="rId3"/>
    <p:sldMasterId id="2147483697" r:id="rId4"/>
  </p:sldMasterIdLst>
  <p:notesMasterIdLst>
    <p:notesMasterId r:id="rId19"/>
  </p:notesMasterIdLst>
  <p:sldIdLst>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9" r:id="rId18"/>
  </p:sldIdLst>
  <p:sldSz cx="9144000" cy="5143500" type="screen16x9"/>
  <p:notesSz cx="6858000" cy="9144000"/>
  <p:embeddedFontLst>
    <p:embeddedFont>
      <p:font typeface="Lato" panose="020F0502020204030203" pitchFamily="34" charset="0"/>
      <p:regular r:id="rId20"/>
      <p:bold r:id="rId21"/>
      <p:italic r:id="rId22"/>
      <p:boldItalic r:id="rId23"/>
    </p:embeddedFont>
    <p:embeddedFont>
      <p:font typeface="Raleway"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C82E3-8AE0-B026-1B1C-856454B04DC0}" v="71" dt="2024-02-20T02:21:06.325"/>
  </p1510:revLst>
</p1510:revInfo>
</file>

<file path=ppt/tableStyles.xml><?xml version="1.0" encoding="utf-8"?>
<a:tblStyleLst xmlns:a="http://schemas.openxmlformats.org/drawingml/2006/main" def="{FAAECAAA-31A8-441E-AC07-CFC2908141A4}">
  <a:tblStyle styleId="{FAAECAAA-31A8-441E-AC07-CFC290814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yes (DCSG)" userId="S::jane.hayes@dulwich.org::4ae56cb9-9cbf-4184-9898-78ebdf29dec3" providerId="AD" clId="Web-{26CC82E3-8AE0-B026-1B1C-856454B04DC0}"/>
    <pc:docChg chg="addSld delSld">
      <pc:chgData name="Jane Hayes (DCSG)" userId="S::jane.hayes@dulwich.org::4ae56cb9-9cbf-4184-9898-78ebdf29dec3" providerId="AD" clId="Web-{26CC82E3-8AE0-B026-1B1C-856454B04DC0}" dt="2024-02-20T02:21:06.325" v="43"/>
      <pc:docMkLst>
        <pc:docMk/>
      </pc:docMkLst>
      <pc:sldChg chg="del">
        <pc:chgData name="Jane Hayes (DCSG)" userId="S::jane.hayes@dulwich.org::4ae56cb9-9cbf-4184-9898-78ebdf29dec3" providerId="AD" clId="Web-{26CC82E3-8AE0-B026-1B1C-856454B04DC0}" dt="2024-02-20T02:13:22.388" v="0"/>
        <pc:sldMkLst>
          <pc:docMk/>
          <pc:sldMk cId="0" sldId="256"/>
        </pc:sldMkLst>
      </pc:sldChg>
      <pc:sldChg chg="del">
        <pc:chgData name="Jane Hayes (DCSG)" userId="S::jane.hayes@dulwich.org::4ae56cb9-9cbf-4184-9898-78ebdf29dec3" providerId="AD" clId="Web-{26CC82E3-8AE0-B026-1B1C-856454B04DC0}" dt="2024-02-20T02:13:26.200" v="1"/>
        <pc:sldMkLst>
          <pc:docMk/>
          <pc:sldMk cId="0" sldId="257"/>
        </pc:sldMkLst>
      </pc:sldChg>
      <pc:sldChg chg="del">
        <pc:chgData name="Jane Hayes (DCSG)" userId="S::jane.hayes@dulwich.org::4ae56cb9-9cbf-4184-9898-78ebdf29dec3" providerId="AD" clId="Web-{26CC82E3-8AE0-B026-1B1C-856454B04DC0}" dt="2024-02-20T02:13:46.639" v="2"/>
        <pc:sldMkLst>
          <pc:docMk/>
          <pc:sldMk cId="0" sldId="258"/>
        </pc:sldMkLst>
      </pc:sldChg>
      <pc:sldChg chg="del">
        <pc:chgData name="Jane Hayes (DCSG)" userId="S::jane.hayes@dulwich.org::4ae56cb9-9cbf-4184-9898-78ebdf29dec3" providerId="AD" clId="Web-{26CC82E3-8AE0-B026-1B1C-856454B04DC0}" dt="2024-02-20T02:13:50.076" v="3"/>
        <pc:sldMkLst>
          <pc:docMk/>
          <pc:sldMk cId="0" sldId="259"/>
        </pc:sldMkLst>
      </pc:sldChg>
      <pc:sldChg chg="del">
        <pc:chgData name="Jane Hayes (DCSG)" userId="S::jane.hayes@dulwich.org::4ae56cb9-9cbf-4184-9898-78ebdf29dec3" providerId="AD" clId="Web-{26CC82E3-8AE0-B026-1B1C-856454B04DC0}" dt="2024-02-20T02:13:50.983" v="4"/>
        <pc:sldMkLst>
          <pc:docMk/>
          <pc:sldMk cId="0" sldId="260"/>
        </pc:sldMkLst>
      </pc:sldChg>
      <pc:sldChg chg="del">
        <pc:chgData name="Jane Hayes (DCSG)" userId="S::jane.hayes@dulwich.org::4ae56cb9-9cbf-4184-9898-78ebdf29dec3" providerId="AD" clId="Web-{26CC82E3-8AE0-B026-1B1C-856454B04DC0}" dt="2024-02-20T02:13:52.545" v="5"/>
        <pc:sldMkLst>
          <pc:docMk/>
          <pc:sldMk cId="0" sldId="261"/>
        </pc:sldMkLst>
      </pc:sldChg>
      <pc:sldChg chg="del">
        <pc:chgData name="Jane Hayes (DCSG)" userId="S::jane.hayes@dulwich.org::4ae56cb9-9cbf-4184-9898-78ebdf29dec3" providerId="AD" clId="Web-{26CC82E3-8AE0-B026-1B1C-856454B04DC0}" dt="2024-02-20T02:13:57.592" v="6"/>
        <pc:sldMkLst>
          <pc:docMk/>
          <pc:sldMk cId="0" sldId="262"/>
        </pc:sldMkLst>
      </pc:sldChg>
      <pc:sldChg chg="del">
        <pc:chgData name="Jane Hayes (DCSG)" userId="S::jane.hayes@dulwich.org::4ae56cb9-9cbf-4184-9898-78ebdf29dec3" providerId="AD" clId="Web-{26CC82E3-8AE0-B026-1B1C-856454B04DC0}" dt="2024-02-20T02:13:59.342" v="7"/>
        <pc:sldMkLst>
          <pc:docMk/>
          <pc:sldMk cId="0" sldId="263"/>
        </pc:sldMkLst>
      </pc:sldChg>
      <pc:sldChg chg="del">
        <pc:chgData name="Jane Hayes (DCSG)" userId="S::jane.hayes@dulwich.org::4ae56cb9-9cbf-4184-9898-78ebdf29dec3" providerId="AD" clId="Web-{26CC82E3-8AE0-B026-1B1C-856454B04DC0}" dt="2024-02-20T02:14:05.030" v="8"/>
        <pc:sldMkLst>
          <pc:docMk/>
          <pc:sldMk cId="0" sldId="264"/>
        </pc:sldMkLst>
      </pc:sldChg>
      <pc:sldChg chg="add del">
        <pc:chgData name="Jane Hayes (DCSG)" userId="S::jane.hayes@dulwich.org::4ae56cb9-9cbf-4184-9898-78ebdf29dec3" providerId="AD" clId="Web-{26CC82E3-8AE0-B026-1B1C-856454B04DC0}" dt="2024-02-20T02:14:42.359" v="10"/>
        <pc:sldMkLst>
          <pc:docMk/>
          <pc:sldMk cId="0" sldId="277"/>
        </pc:sldMkLst>
      </pc:sldChg>
      <pc:sldChg chg="del">
        <pc:chgData name="Jane Hayes (DCSG)" userId="S::jane.hayes@dulwich.org::4ae56cb9-9cbf-4184-9898-78ebdf29dec3" providerId="AD" clId="Web-{26CC82E3-8AE0-B026-1B1C-856454B04DC0}" dt="2024-02-20T02:14:48.235" v="11"/>
        <pc:sldMkLst>
          <pc:docMk/>
          <pc:sldMk cId="0" sldId="278"/>
        </pc:sldMkLst>
      </pc:sldChg>
      <pc:sldChg chg="del">
        <pc:chgData name="Jane Hayes (DCSG)" userId="S::jane.hayes@dulwich.org::4ae56cb9-9cbf-4184-9898-78ebdf29dec3" providerId="AD" clId="Web-{26CC82E3-8AE0-B026-1B1C-856454B04DC0}" dt="2024-02-20T02:14:52.516" v="12"/>
        <pc:sldMkLst>
          <pc:docMk/>
          <pc:sldMk cId="0" sldId="280"/>
        </pc:sldMkLst>
      </pc:sldChg>
      <pc:sldChg chg="del">
        <pc:chgData name="Jane Hayes (DCSG)" userId="S::jane.hayes@dulwich.org::4ae56cb9-9cbf-4184-9898-78ebdf29dec3" providerId="AD" clId="Web-{26CC82E3-8AE0-B026-1B1C-856454B04DC0}" dt="2024-02-20T02:14:55.782" v="13"/>
        <pc:sldMkLst>
          <pc:docMk/>
          <pc:sldMk cId="0" sldId="281"/>
        </pc:sldMkLst>
      </pc:sldChg>
      <pc:sldChg chg="add del">
        <pc:chgData name="Jane Hayes (DCSG)" userId="S::jane.hayes@dulwich.org::4ae56cb9-9cbf-4184-9898-78ebdf29dec3" providerId="AD" clId="Web-{26CC82E3-8AE0-B026-1B1C-856454B04DC0}" dt="2024-02-20T02:16:55.692" v="16"/>
        <pc:sldMkLst>
          <pc:docMk/>
          <pc:sldMk cId="0" sldId="282"/>
        </pc:sldMkLst>
      </pc:sldChg>
      <pc:sldChg chg="del">
        <pc:chgData name="Jane Hayes (DCSG)" userId="S::jane.hayes@dulwich.org::4ae56cb9-9cbf-4184-9898-78ebdf29dec3" providerId="AD" clId="Web-{26CC82E3-8AE0-B026-1B1C-856454B04DC0}" dt="2024-02-20T02:16:56.130" v="17"/>
        <pc:sldMkLst>
          <pc:docMk/>
          <pc:sldMk cId="0" sldId="283"/>
        </pc:sldMkLst>
      </pc:sldChg>
      <pc:sldChg chg="del">
        <pc:chgData name="Jane Hayes (DCSG)" userId="S::jane.hayes@dulwich.org::4ae56cb9-9cbf-4184-9898-78ebdf29dec3" providerId="AD" clId="Web-{26CC82E3-8AE0-B026-1B1C-856454B04DC0}" dt="2024-02-20T02:16:58.192" v="18"/>
        <pc:sldMkLst>
          <pc:docMk/>
          <pc:sldMk cId="0" sldId="284"/>
        </pc:sldMkLst>
      </pc:sldChg>
      <pc:sldChg chg="del">
        <pc:chgData name="Jane Hayes (DCSG)" userId="S::jane.hayes@dulwich.org::4ae56cb9-9cbf-4184-9898-78ebdf29dec3" providerId="AD" clId="Web-{26CC82E3-8AE0-B026-1B1C-856454B04DC0}" dt="2024-02-20T02:17:05.208" v="19"/>
        <pc:sldMkLst>
          <pc:docMk/>
          <pc:sldMk cId="0" sldId="285"/>
        </pc:sldMkLst>
      </pc:sldChg>
      <pc:sldChg chg="del">
        <pc:chgData name="Jane Hayes (DCSG)" userId="S::jane.hayes@dulwich.org::4ae56cb9-9cbf-4184-9898-78ebdf29dec3" providerId="AD" clId="Web-{26CC82E3-8AE0-B026-1B1C-856454B04DC0}" dt="2024-02-20T02:17:07.302" v="20"/>
        <pc:sldMkLst>
          <pc:docMk/>
          <pc:sldMk cId="0" sldId="286"/>
        </pc:sldMkLst>
      </pc:sldChg>
      <pc:sldChg chg="add del">
        <pc:chgData name="Jane Hayes (DCSG)" userId="S::jane.hayes@dulwich.org::4ae56cb9-9cbf-4184-9898-78ebdf29dec3" providerId="AD" clId="Web-{26CC82E3-8AE0-B026-1B1C-856454B04DC0}" dt="2024-02-20T02:17:37.975" v="23"/>
        <pc:sldMkLst>
          <pc:docMk/>
          <pc:sldMk cId="0" sldId="287"/>
        </pc:sldMkLst>
      </pc:sldChg>
      <pc:sldChg chg="del">
        <pc:chgData name="Jane Hayes (DCSG)" userId="S::jane.hayes@dulwich.org::4ae56cb9-9cbf-4184-9898-78ebdf29dec3" providerId="AD" clId="Web-{26CC82E3-8AE0-B026-1B1C-856454B04DC0}" dt="2024-02-20T02:17:40.022" v="24"/>
        <pc:sldMkLst>
          <pc:docMk/>
          <pc:sldMk cId="0" sldId="288"/>
        </pc:sldMkLst>
      </pc:sldChg>
      <pc:sldChg chg="del">
        <pc:chgData name="Jane Hayes (DCSG)" userId="S::jane.hayes@dulwich.org::4ae56cb9-9cbf-4184-9898-78ebdf29dec3" providerId="AD" clId="Web-{26CC82E3-8AE0-B026-1B1C-856454B04DC0}" dt="2024-02-20T02:17:42.444" v="25"/>
        <pc:sldMkLst>
          <pc:docMk/>
          <pc:sldMk cId="0" sldId="289"/>
        </pc:sldMkLst>
      </pc:sldChg>
      <pc:sldChg chg="del">
        <pc:chgData name="Jane Hayes (DCSG)" userId="S::jane.hayes@dulwich.org::4ae56cb9-9cbf-4184-9898-78ebdf29dec3" providerId="AD" clId="Web-{26CC82E3-8AE0-B026-1B1C-856454B04DC0}" dt="2024-02-20T02:17:48.522" v="26"/>
        <pc:sldMkLst>
          <pc:docMk/>
          <pc:sldMk cId="0" sldId="290"/>
        </pc:sldMkLst>
      </pc:sldChg>
      <pc:sldChg chg="del">
        <pc:chgData name="Jane Hayes (DCSG)" userId="S::jane.hayes@dulwich.org::4ae56cb9-9cbf-4184-9898-78ebdf29dec3" providerId="AD" clId="Web-{26CC82E3-8AE0-B026-1B1C-856454B04DC0}" dt="2024-02-20T02:17:49.241" v="27"/>
        <pc:sldMkLst>
          <pc:docMk/>
          <pc:sldMk cId="0" sldId="291"/>
        </pc:sldMkLst>
      </pc:sldChg>
      <pc:sldChg chg="del">
        <pc:chgData name="Jane Hayes (DCSG)" userId="S::jane.hayes@dulwich.org::4ae56cb9-9cbf-4184-9898-78ebdf29dec3" providerId="AD" clId="Web-{26CC82E3-8AE0-B026-1B1C-856454B04DC0}" dt="2024-02-20T02:17:52.928" v="28"/>
        <pc:sldMkLst>
          <pc:docMk/>
          <pc:sldMk cId="0" sldId="292"/>
        </pc:sldMkLst>
      </pc:sldChg>
      <pc:sldChg chg="del">
        <pc:chgData name="Jane Hayes (DCSG)" userId="S::jane.hayes@dulwich.org::4ae56cb9-9cbf-4184-9898-78ebdf29dec3" providerId="AD" clId="Web-{26CC82E3-8AE0-B026-1B1C-856454B04DC0}" dt="2024-02-20T02:18:00.429" v="29"/>
        <pc:sldMkLst>
          <pc:docMk/>
          <pc:sldMk cId="0" sldId="293"/>
        </pc:sldMkLst>
      </pc:sldChg>
      <pc:sldChg chg="del">
        <pc:chgData name="Jane Hayes (DCSG)" userId="S::jane.hayes@dulwich.org::4ae56cb9-9cbf-4184-9898-78ebdf29dec3" providerId="AD" clId="Web-{26CC82E3-8AE0-B026-1B1C-856454B04DC0}" dt="2024-02-20T02:18:01.788" v="30"/>
        <pc:sldMkLst>
          <pc:docMk/>
          <pc:sldMk cId="0" sldId="294"/>
        </pc:sldMkLst>
      </pc:sldChg>
      <pc:sldChg chg="del">
        <pc:chgData name="Jane Hayes (DCSG)" userId="S::jane.hayes@dulwich.org::4ae56cb9-9cbf-4184-9898-78ebdf29dec3" providerId="AD" clId="Web-{26CC82E3-8AE0-B026-1B1C-856454B04DC0}" dt="2024-02-20T02:18:06.757" v="31"/>
        <pc:sldMkLst>
          <pc:docMk/>
          <pc:sldMk cId="0" sldId="295"/>
        </pc:sldMkLst>
      </pc:sldChg>
      <pc:sldChg chg="del">
        <pc:chgData name="Jane Hayes (DCSG)" userId="S::jane.hayes@dulwich.org::4ae56cb9-9cbf-4184-9898-78ebdf29dec3" providerId="AD" clId="Web-{26CC82E3-8AE0-B026-1B1C-856454B04DC0}" dt="2024-02-20T02:18:08.991" v="32"/>
        <pc:sldMkLst>
          <pc:docMk/>
          <pc:sldMk cId="0" sldId="296"/>
        </pc:sldMkLst>
      </pc:sldChg>
      <pc:sldChg chg="del">
        <pc:chgData name="Jane Hayes (DCSG)" userId="S::jane.hayes@dulwich.org::4ae56cb9-9cbf-4184-9898-78ebdf29dec3" providerId="AD" clId="Web-{26CC82E3-8AE0-B026-1B1C-856454B04DC0}" dt="2024-02-20T02:18:10.804" v="33"/>
        <pc:sldMkLst>
          <pc:docMk/>
          <pc:sldMk cId="0" sldId="297"/>
        </pc:sldMkLst>
      </pc:sldChg>
      <pc:sldChg chg="del">
        <pc:chgData name="Jane Hayes (DCSG)" userId="S::jane.hayes@dulwich.org::4ae56cb9-9cbf-4184-9898-78ebdf29dec3" providerId="AD" clId="Web-{26CC82E3-8AE0-B026-1B1C-856454B04DC0}" dt="2024-02-20T02:20:09.167" v="35"/>
        <pc:sldMkLst>
          <pc:docMk/>
          <pc:sldMk cId="0" sldId="298"/>
        </pc:sldMkLst>
      </pc:sldChg>
      <pc:sldChg chg="del">
        <pc:chgData name="Jane Hayes (DCSG)" userId="S::jane.hayes@dulwich.org::4ae56cb9-9cbf-4184-9898-78ebdf29dec3" providerId="AD" clId="Web-{26CC82E3-8AE0-B026-1B1C-856454B04DC0}" dt="2024-02-20T02:18:21.898" v="34"/>
        <pc:sldMkLst>
          <pc:docMk/>
          <pc:sldMk cId="0" sldId="299"/>
        </pc:sldMkLst>
      </pc:sldChg>
      <pc:sldChg chg="del">
        <pc:chgData name="Jane Hayes (DCSG)" userId="S::jane.hayes@dulwich.org::4ae56cb9-9cbf-4184-9898-78ebdf29dec3" providerId="AD" clId="Web-{26CC82E3-8AE0-B026-1B1C-856454B04DC0}" dt="2024-02-20T02:20:10.902" v="36"/>
        <pc:sldMkLst>
          <pc:docMk/>
          <pc:sldMk cId="0" sldId="300"/>
        </pc:sldMkLst>
      </pc:sldChg>
      <pc:sldChg chg="del">
        <pc:chgData name="Jane Hayes (DCSG)" userId="S::jane.hayes@dulwich.org::4ae56cb9-9cbf-4184-9898-78ebdf29dec3" providerId="AD" clId="Web-{26CC82E3-8AE0-B026-1B1C-856454B04DC0}" dt="2024-02-20T02:20:21.152" v="37"/>
        <pc:sldMkLst>
          <pc:docMk/>
          <pc:sldMk cId="0" sldId="301"/>
        </pc:sldMkLst>
      </pc:sldChg>
      <pc:sldChg chg="del">
        <pc:chgData name="Jane Hayes (DCSG)" userId="S::jane.hayes@dulwich.org::4ae56cb9-9cbf-4184-9898-78ebdf29dec3" providerId="AD" clId="Web-{26CC82E3-8AE0-B026-1B1C-856454B04DC0}" dt="2024-02-20T02:20:24.637" v="38"/>
        <pc:sldMkLst>
          <pc:docMk/>
          <pc:sldMk cId="0" sldId="302"/>
        </pc:sldMkLst>
      </pc:sldChg>
      <pc:sldChg chg="del">
        <pc:chgData name="Jane Hayes (DCSG)" userId="S::jane.hayes@dulwich.org::4ae56cb9-9cbf-4184-9898-78ebdf29dec3" providerId="AD" clId="Web-{26CC82E3-8AE0-B026-1B1C-856454B04DC0}" dt="2024-02-20T02:20:25.746" v="39"/>
        <pc:sldMkLst>
          <pc:docMk/>
          <pc:sldMk cId="0" sldId="303"/>
        </pc:sldMkLst>
      </pc:sldChg>
      <pc:sldChg chg="del">
        <pc:chgData name="Jane Hayes (DCSG)" userId="S::jane.hayes@dulwich.org::4ae56cb9-9cbf-4184-9898-78ebdf29dec3" providerId="AD" clId="Web-{26CC82E3-8AE0-B026-1B1C-856454B04DC0}" dt="2024-02-20T02:20:56.919" v="40"/>
        <pc:sldMkLst>
          <pc:docMk/>
          <pc:sldMk cId="0" sldId="304"/>
        </pc:sldMkLst>
      </pc:sldChg>
      <pc:sldChg chg="del">
        <pc:chgData name="Jane Hayes (DCSG)" userId="S::jane.hayes@dulwich.org::4ae56cb9-9cbf-4184-9898-78ebdf29dec3" providerId="AD" clId="Web-{26CC82E3-8AE0-B026-1B1C-856454B04DC0}" dt="2024-02-20T02:20:59.575" v="41"/>
        <pc:sldMkLst>
          <pc:docMk/>
          <pc:sldMk cId="0" sldId="305"/>
        </pc:sldMkLst>
      </pc:sldChg>
      <pc:sldChg chg="del">
        <pc:chgData name="Jane Hayes (DCSG)" userId="S::jane.hayes@dulwich.org::4ae56cb9-9cbf-4184-9898-78ebdf29dec3" providerId="AD" clId="Web-{26CC82E3-8AE0-B026-1B1C-856454B04DC0}" dt="2024-02-20T02:21:02.747" v="42"/>
        <pc:sldMkLst>
          <pc:docMk/>
          <pc:sldMk cId="0" sldId="306"/>
        </pc:sldMkLst>
      </pc:sldChg>
      <pc:sldChg chg="del">
        <pc:chgData name="Jane Hayes (DCSG)" userId="S::jane.hayes@dulwich.org::4ae56cb9-9cbf-4184-9898-78ebdf29dec3" providerId="AD" clId="Web-{26CC82E3-8AE0-B026-1B1C-856454B04DC0}" dt="2024-02-20T02:21:06.325" v="43"/>
        <pc:sldMkLst>
          <pc:docMk/>
          <pc:sldMk cId="0"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spreadsheets/d/12o38oDNKseEQRYmObHvIeIT9LVjG1ki88fiPaaGvMZY/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f7c175b87_2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3f7c175b87_2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link to the </a:t>
            </a:r>
            <a:r>
              <a:rPr lang="en" u="sng">
                <a:solidFill>
                  <a:schemeClr val="hlink"/>
                </a:solidFill>
                <a:hlinkClick r:id="rId3"/>
              </a:rPr>
              <a:t>spreadsheet</a:t>
            </a:r>
            <a:r>
              <a:rPr lang="en"/>
              <a:t>. All of the books that were nominated are also there. It is a great place to look for books to order. </a:t>
            </a:r>
            <a:endParaRPr/>
          </a:p>
          <a:p>
            <a:pPr marL="0" lvl="0" indent="0" algn="l" rtl="0">
              <a:spcBef>
                <a:spcPts val="0"/>
              </a:spcBef>
              <a:spcAft>
                <a:spcPts val="0"/>
              </a:spcAft>
              <a:buNone/>
            </a:pPr>
            <a:r>
              <a:rPr lang="en"/>
              <a:t>You can get the bibliography and purchasing info from all of the slides and the website will also be updated with this information. This slideshow is the 32 books of next years red dot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692913be5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692913be5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692913be5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692913be5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692913be5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692913be5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TENTATIVE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692913be5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692913be5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a0847b8491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a0847b8491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670b4d750c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670b4d750c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92913be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92913be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692913be5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692913be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Pinboard no school names padlet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692913be5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692913be5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Pinboard no school names padlet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92913be5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692913be5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692913be5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692913be5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TENTATIVE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692913be5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692913be5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692913be5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692913be5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solidFill>
          <a:srgbClr val="FF9E00"/>
        </a:solidFill>
        <a:effectLst/>
      </p:bgPr>
    </p:bg>
    <p:spTree>
      <p:nvGrpSpPr>
        <p:cNvPr id="1" name="Shape 82"/>
        <p:cNvGrpSpPr/>
        <p:nvPr/>
      </p:nvGrpSpPr>
      <p:grpSpPr>
        <a:xfrm>
          <a:off x="0" y="0"/>
          <a:ext cx="0" cy="0"/>
          <a:chOff x="0" y="0"/>
          <a:chExt cx="0" cy="0"/>
        </a:xfrm>
      </p:grpSpPr>
      <p:sp>
        <p:nvSpPr>
          <p:cNvPr id="83" name="Google Shape;83;p13"/>
          <p:cNvSpPr/>
          <p:nvPr/>
        </p:nvSpPr>
        <p:spPr>
          <a:xfrm>
            <a:off x="818063" y="805650"/>
            <a:ext cx="7507875" cy="35322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152400" cap="flat" cmpd="sng">
            <a:solidFill>
              <a:srgbClr val="FFFFFF"/>
            </a:solidFill>
            <a:prstDash val="solid"/>
            <a:miter lim="8000"/>
            <a:headEnd type="none" w="med" len="med"/>
            <a:tailEnd type="none" w="med" len="med"/>
          </a:ln>
        </p:spPr>
      </p:sp>
      <p:sp>
        <p:nvSpPr>
          <p:cNvPr id="84" name="Google Shape;84;p13"/>
          <p:cNvSpPr txBox="1">
            <a:spLocks noGrp="1"/>
          </p:cNvSpPr>
          <p:nvPr>
            <p:ph type="ctrTitle"/>
          </p:nvPr>
        </p:nvSpPr>
        <p:spPr>
          <a:xfrm>
            <a:off x="2296350" y="1991850"/>
            <a:ext cx="45513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000"/>
              <a:buNone/>
              <a:defRPr sz="3000">
                <a:solidFill>
                  <a:srgbClr val="434343"/>
                </a:solidFill>
              </a:defRPr>
            </a:lvl1pPr>
            <a:lvl2pPr lvl="1" algn="ctr" rtl="0">
              <a:spcBef>
                <a:spcPts val="0"/>
              </a:spcBef>
              <a:spcAft>
                <a:spcPts val="0"/>
              </a:spcAft>
              <a:buClr>
                <a:srgbClr val="434343"/>
              </a:buClr>
              <a:buSzPts val="3000"/>
              <a:buNone/>
              <a:defRPr sz="3000">
                <a:solidFill>
                  <a:srgbClr val="434343"/>
                </a:solidFill>
              </a:defRPr>
            </a:lvl2pPr>
            <a:lvl3pPr lvl="2" algn="ctr" rtl="0">
              <a:spcBef>
                <a:spcPts val="0"/>
              </a:spcBef>
              <a:spcAft>
                <a:spcPts val="0"/>
              </a:spcAft>
              <a:buClr>
                <a:srgbClr val="434343"/>
              </a:buClr>
              <a:buSzPts val="3000"/>
              <a:buNone/>
              <a:defRPr sz="3000">
                <a:solidFill>
                  <a:srgbClr val="434343"/>
                </a:solidFill>
              </a:defRPr>
            </a:lvl3pPr>
            <a:lvl4pPr lvl="3" algn="ctr" rtl="0">
              <a:spcBef>
                <a:spcPts val="0"/>
              </a:spcBef>
              <a:spcAft>
                <a:spcPts val="0"/>
              </a:spcAft>
              <a:buClr>
                <a:srgbClr val="434343"/>
              </a:buClr>
              <a:buSzPts val="3000"/>
              <a:buNone/>
              <a:defRPr sz="3000">
                <a:solidFill>
                  <a:srgbClr val="434343"/>
                </a:solidFill>
              </a:defRPr>
            </a:lvl4pPr>
            <a:lvl5pPr lvl="4" algn="ctr" rtl="0">
              <a:spcBef>
                <a:spcPts val="0"/>
              </a:spcBef>
              <a:spcAft>
                <a:spcPts val="0"/>
              </a:spcAft>
              <a:buClr>
                <a:srgbClr val="434343"/>
              </a:buClr>
              <a:buSzPts val="3000"/>
              <a:buNone/>
              <a:defRPr sz="3000">
                <a:solidFill>
                  <a:srgbClr val="434343"/>
                </a:solidFill>
              </a:defRPr>
            </a:lvl5pPr>
            <a:lvl6pPr lvl="5" algn="ctr" rtl="0">
              <a:spcBef>
                <a:spcPts val="0"/>
              </a:spcBef>
              <a:spcAft>
                <a:spcPts val="0"/>
              </a:spcAft>
              <a:buClr>
                <a:srgbClr val="434343"/>
              </a:buClr>
              <a:buSzPts val="3000"/>
              <a:buNone/>
              <a:defRPr sz="3000">
                <a:solidFill>
                  <a:srgbClr val="434343"/>
                </a:solidFill>
              </a:defRPr>
            </a:lvl6pPr>
            <a:lvl7pPr lvl="6" algn="ctr" rtl="0">
              <a:spcBef>
                <a:spcPts val="0"/>
              </a:spcBef>
              <a:spcAft>
                <a:spcPts val="0"/>
              </a:spcAft>
              <a:buClr>
                <a:srgbClr val="434343"/>
              </a:buClr>
              <a:buSzPts val="3000"/>
              <a:buNone/>
              <a:defRPr sz="3000">
                <a:solidFill>
                  <a:srgbClr val="434343"/>
                </a:solidFill>
              </a:defRPr>
            </a:lvl7pPr>
            <a:lvl8pPr lvl="7" algn="ctr" rtl="0">
              <a:spcBef>
                <a:spcPts val="0"/>
              </a:spcBef>
              <a:spcAft>
                <a:spcPts val="0"/>
              </a:spcAft>
              <a:buClr>
                <a:srgbClr val="434343"/>
              </a:buClr>
              <a:buSzPts val="3000"/>
              <a:buNone/>
              <a:defRPr sz="3000">
                <a:solidFill>
                  <a:srgbClr val="434343"/>
                </a:solidFill>
              </a:defRPr>
            </a:lvl8pPr>
            <a:lvl9pPr lvl="8" algn="ctr" rtl="0">
              <a:spcBef>
                <a:spcPts val="0"/>
              </a:spcBef>
              <a:spcAft>
                <a:spcPts val="0"/>
              </a:spcAft>
              <a:buClr>
                <a:srgbClr val="434343"/>
              </a:buClr>
              <a:buSzPts val="3000"/>
              <a:buNone/>
              <a:defRPr sz="3000">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5"/>
        <p:cNvGrpSpPr/>
        <p:nvPr/>
      </p:nvGrpSpPr>
      <p:grpSpPr>
        <a:xfrm>
          <a:off x="0" y="0"/>
          <a:ext cx="0" cy="0"/>
          <a:chOff x="0" y="0"/>
          <a:chExt cx="0" cy="0"/>
        </a:xfrm>
      </p:grpSpPr>
      <p:sp>
        <p:nvSpPr>
          <p:cNvPr id="86" name="Google Shape;8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 name="Google Shape;8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
        <p:cNvGrpSpPr/>
        <p:nvPr/>
      </p:nvGrpSpPr>
      <p:grpSpPr>
        <a:xfrm>
          <a:off x="0" y="0"/>
          <a:ext cx="0" cy="0"/>
          <a:chOff x="0" y="0"/>
          <a:chExt cx="0" cy="0"/>
        </a:xfrm>
      </p:grpSpPr>
      <p:sp>
        <p:nvSpPr>
          <p:cNvPr id="94" name="Google Shape;94;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5" name="Google Shape;95;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3" name="Google Shape;10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7" name="Google Shape;107;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8" name="Google Shape;10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4" name="Google Shape;114;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5" name="Google Shape;11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8" name="Google Shape;11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sp>
        <p:nvSpPr>
          <p:cNvPr id="120" name="Google Shape;120;p23"/>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2" name="Google Shape;122;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3" name="Google Shape;123;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24" name="Google Shape;12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27" name="Google Shape;12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8"/>
        <p:cNvGrpSpPr/>
        <p:nvPr/>
      </p:nvGrpSpPr>
      <p:grpSpPr>
        <a:xfrm>
          <a:off x="0" y="0"/>
          <a:ext cx="0" cy="0"/>
          <a:chOff x="0" y="0"/>
          <a:chExt cx="0" cy="0"/>
        </a:xfrm>
      </p:grpSpPr>
      <p:sp>
        <p:nvSpPr>
          <p:cNvPr id="129" name="Google Shape;129;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0" name="Google Shape;130;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1" name="Google Shape;13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sp>
        <p:nvSpPr>
          <p:cNvPr id="133" name="Google Shape;133;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4" name="Google Shape;144;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5" name="Google Shape;145;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p2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8" name="Google Shape;148;p29"/>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9" name="Google Shape;149;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0" name="Google Shape;150;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 name="Google Shape;154;p3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55" name="Google Shape;155;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6" name="Google Shape;156;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0" name="Google Shape;160;p31"/>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3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3" name="Google Shape;163;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4" name="Google Shape;164;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32"/>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 name="Google Shape;167;p32"/>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8" name="Google Shape;168;p32"/>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 name="Google Shape;169;p32"/>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 name="Google Shape;170;p32"/>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2" name="Google Shape;172;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3" name="Google Shape;173;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7" name="Google Shape;177;p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8" name="Google Shape;178;p3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2" name="Google Shape;182;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5" name="Google Shape;185;p35"/>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6" name="Google Shape;186;p3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7" name="Google Shape;187;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8" name="Google Shape;188;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9" name="Google Shape;189;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2" name="Google Shape;192;p36"/>
          <p:cNvSpPr>
            <a:spLocks noGrp="1"/>
          </p:cNvSpPr>
          <p:nvPr>
            <p:ph type="pic" idx="2"/>
          </p:nvPr>
        </p:nvSpPr>
        <p:spPr>
          <a:xfrm>
            <a:off x="3887391" y="740569"/>
            <a:ext cx="4629150" cy="3655219"/>
          </a:xfrm>
          <a:prstGeom prst="rect">
            <a:avLst/>
          </a:prstGeom>
          <a:noFill/>
          <a:ln>
            <a:noFill/>
          </a:ln>
        </p:spPr>
      </p:sp>
      <p:sp>
        <p:nvSpPr>
          <p:cNvPr id="193" name="Google Shape;193;p3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4" name="Google Shape;194;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5" name="Google Shape;195;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6" name="Google Shape;196;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9" name="Google Shape;199;p37"/>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0" name="Google Shape;200;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2" name="Google Shape;202;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5" name="Google Shape;205;p38"/>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6" name="Google Shape;206;p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7" name="Google Shape;207;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8" name="Google Shape;208;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5" name="Google Shape;215;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9" name="Google Shape;21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 name="Google Shape;222;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3" name="Google Shape;22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4"/>
        <p:cNvGrpSpPr/>
        <p:nvPr/>
      </p:nvGrpSpPr>
      <p:grpSpPr>
        <a:xfrm>
          <a:off x="0" y="0"/>
          <a:ext cx="0" cy="0"/>
          <a:chOff x="0" y="0"/>
          <a:chExt cx="0" cy="0"/>
        </a:xfrm>
      </p:grpSpPr>
      <p:sp>
        <p:nvSpPr>
          <p:cNvPr id="225" name="Google Shape;22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6" name="Google Shape;226;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27" name="Google Shape;227;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28" name="Google Shape;228;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9"/>
        <p:cNvGrpSpPr/>
        <p:nvPr/>
      </p:nvGrpSpPr>
      <p:grpSpPr>
        <a:xfrm>
          <a:off x="0" y="0"/>
          <a:ext cx="0" cy="0"/>
          <a:chOff x="0" y="0"/>
          <a:chExt cx="0" cy="0"/>
        </a:xfrm>
      </p:grpSpPr>
      <p:sp>
        <p:nvSpPr>
          <p:cNvPr id="230" name="Google Shape;23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1" name="Google Shape;231;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2"/>
        <p:cNvGrpSpPr/>
        <p:nvPr/>
      </p:nvGrpSpPr>
      <p:grpSpPr>
        <a:xfrm>
          <a:off x="0" y="0"/>
          <a:ext cx="0" cy="0"/>
          <a:chOff x="0" y="0"/>
          <a:chExt cx="0" cy="0"/>
        </a:xfrm>
      </p:grpSpPr>
      <p:sp>
        <p:nvSpPr>
          <p:cNvPr id="233" name="Google Shape;233;p4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4" name="Google Shape;234;p4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5" name="Google Shape;23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6"/>
        <p:cNvGrpSpPr/>
        <p:nvPr/>
      </p:nvGrpSpPr>
      <p:grpSpPr>
        <a:xfrm>
          <a:off x="0" y="0"/>
          <a:ext cx="0" cy="0"/>
          <a:chOff x="0" y="0"/>
          <a:chExt cx="0" cy="0"/>
        </a:xfrm>
      </p:grpSpPr>
      <p:sp>
        <p:nvSpPr>
          <p:cNvPr id="237" name="Google Shape;237;p4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38" name="Google Shape;238;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9"/>
        <p:cNvGrpSpPr/>
        <p:nvPr/>
      </p:nvGrpSpPr>
      <p:grpSpPr>
        <a:xfrm>
          <a:off x="0" y="0"/>
          <a:ext cx="0" cy="0"/>
          <a:chOff x="0" y="0"/>
          <a:chExt cx="0" cy="0"/>
        </a:xfrm>
      </p:grpSpPr>
      <p:sp>
        <p:nvSpPr>
          <p:cNvPr id="240" name="Google Shape;240;p4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42" name="Google Shape;242;p4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3" name="Google Shape;243;p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4" name="Google Shape;24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5"/>
        <p:cNvGrpSpPr/>
        <p:nvPr/>
      </p:nvGrpSpPr>
      <p:grpSpPr>
        <a:xfrm>
          <a:off x="0" y="0"/>
          <a:ext cx="0" cy="0"/>
          <a:chOff x="0" y="0"/>
          <a:chExt cx="0" cy="0"/>
        </a:xfrm>
      </p:grpSpPr>
      <p:sp>
        <p:nvSpPr>
          <p:cNvPr id="246" name="Google Shape;246;p4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247" name="Google Shape;24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8"/>
        <p:cNvGrpSpPr/>
        <p:nvPr/>
      </p:nvGrpSpPr>
      <p:grpSpPr>
        <a:xfrm>
          <a:off x="0" y="0"/>
          <a:ext cx="0" cy="0"/>
          <a:chOff x="0" y="0"/>
          <a:chExt cx="0" cy="0"/>
        </a:xfrm>
      </p:grpSpPr>
      <p:sp>
        <p:nvSpPr>
          <p:cNvPr id="249" name="Google Shape;249;p4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0" name="Google Shape;250;p4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51" name="Google Shape;251;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1" name="Google Shape;91;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92" name="Google Shape;9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6" name="Google Shape;136;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 name="Google Shape;137;p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8" name="Google Shape;138;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11" name="Google Shape;211;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12" name="Google Shape;21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ddotaward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docs.google.com/spreadsheets/d/12o38oDNKseEQRYmObHvIeIT9LVjG1ki88fiPaaGvMZY/edit?usp=shar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bit.ly/redvote2024"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kahoot.it/challenge/02594808?challenge-id=f111908a-6253-4bbd-bd9c-1b47ff3b9cbf_1708331314450" TargetMode="External"/><Relationship Id="rId4" Type="http://schemas.openxmlformats.org/officeDocument/2006/relationships/hyperlink" Target="https://cissg.padlet.org/lisamiller/readers-cup-secondary-2024-z9rvo5d5cful87c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bit.ly/readersfestival20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bit.ly/readersfestival20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p:nvPr>
        </p:nvSpPr>
        <p:spPr>
          <a:xfrm>
            <a:off x="727650" y="4798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Red Dots: </a:t>
            </a:r>
            <a:r>
              <a:rPr lang="en" u="sng">
                <a:solidFill>
                  <a:schemeClr val="hlink"/>
                </a:solidFill>
                <a:hlinkClick r:id="rId3"/>
              </a:rPr>
              <a:t>reddotawards.com</a:t>
            </a:r>
            <a:endParaRPr/>
          </a:p>
        </p:txBody>
      </p:sp>
      <p:pic>
        <p:nvPicPr>
          <p:cNvPr id="324" name="Google Shape;324;p60">
            <a:hlinkClick r:id="rId4"/>
          </p:cNvPr>
          <p:cNvPicPr preferRelativeResize="0"/>
          <p:nvPr/>
        </p:nvPicPr>
        <p:blipFill>
          <a:blip r:embed="rId5">
            <a:alphaModFix/>
          </a:blip>
          <a:stretch>
            <a:fillRect/>
          </a:stretch>
        </p:blipFill>
        <p:spPr>
          <a:xfrm>
            <a:off x="7587175" y="176975"/>
            <a:ext cx="1330225" cy="1251650"/>
          </a:xfrm>
          <a:prstGeom prst="rect">
            <a:avLst/>
          </a:prstGeom>
          <a:noFill/>
          <a:ln>
            <a:noFill/>
          </a:ln>
        </p:spPr>
      </p:pic>
      <p:pic>
        <p:nvPicPr>
          <p:cNvPr id="325" name="Google Shape;325;p60">
            <a:hlinkClick r:id="rId3"/>
          </p:cNvPr>
          <p:cNvPicPr preferRelativeResize="0"/>
          <p:nvPr/>
        </p:nvPicPr>
        <p:blipFill>
          <a:blip r:embed="rId6">
            <a:alphaModFix/>
          </a:blip>
          <a:stretch>
            <a:fillRect/>
          </a:stretch>
        </p:blipFill>
        <p:spPr>
          <a:xfrm>
            <a:off x="727650" y="1115700"/>
            <a:ext cx="6774173" cy="3810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395"/>
        <p:cNvGrpSpPr/>
        <p:nvPr/>
      </p:nvGrpSpPr>
      <p:grpSpPr>
        <a:xfrm>
          <a:off x="0" y="0"/>
          <a:ext cx="0" cy="0"/>
          <a:chOff x="0" y="0"/>
          <a:chExt cx="0" cy="0"/>
        </a:xfrm>
      </p:grpSpPr>
      <p:sp>
        <p:nvSpPr>
          <p:cNvPr id="396" name="Google Shape;396;p69"/>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97" name="Google Shape;397;p69"/>
          <p:cNvPicPr preferRelativeResize="0"/>
          <p:nvPr/>
        </p:nvPicPr>
        <p:blipFill>
          <a:blip r:embed="rId3">
            <a:alphaModFix/>
          </a:blip>
          <a:stretch>
            <a:fillRect/>
          </a:stretch>
        </p:blipFill>
        <p:spPr>
          <a:xfrm>
            <a:off x="7158175" y="1036125"/>
            <a:ext cx="1309700" cy="1266050"/>
          </a:xfrm>
          <a:prstGeom prst="rect">
            <a:avLst/>
          </a:prstGeom>
          <a:noFill/>
          <a:ln>
            <a:noFill/>
          </a:ln>
        </p:spPr>
      </p:pic>
      <p:sp>
        <p:nvSpPr>
          <p:cNvPr id="398" name="Google Shape;398;p69"/>
          <p:cNvSpPr txBox="1"/>
          <p:nvPr/>
        </p:nvSpPr>
        <p:spPr>
          <a:xfrm>
            <a:off x="609825" y="429525"/>
            <a:ext cx="67713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2"/>
                </a:solidFill>
                <a:latin typeface="Raleway"/>
                <a:ea typeface="Raleway"/>
                <a:cs typeface="Raleway"/>
                <a:sym typeface="Raleway"/>
              </a:rPr>
              <a:t>ISLN Readers Festival 2024 - LIVE EVENT</a:t>
            </a:r>
            <a:endParaRPr sz="1300">
              <a:solidFill>
                <a:schemeClr val="accent1"/>
              </a:solidFill>
              <a:latin typeface="Lato"/>
              <a:ea typeface="Lato"/>
              <a:cs typeface="Lato"/>
              <a:sym typeface="Lato"/>
            </a:endParaRPr>
          </a:p>
          <a:p>
            <a:pPr marL="0" lvl="0" indent="0" algn="l" rtl="0">
              <a:spcBef>
                <a:spcPts val="0"/>
              </a:spcBef>
              <a:spcAft>
                <a:spcPts val="0"/>
              </a:spcAft>
              <a:buNone/>
            </a:pPr>
            <a:endParaRPr sz="2600" b="1">
              <a:solidFill>
                <a:schemeClr val="dk2"/>
              </a:solidFill>
              <a:latin typeface="Raleway"/>
              <a:ea typeface="Raleway"/>
              <a:cs typeface="Raleway"/>
              <a:sym typeface="Raleway"/>
            </a:endParaRPr>
          </a:p>
        </p:txBody>
      </p:sp>
      <p:sp>
        <p:nvSpPr>
          <p:cNvPr id="399" name="Google Shape;399;p69"/>
          <p:cNvSpPr txBox="1"/>
          <p:nvPr/>
        </p:nvSpPr>
        <p:spPr>
          <a:xfrm>
            <a:off x="555050" y="1188450"/>
            <a:ext cx="7249500" cy="358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300" b="1">
              <a:solidFill>
                <a:srgbClr val="FFFFFF"/>
              </a:solidFill>
            </a:endParaRPr>
          </a:p>
          <a:p>
            <a:pPr marL="0" lvl="0" indent="0" algn="l" rtl="0">
              <a:lnSpc>
                <a:spcPct val="115000"/>
              </a:lnSpc>
              <a:spcBef>
                <a:spcPts val="0"/>
              </a:spcBef>
              <a:spcAft>
                <a:spcPts val="0"/>
              </a:spcAft>
              <a:buNone/>
            </a:pPr>
            <a:r>
              <a:rPr lang="en" sz="2300" b="1">
                <a:solidFill>
                  <a:srgbClr val="FFFFFF"/>
                </a:solidFill>
              </a:rPr>
              <a:t>YOUNGER ACTIVITIES:</a:t>
            </a:r>
            <a:endParaRPr sz="2300">
              <a:solidFill>
                <a:srgbClr val="FFFFFF"/>
              </a:solidFill>
            </a:endParaRPr>
          </a:p>
          <a:p>
            <a:pPr marL="0" lvl="0" indent="0" algn="l" rtl="0">
              <a:lnSpc>
                <a:spcPct val="115000"/>
              </a:lnSpc>
              <a:spcBef>
                <a:spcPts val="0"/>
              </a:spcBef>
              <a:spcAft>
                <a:spcPts val="0"/>
              </a:spcAft>
              <a:buNone/>
            </a:pPr>
            <a:endParaRPr sz="1600">
              <a:solidFill>
                <a:srgbClr val="FFFFFF"/>
              </a:solidFill>
            </a:endParaRPr>
          </a:p>
          <a:p>
            <a:pPr marL="457200" lvl="0" indent="-361950" algn="l" rtl="0">
              <a:lnSpc>
                <a:spcPct val="150000"/>
              </a:lnSpc>
              <a:spcBef>
                <a:spcPts val="0"/>
              </a:spcBef>
              <a:spcAft>
                <a:spcPts val="0"/>
              </a:spcAft>
              <a:buClr>
                <a:schemeClr val="lt1"/>
              </a:buClr>
              <a:buSzPts val="2100"/>
              <a:buChar char="●"/>
            </a:pPr>
            <a:r>
              <a:rPr lang="en" sz="2100" b="1">
                <a:solidFill>
                  <a:schemeClr val="lt1"/>
                </a:solidFill>
              </a:rPr>
              <a:t>20-minute rotations</a:t>
            </a:r>
            <a:endParaRPr sz="2100" b="1">
              <a:solidFill>
                <a:schemeClr val="lt1"/>
              </a:solidFill>
            </a:endParaRPr>
          </a:p>
          <a:p>
            <a:pPr marL="914400" lvl="1" indent="-361950" algn="l" rtl="0">
              <a:lnSpc>
                <a:spcPct val="115000"/>
              </a:lnSpc>
              <a:spcBef>
                <a:spcPts val="0"/>
              </a:spcBef>
              <a:spcAft>
                <a:spcPts val="0"/>
              </a:spcAft>
              <a:buClr>
                <a:schemeClr val="lt2"/>
              </a:buClr>
              <a:buSzPts val="2100"/>
              <a:buChar char="○"/>
            </a:pPr>
            <a:r>
              <a:rPr lang="en" sz="2100" b="1">
                <a:solidFill>
                  <a:schemeClr val="lt2"/>
                </a:solidFill>
              </a:rPr>
              <a:t>Jingle</a:t>
            </a:r>
            <a:endParaRPr sz="2100" b="1">
              <a:solidFill>
                <a:schemeClr val="lt2"/>
              </a:solidFill>
            </a:endParaRPr>
          </a:p>
          <a:p>
            <a:pPr marL="914400" lvl="1" indent="-361950" algn="l" rtl="0">
              <a:lnSpc>
                <a:spcPct val="115000"/>
              </a:lnSpc>
              <a:spcBef>
                <a:spcPts val="0"/>
              </a:spcBef>
              <a:spcAft>
                <a:spcPts val="0"/>
              </a:spcAft>
              <a:buClr>
                <a:schemeClr val="lt2"/>
              </a:buClr>
              <a:buSzPts val="2100"/>
              <a:buChar char="○"/>
            </a:pPr>
            <a:r>
              <a:rPr lang="en" sz="2100" b="1">
                <a:solidFill>
                  <a:schemeClr val="lt2"/>
                </a:solidFill>
              </a:rPr>
              <a:t>RED DOT Bingo </a:t>
            </a:r>
            <a:endParaRPr sz="2100" b="1">
              <a:solidFill>
                <a:schemeClr val="lt2"/>
              </a:solidFill>
            </a:endParaRPr>
          </a:p>
          <a:p>
            <a:pPr marL="914400" lvl="1" indent="-361950" algn="l" rtl="0">
              <a:lnSpc>
                <a:spcPct val="115000"/>
              </a:lnSpc>
              <a:spcBef>
                <a:spcPts val="0"/>
              </a:spcBef>
              <a:spcAft>
                <a:spcPts val="0"/>
              </a:spcAft>
              <a:buClr>
                <a:schemeClr val="lt2"/>
              </a:buClr>
              <a:buSzPts val="2100"/>
              <a:buChar char="○"/>
            </a:pPr>
            <a:r>
              <a:rPr lang="en" sz="2100" b="1">
                <a:solidFill>
                  <a:schemeClr val="lt2"/>
                </a:solidFill>
              </a:rPr>
              <a:t>1-min Readers Theatre (we will share a demo)</a:t>
            </a:r>
            <a:endParaRPr sz="2300" b="1">
              <a:solidFill>
                <a:schemeClr val="lt2"/>
              </a:solidFill>
            </a:endParaRPr>
          </a:p>
          <a:p>
            <a:pPr marL="0" lvl="0" indent="0" algn="l" rtl="0">
              <a:lnSpc>
                <a:spcPct val="115000"/>
              </a:lnSpc>
              <a:spcBef>
                <a:spcPts val="0"/>
              </a:spcBef>
              <a:spcAft>
                <a:spcPts val="0"/>
              </a:spcAft>
              <a:buNone/>
            </a:pPr>
            <a:endParaRPr sz="1600">
              <a:solidFill>
                <a:srgbClr val="FFFFFF"/>
              </a:solidFill>
            </a:endParaRPr>
          </a:p>
          <a:p>
            <a:pPr marL="0" lvl="0" indent="0" algn="l" rtl="0">
              <a:spcBef>
                <a:spcPts val="0"/>
              </a:spcBef>
              <a:spcAft>
                <a:spcPts val="0"/>
              </a:spcAft>
              <a:buNone/>
            </a:pPr>
            <a:endParaRPr sz="1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403"/>
        <p:cNvGrpSpPr/>
        <p:nvPr/>
      </p:nvGrpSpPr>
      <p:grpSpPr>
        <a:xfrm>
          <a:off x="0" y="0"/>
          <a:ext cx="0" cy="0"/>
          <a:chOff x="0" y="0"/>
          <a:chExt cx="0" cy="0"/>
        </a:xfrm>
      </p:grpSpPr>
      <p:sp>
        <p:nvSpPr>
          <p:cNvPr id="404" name="Google Shape;404;p70"/>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05" name="Google Shape;405;p70"/>
          <p:cNvPicPr preferRelativeResize="0"/>
          <p:nvPr/>
        </p:nvPicPr>
        <p:blipFill>
          <a:blip r:embed="rId3">
            <a:alphaModFix/>
          </a:blip>
          <a:stretch>
            <a:fillRect/>
          </a:stretch>
        </p:blipFill>
        <p:spPr>
          <a:xfrm>
            <a:off x="7179350" y="1036125"/>
            <a:ext cx="1309700" cy="1266050"/>
          </a:xfrm>
          <a:prstGeom prst="rect">
            <a:avLst/>
          </a:prstGeom>
          <a:noFill/>
          <a:ln>
            <a:noFill/>
          </a:ln>
        </p:spPr>
      </p:pic>
      <p:sp>
        <p:nvSpPr>
          <p:cNvPr id="406" name="Google Shape;406;p70"/>
          <p:cNvSpPr txBox="1"/>
          <p:nvPr/>
        </p:nvSpPr>
        <p:spPr>
          <a:xfrm>
            <a:off x="609825" y="429525"/>
            <a:ext cx="67821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2"/>
                </a:solidFill>
                <a:latin typeface="Raleway"/>
                <a:ea typeface="Raleway"/>
                <a:cs typeface="Raleway"/>
                <a:sym typeface="Raleway"/>
              </a:rPr>
              <a:t>ISLN Readers Festival 2024 - LIVE EVENT</a:t>
            </a:r>
            <a:endParaRPr sz="1300">
              <a:solidFill>
                <a:schemeClr val="accent1"/>
              </a:solidFill>
              <a:latin typeface="Lato"/>
              <a:ea typeface="Lato"/>
              <a:cs typeface="Lato"/>
              <a:sym typeface="Lato"/>
            </a:endParaRPr>
          </a:p>
          <a:p>
            <a:pPr marL="0" lvl="0" indent="0" algn="l" rtl="0">
              <a:spcBef>
                <a:spcPts val="0"/>
              </a:spcBef>
              <a:spcAft>
                <a:spcPts val="0"/>
              </a:spcAft>
              <a:buNone/>
            </a:pPr>
            <a:endParaRPr sz="2600" b="1">
              <a:solidFill>
                <a:schemeClr val="dk2"/>
              </a:solidFill>
              <a:latin typeface="Raleway"/>
              <a:ea typeface="Raleway"/>
              <a:cs typeface="Raleway"/>
              <a:sym typeface="Raleway"/>
            </a:endParaRPr>
          </a:p>
        </p:txBody>
      </p:sp>
      <p:sp>
        <p:nvSpPr>
          <p:cNvPr id="407" name="Google Shape;407;p70"/>
          <p:cNvSpPr txBox="1"/>
          <p:nvPr/>
        </p:nvSpPr>
        <p:spPr>
          <a:xfrm>
            <a:off x="555050" y="1188450"/>
            <a:ext cx="6953100" cy="358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100" b="1">
              <a:solidFill>
                <a:srgbClr val="FFFFFF"/>
              </a:solidFill>
            </a:endParaRPr>
          </a:p>
          <a:p>
            <a:pPr marL="0" lvl="0" indent="0" algn="l" rtl="0">
              <a:lnSpc>
                <a:spcPct val="115000"/>
              </a:lnSpc>
              <a:spcBef>
                <a:spcPts val="0"/>
              </a:spcBef>
              <a:spcAft>
                <a:spcPts val="0"/>
              </a:spcAft>
              <a:buNone/>
            </a:pPr>
            <a:r>
              <a:rPr lang="en" sz="2400" b="1">
                <a:solidFill>
                  <a:srgbClr val="FFFFFF"/>
                </a:solidFill>
              </a:rPr>
              <a:t>OLDER ACTIVITIES:</a:t>
            </a:r>
            <a:endParaRPr sz="2400">
              <a:solidFill>
                <a:srgbClr val="FFFFFF"/>
              </a:solidFill>
            </a:endParaRPr>
          </a:p>
          <a:p>
            <a:pPr marL="0" lvl="0" indent="0" algn="l" rtl="0">
              <a:lnSpc>
                <a:spcPct val="115000"/>
              </a:lnSpc>
              <a:spcBef>
                <a:spcPts val="0"/>
              </a:spcBef>
              <a:spcAft>
                <a:spcPts val="0"/>
              </a:spcAft>
              <a:buNone/>
            </a:pPr>
            <a:endParaRPr sz="1600">
              <a:solidFill>
                <a:srgbClr val="FFFFFF"/>
              </a:solidFill>
            </a:endParaRPr>
          </a:p>
          <a:p>
            <a:pPr marL="457200" lvl="0" indent="-368300" algn="l" rtl="0">
              <a:lnSpc>
                <a:spcPct val="115000"/>
              </a:lnSpc>
              <a:spcBef>
                <a:spcPts val="0"/>
              </a:spcBef>
              <a:spcAft>
                <a:spcPts val="0"/>
              </a:spcAft>
              <a:buClr>
                <a:schemeClr val="lt1"/>
              </a:buClr>
              <a:buSzPts val="2200"/>
              <a:buChar char="●"/>
            </a:pPr>
            <a:r>
              <a:rPr lang="en" sz="2200" b="1">
                <a:solidFill>
                  <a:schemeClr val="lt1"/>
                </a:solidFill>
              </a:rPr>
              <a:t>20-minute rotations</a:t>
            </a:r>
            <a:endParaRPr sz="2200" b="1">
              <a:solidFill>
                <a:schemeClr val="lt1"/>
              </a:solidFill>
            </a:endParaRPr>
          </a:p>
          <a:p>
            <a:pPr marL="914400" lvl="1" indent="-349250" algn="l" rtl="0">
              <a:lnSpc>
                <a:spcPct val="115000"/>
              </a:lnSpc>
              <a:spcBef>
                <a:spcPts val="0"/>
              </a:spcBef>
              <a:spcAft>
                <a:spcPts val="0"/>
              </a:spcAft>
              <a:buClr>
                <a:schemeClr val="lt2"/>
              </a:buClr>
              <a:buSzPts val="1900"/>
              <a:buChar char="○"/>
            </a:pPr>
            <a:r>
              <a:rPr lang="en" sz="1900" b="1">
                <a:solidFill>
                  <a:schemeClr val="lt2"/>
                </a:solidFill>
              </a:rPr>
              <a:t>Breakout room</a:t>
            </a:r>
            <a:endParaRPr sz="1900" b="1">
              <a:solidFill>
                <a:schemeClr val="lt2"/>
              </a:solidFill>
            </a:endParaRPr>
          </a:p>
          <a:p>
            <a:pPr marL="914400" lvl="1" indent="-349250" algn="l" rtl="0">
              <a:lnSpc>
                <a:spcPct val="115000"/>
              </a:lnSpc>
              <a:spcBef>
                <a:spcPts val="0"/>
              </a:spcBef>
              <a:spcAft>
                <a:spcPts val="0"/>
              </a:spcAft>
              <a:buClr>
                <a:schemeClr val="lt2"/>
              </a:buClr>
              <a:buSzPts val="1900"/>
              <a:buChar char="○"/>
            </a:pPr>
            <a:r>
              <a:rPr lang="en" sz="1900" b="1">
                <a:solidFill>
                  <a:schemeClr val="lt2"/>
                </a:solidFill>
              </a:rPr>
              <a:t>60-sec ‘live’ performance of favourite scene</a:t>
            </a:r>
            <a:endParaRPr sz="1900" b="1">
              <a:solidFill>
                <a:schemeClr val="lt2"/>
              </a:solidFill>
            </a:endParaRPr>
          </a:p>
          <a:p>
            <a:pPr marL="914400" lvl="1" indent="-349250" algn="l" rtl="0">
              <a:lnSpc>
                <a:spcPct val="115000"/>
              </a:lnSpc>
              <a:spcBef>
                <a:spcPts val="0"/>
              </a:spcBef>
              <a:spcAft>
                <a:spcPts val="0"/>
              </a:spcAft>
              <a:buClr>
                <a:schemeClr val="lt2"/>
              </a:buClr>
              <a:buSzPts val="1900"/>
              <a:buChar char="○"/>
            </a:pPr>
            <a:r>
              <a:rPr lang="en" sz="1900" b="1">
                <a:solidFill>
                  <a:schemeClr val="lt2"/>
                </a:solidFill>
              </a:rPr>
              <a:t>Personality genre quiz</a:t>
            </a:r>
            <a:br>
              <a:rPr lang="en" sz="1900" b="1">
                <a:solidFill>
                  <a:schemeClr val="lt2"/>
                </a:solidFill>
              </a:rPr>
            </a:br>
            <a:r>
              <a:rPr lang="en" sz="1900" b="1">
                <a:solidFill>
                  <a:schemeClr val="lt2"/>
                </a:solidFill>
              </a:rPr>
              <a:t>(which of the books is closest to your </a:t>
            </a:r>
            <a:br>
              <a:rPr lang="en" sz="1900" b="1">
                <a:solidFill>
                  <a:schemeClr val="lt2"/>
                </a:solidFill>
              </a:rPr>
            </a:br>
            <a:r>
              <a:rPr lang="en" sz="1900" b="1">
                <a:solidFill>
                  <a:schemeClr val="lt2"/>
                </a:solidFill>
              </a:rPr>
              <a:t>genre personality)</a:t>
            </a:r>
            <a:endParaRPr sz="1900" b="1">
              <a:solidFill>
                <a:schemeClr val="lt2"/>
              </a:solidFill>
            </a:endParaRPr>
          </a:p>
          <a:p>
            <a:pPr marL="0" lvl="0" indent="0" algn="l" rtl="0">
              <a:spcBef>
                <a:spcPts val="0"/>
              </a:spcBef>
              <a:spcAft>
                <a:spcPts val="0"/>
              </a:spcAft>
              <a:buNone/>
            </a:pPr>
            <a:endParaRPr sz="2700" b="1">
              <a:solidFill>
                <a:schemeClr val="lt2"/>
              </a:solidFill>
            </a:endParaRPr>
          </a:p>
          <a:p>
            <a:pPr marL="0" lvl="0" indent="0" algn="l" rtl="0">
              <a:lnSpc>
                <a:spcPct val="115000"/>
              </a:lnSpc>
              <a:spcBef>
                <a:spcPts val="0"/>
              </a:spcBef>
              <a:spcAft>
                <a:spcPts val="0"/>
              </a:spcAft>
              <a:buNone/>
            </a:pPr>
            <a:endParaRPr sz="1600">
              <a:solidFill>
                <a:srgbClr val="FFFFFF"/>
              </a:solidFill>
            </a:endParaRPr>
          </a:p>
          <a:p>
            <a:pPr marL="0" lvl="0" indent="0" algn="l" rtl="0">
              <a:spcBef>
                <a:spcPts val="0"/>
              </a:spcBef>
              <a:spcAft>
                <a:spcPts val="0"/>
              </a:spcAft>
              <a:buNone/>
            </a:pPr>
            <a:endParaRPr sz="16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411"/>
        <p:cNvGrpSpPr/>
        <p:nvPr/>
      </p:nvGrpSpPr>
      <p:grpSpPr>
        <a:xfrm>
          <a:off x="0" y="0"/>
          <a:ext cx="0" cy="0"/>
          <a:chOff x="0" y="0"/>
          <a:chExt cx="0" cy="0"/>
        </a:xfrm>
      </p:grpSpPr>
      <p:sp>
        <p:nvSpPr>
          <p:cNvPr id="412" name="Google Shape;412;p71"/>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13" name="Google Shape;413;p71"/>
          <p:cNvPicPr preferRelativeResize="0"/>
          <p:nvPr/>
        </p:nvPicPr>
        <p:blipFill>
          <a:blip r:embed="rId3">
            <a:alphaModFix/>
          </a:blip>
          <a:stretch>
            <a:fillRect/>
          </a:stretch>
        </p:blipFill>
        <p:spPr>
          <a:xfrm>
            <a:off x="7126425" y="1036125"/>
            <a:ext cx="1309700" cy="1266050"/>
          </a:xfrm>
          <a:prstGeom prst="rect">
            <a:avLst/>
          </a:prstGeom>
          <a:noFill/>
          <a:ln>
            <a:noFill/>
          </a:ln>
        </p:spPr>
      </p:pic>
      <p:sp>
        <p:nvSpPr>
          <p:cNvPr id="414" name="Google Shape;414;p71"/>
          <p:cNvSpPr txBox="1"/>
          <p:nvPr/>
        </p:nvSpPr>
        <p:spPr>
          <a:xfrm>
            <a:off x="609825" y="429525"/>
            <a:ext cx="67185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2"/>
                </a:solidFill>
                <a:latin typeface="Raleway"/>
                <a:ea typeface="Raleway"/>
                <a:cs typeface="Raleway"/>
                <a:sym typeface="Raleway"/>
              </a:rPr>
              <a:t>ISLN Readers Festival 2024 - LIVE EVENT</a:t>
            </a:r>
            <a:endParaRPr sz="1300">
              <a:solidFill>
                <a:schemeClr val="accent1"/>
              </a:solidFill>
              <a:latin typeface="Lato"/>
              <a:ea typeface="Lato"/>
              <a:cs typeface="Lato"/>
              <a:sym typeface="Lato"/>
            </a:endParaRPr>
          </a:p>
          <a:p>
            <a:pPr marL="0" lvl="0" indent="0" algn="l" rtl="0">
              <a:spcBef>
                <a:spcPts val="0"/>
              </a:spcBef>
              <a:spcAft>
                <a:spcPts val="0"/>
              </a:spcAft>
              <a:buNone/>
            </a:pPr>
            <a:endParaRPr sz="2600" b="1">
              <a:solidFill>
                <a:schemeClr val="dk2"/>
              </a:solidFill>
              <a:latin typeface="Raleway"/>
              <a:ea typeface="Raleway"/>
              <a:cs typeface="Raleway"/>
              <a:sym typeface="Raleway"/>
            </a:endParaRPr>
          </a:p>
        </p:txBody>
      </p:sp>
      <p:sp>
        <p:nvSpPr>
          <p:cNvPr id="415" name="Google Shape;415;p71"/>
          <p:cNvSpPr txBox="1"/>
          <p:nvPr/>
        </p:nvSpPr>
        <p:spPr>
          <a:xfrm>
            <a:off x="555050" y="1188450"/>
            <a:ext cx="6613800" cy="358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100" b="1">
              <a:solidFill>
                <a:srgbClr val="FFFFFF"/>
              </a:solidFill>
            </a:endParaRPr>
          </a:p>
          <a:p>
            <a:pPr marL="0" lvl="0" indent="0" algn="l" rtl="0">
              <a:lnSpc>
                <a:spcPct val="115000"/>
              </a:lnSpc>
              <a:spcBef>
                <a:spcPts val="0"/>
              </a:spcBef>
              <a:spcAft>
                <a:spcPts val="0"/>
              </a:spcAft>
              <a:buNone/>
            </a:pPr>
            <a:r>
              <a:rPr lang="en" sz="2400" b="1">
                <a:solidFill>
                  <a:srgbClr val="FFFFFF"/>
                </a:solidFill>
              </a:rPr>
              <a:t>MATURE ACTIVITIES:</a:t>
            </a:r>
            <a:endParaRPr sz="2400">
              <a:solidFill>
                <a:srgbClr val="FFFFFF"/>
              </a:solidFill>
            </a:endParaRPr>
          </a:p>
          <a:p>
            <a:pPr marL="0" lvl="0" indent="0" algn="l" rtl="0">
              <a:spcBef>
                <a:spcPts val="0"/>
              </a:spcBef>
              <a:spcAft>
                <a:spcPts val="0"/>
              </a:spcAft>
              <a:buNone/>
            </a:pPr>
            <a:endParaRPr sz="1900" b="1">
              <a:solidFill>
                <a:schemeClr val="lt2"/>
              </a:solidFill>
            </a:endParaRPr>
          </a:p>
          <a:p>
            <a:pPr marL="457200" lvl="0" indent="-349250" algn="l" rtl="0">
              <a:lnSpc>
                <a:spcPct val="115000"/>
              </a:lnSpc>
              <a:spcBef>
                <a:spcPts val="0"/>
              </a:spcBef>
              <a:spcAft>
                <a:spcPts val="0"/>
              </a:spcAft>
              <a:buClr>
                <a:schemeClr val="lt2"/>
              </a:buClr>
              <a:buSzPts val="1900"/>
              <a:buChar char="●"/>
            </a:pPr>
            <a:r>
              <a:rPr lang="en" sz="1900" b="1">
                <a:solidFill>
                  <a:schemeClr val="lt2"/>
                </a:solidFill>
              </a:rPr>
              <a:t>Live virtual author talk: Ann Liang </a:t>
            </a:r>
            <a:endParaRPr sz="1900" b="1">
              <a:solidFill>
                <a:schemeClr val="lt2"/>
              </a:solidFill>
            </a:endParaRPr>
          </a:p>
          <a:p>
            <a:pPr marL="457200" lvl="0" indent="-349250" algn="l" rtl="0">
              <a:lnSpc>
                <a:spcPct val="115000"/>
              </a:lnSpc>
              <a:spcBef>
                <a:spcPts val="0"/>
              </a:spcBef>
              <a:spcAft>
                <a:spcPts val="0"/>
              </a:spcAft>
              <a:buClr>
                <a:schemeClr val="lt2"/>
              </a:buClr>
              <a:buSzPts val="1900"/>
              <a:buChar char="●"/>
            </a:pPr>
            <a:r>
              <a:rPr lang="en" sz="1900" b="1">
                <a:solidFill>
                  <a:schemeClr val="lt2"/>
                </a:solidFill>
              </a:rPr>
              <a:t>Read alike discussion </a:t>
            </a:r>
            <a:endParaRPr sz="1900" b="1">
              <a:solidFill>
                <a:schemeClr val="lt2"/>
              </a:solidFill>
            </a:endParaRPr>
          </a:p>
          <a:p>
            <a:pPr marL="914400" lvl="1" indent="-349250" algn="l" rtl="0">
              <a:lnSpc>
                <a:spcPct val="115000"/>
              </a:lnSpc>
              <a:spcBef>
                <a:spcPts val="0"/>
              </a:spcBef>
              <a:spcAft>
                <a:spcPts val="0"/>
              </a:spcAft>
              <a:buClr>
                <a:schemeClr val="lt2"/>
              </a:buClr>
              <a:buSzPts val="1900"/>
              <a:buChar char="○"/>
            </a:pPr>
            <a:r>
              <a:rPr lang="en" sz="1900" b="1">
                <a:solidFill>
                  <a:schemeClr val="lt2"/>
                </a:solidFill>
              </a:rPr>
              <a:t>Create list for others</a:t>
            </a:r>
            <a:endParaRPr sz="1900" b="1">
              <a:solidFill>
                <a:schemeClr val="lt2"/>
              </a:solidFill>
            </a:endParaRPr>
          </a:p>
          <a:p>
            <a:pPr marL="914400" lvl="1" indent="-349250" algn="l" rtl="0">
              <a:lnSpc>
                <a:spcPct val="115000"/>
              </a:lnSpc>
              <a:spcBef>
                <a:spcPts val="0"/>
              </a:spcBef>
              <a:spcAft>
                <a:spcPts val="0"/>
              </a:spcAft>
              <a:buClr>
                <a:schemeClr val="lt2"/>
              </a:buClr>
              <a:buSzPts val="1900"/>
              <a:buChar char="○"/>
            </a:pPr>
            <a:r>
              <a:rPr lang="en" sz="1900" b="1">
                <a:solidFill>
                  <a:schemeClr val="lt2"/>
                </a:solidFill>
              </a:rPr>
              <a:t>Create playlist</a:t>
            </a:r>
            <a:endParaRPr sz="2800" b="1">
              <a:solidFill>
                <a:schemeClr val="lt2"/>
              </a:solidFill>
            </a:endParaRPr>
          </a:p>
          <a:p>
            <a:pPr marL="0" lvl="0" indent="0" algn="l" rtl="0">
              <a:lnSpc>
                <a:spcPct val="115000"/>
              </a:lnSpc>
              <a:spcBef>
                <a:spcPts val="0"/>
              </a:spcBef>
              <a:spcAft>
                <a:spcPts val="0"/>
              </a:spcAft>
              <a:buNone/>
            </a:pPr>
            <a:endParaRPr sz="1600">
              <a:solidFill>
                <a:srgbClr val="FFFFFF"/>
              </a:solidFill>
            </a:endParaRPr>
          </a:p>
          <a:p>
            <a:pPr marL="0" lvl="0" indent="0" algn="l" rtl="0">
              <a:spcBef>
                <a:spcPts val="0"/>
              </a:spcBef>
              <a:spcAft>
                <a:spcPts val="0"/>
              </a:spcAft>
              <a:buNone/>
            </a:pPr>
            <a:endParaRPr sz="16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419"/>
        <p:cNvGrpSpPr/>
        <p:nvPr/>
      </p:nvGrpSpPr>
      <p:grpSpPr>
        <a:xfrm>
          <a:off x="0" y="0"/>
          <a:ext cx="0" cy="0"/>
          <a:chOff x="0" y="0"/>
          <a:chExt cx="0" cy="0"/>
        </a:xfrm>
      </p:grpSpPr>
      <p:sp>
        <p:nvSpPr>
          <p:cNvPr id="420" name="Google Shape;420;p72"/>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421" name="Google Shape;421;p72"/>
          <p:cNvPicPr preferRelativeResize="0"/>
          <p:nvPr/>
        </p:nvPicPr>
        <p:blipFill>
          <a:blip r:embed="rId3">
            <a:alphaModFix/>
          </a:blip>
          <a:stretch>
            <a:fillRect/>
          </a:stretch>
        </p:blipFill>
        <p:spPr>
          <a:xfrm>
            <a:off x="7179350" y="1025600"/>
            <a:ext cx="1309700" cy="1266050"/>
          </a:xfrm>
          <a:prstGeom prst="rect">
            <a:avLst/>
          </a:prstGeom>
          <a:noFill/>
          <a:ln>
            <a:noFill/>
          </a:ln>
        </p:spPr>
      </p:pic>
      <p:sp>
        <p:nvSpPr>
          <p:cNvPr id="422" name="Google Shape;422;p72"/>
          <p:cNvSpPr txBox="1"/>
          <p:nvPr/>
        </p:nvSpPr>
        <p:spPr>
          <a:xfrm>
            <a:off x="882350" y="324900"/>
            <a:ext cx="66153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a:solidFill>
                  <a:schemeClr val="dk2"/>
                </a:solidFill>
                <a:latin typeface="Raleway"/>
                <a:ea typeface="Raleway"/>
                <a:cs typeface="Raleway"/>
                <a:sym typeface="Raleway"/>
              </a:rPr>
              <a:t>ISLN Readers Festival 2024 - LIVE EVENT</a:t>
            </a:r>
            <a:endParaRPr sz="1300" dirty="0">
              <a:solidFill>
                <a:schemeClr val="accent1"/>
              </a:solidFill>
              <a:latin typeface="Lato"/>
              <a:ea typeface="Lato"/>
              <a:cs typeface="Lato"/>
              <a:sym typeface="Lato"/>
            </a:endParaRPr>
          </a:p>
          <a:p>
            <a:pPr marL="0" lvl="0" indent="0" algn="l" rtl="0">
              <a:spcBef>
                <a:spcPts val="0"/>
              </a:spcBef>
              <a:spcAft>
                <a:spcPts val="0"/>
              </a:spcAft>
              <a:buNone/>
            </a:pPr>
            <a:endParaRPr sz="2600" b="1">
              <a:solidFill>
                <a:schemeClr val="dk2"/>
              </a:solidFill>
              <a:latin typeface="Raleway"/>
              <a:ea typeface="Raleway"/>
              <a:cs typeface="Raleway"/>
              <a:sym typeface="Raleway"/>
            </a:endParaRPr>
          </a:p>
        </p:txBody>
      </p:sp>
      <p:sp>
        <p:nvSpPr>
          <p:cNvPr id="423" name="Google Shape;423;p72"/>
          <p:cNvSpPr txBox="1"/>
          <p:nvPr/>
        </p:nvSpPr>
        <p:spPr>
          <a:xfrm>
            <a:off x="956775" y="1025600"/>
            <a:ext cx="6315000" cy="333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solidFill>
                  <a:schemeClr val="lt1"/>
                </a:solidFill>
              </a:rPr>
              <a:t>EVENT DETAILS</a:t>
            </a:r>
            <a:r>
              <a:rPr lang="en" sz="2400" b="1" dirty="0">
                <a:solidFill>
                  <a:srgbClr val="CC0000"/>
                </a:solidFill>
              </a:rPr>
              <a:t>:</a:t>
            </a:r>
            <a:endParaRPr sz="1600" b="1" dirty="0">
              <a:solidFill>
                <a:srgbClr val="CC0000"/>
              </a:solidFill>
            </a:endParaRPr>
          </a:p>
          <a:p>
            <a:pPr marL="0" lvl="0" indent="0" algn="l" rtl="0">
              <a:lnSpc>
                <a:spcPct val="115000"/>
              </a:lnSpc>
              <a:spcBef>
                <a:spcPts val="0"/>
              </a:spcBef>
              <a:spcAft>
                <a:spcPts val="0"/>
              </a:spcAft>
              <a:buNone/>
            </a:pPr>
            <a:endParaRPr sz="600" b="1"/>
          </a:p>
          <a:p>
            <a:pPr marL="457200" lvl="0" indent="-361950" algn="l" rtl="0">
              <a:lnSpc>
                <a:spcPct val="115000"/>
              </a:lnSpc>
              <a:spcBef>
                <a:spcPts val="0"/>
              </a:spcBef>
              <a:spcAft>
                <a:spcPts val="0"/>
              </a:spcAft>
              <a:buSzPts val="2100"/>
              <a:buChar char="●"/>
            </a:pPr>
            <a:r>
              <a:rPr lang="en" sz="2100" dirty="0"/>
              <a:t>Open to all team members participating in RF Quiz</a:t>
            </a:r>
            <a:endParaRPr sz="2100" dirty="0"/>
          </a:p>
          <a:p>
            <a:pPr marL="457200" lvl="0" indent="-361950" algn="l" rtl="0">
              <a:lnSpc>
                <a:spcPct val="115000"/>
              </a:lnSpc>
              <a:spcBef>
                <a:spcPts val="0"/>
              </a:spcBef>
              <a:spcAft>
                <a:spcPts val="0"/>
              </a:spcAft>
              <a:buSzPts val="2100"/>
              <a:buChar char="●"/>
            </a:pPr>
            <a:r>
              <a:rPr lang="en" sz="2100" dirty="0"/>
              <a:t>All participating students will have access to recorded author talk</a:t>
            </a:r>
            <a:endParaRPr sz="2100" dirty="0"/>
          </a:p>
          <a:p>
            <a:pPr marL="457200" lvl="0" indent="-361950" algn="l" rtl="0">
              <a:lnSpc>
                <a:spcPct val="115000"/>
              </a:lnSpc>
              <a:spcBef>
                <a:spcPts val="0"/>
              </a:spcBef>
              <a:spcAft>
                <a:spcPts val="0"/>
              </a:spcAft>
              <a:buSzPts val="2100"/>
              <a:buChar char="●"/>
            </a:pPr>
            <a:r>
              <a:rPr lang="en" sz="2100" dirty="0"/>
              <a:t>All participating schools will have access to RF Celebration slide deck</a:t>
            </a:r>
            <a:endParaRPr sz="2100" dirty="0"/>
          </a:p>
          <a:p>
            <a:pPr marL="457200" lvl="0" indent="-361950" algn="l" rtl="0">
              <a:lnSpc>
                <a:spcPct val="115000"/>
              </a:lnSpc>
              <a:spcBef>
                <a:spcPts val="0"/>
              </a:spcBef>
              <a:spcAft>
                <a:spcPts val="0"/>
              </a:spcAft>
              <a:buSzPts val="2100"/>
              <a:buChar char="●"/>
            </a:pPr>
            <a:r>
              <a:rPr lang="en" sz="2100" b="1" dirty="0">
                <a:solidFill>
                  <a:srgbClr val="FFFFFF"/>
                </a:solidFill>
              </a:rPr>
              <a:t>Flexibility based on participation numbers </a:t>
            </a:r>
            <a:endParaRPr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74"/>
          <p:cNvPicPr preferRelativeResize="0"/>
          <p:nvPr/>
        </p:nvPicPr>
        <p:blipFill>
          <a:blip r:embed="rId3">
            <a:alphaModFix/>
          </a:blip>
          <a:stretch>
            <a:fillRect/>
          </a:stretch>
        </p:blipFill>
        <p:spPr>
          <a:xfrm>
            <a:off x="6855750" y="226425"/>
            <a:ext cx="1309700" cy="1266050"/>
          </a:xfrm>
          <a:prstGeom prst="rect">
            <a:avLst/>
          </a:prstGeom>
          <a:noFill/>
          <a:ln>
            <a:noFill/>
          </a:ln>
        </p:spPr>
      </p:pic>
      <p:sp>
        <p:nvSpPr>
          <p:cNvPr id="437" name="Google Shape;437;p74"/>
          <p:cNvSpPr txBox="1"/>
          <p:nvPr/>
        </p:nvSpPr>
        <p:spPr>
          <a:xfrm>
            <a:off x="789400" y="468725"/>
            <a:ext cx="52176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2"/>
                </a:solidFill>
                <a:latin typeface="Raleway"/>
                <a:ea typeface="Raleway"/>
                <a:cs typeface="Raleway"/>
                <a:sym typeface="Raleway"/>
              </a:rPr>
              <a:t>ISLN Readers Festival 2024</a:t>
            </a:r>
            <a:endParaRPr sz="1300">
              <a:solidFill>
                <a:schemeClr val="accent1"/>
              </a:solidFill>
              <a:latin typeface="Lato"/>
              <a:ea typeface="Lato"/>
              <a:cs typeface="Lato"/>
              <a:sym typeface="Lato"/>
            </a:endParaRPr>
          </a:p>
        </p:txBody>
      </p:sp>
      <p:sp>
        <p:nvSpPr>
          <p:cNvPr id="438" name="Google Shape;438;p74"/>
          <p:cNvSpPr txBox="1"/>
          <p:nvPr/>
        </p:nvSpPr>
        <p:spPr>
          <a:xfrm>
            <a:off x="184975" y="944250"/>
            <a:ext cx="8079000" cy="4056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 sz="1600"/>
              <a:t>Key Dates:</a:t>
            </a:r>
            <a:endParaRPr sz="2000">
              <a:latin typeface="Roboto"/>
              <a:ea typeface="Roboto"/>
              <a:cs typeface="Roboto"/>
              <a:sym typeface="Roboto"/>
            </a:endParaRPr>
          </a:p>
          <a:p>
            <a:pPr marL="914400" lvl="1" indent="-311150" algn="l" rtl="0">
              <a:lnSpc>
                <a:spcPct val="115000"/>
              </a:lnSpc>
              <a:spcBef>
                <a:spcPts val="0"/>
              </a:spcBef>
              <a:spcAft>
                <a:spcPts val="0"/>
              </a:spcAft>
              <a:buClr>
                <a:schemeClr val="dk2"/>
              </a:buClr>
              <a:buSzPts val="1300"/>
              <a:buFont typeface="Roboto"/>
              <a:buChar char="○"/>
            </a:pPr>
            <a:r>
              <a:rPr lang="en" sz="1300" b="1">
                <a:solidFill>
                  <a:schemeClr val="dk2"/>
                </a:solidFill>
                <a:latin typeface="Roboto"/>
                <a:ea typeface="Roboto"/>
                <a:cs typeface="Roboto"/>
                <a:sym typeface="Roboto"/>
              </a:rPr>
              <a:t>November 30: </a:t>
            </a:r>
            <a:r>
              <a:rPr lang="en" sz="1300">
                <a:solidFill>
                  <a:schemeClr val="dk2"/>
                </a:solidFill>
                <a:latin typeface="Roboto"/>
                <a:ea typeface="Roboto"/>
                <a:cs typeface="Roboto"/>
                <a:sym typeface="Roboto"/>
              </a:rPr>
              <a:t>announce details of the Readers Festival including dates and cost</a:t>
            </a:r>
            <a:endParaRPr sz="1300">
              <a:solidFill>
                <a:schemeClr val="dk2"/>
              </a:solidFill>
              <a:latin typeface="Roboto"/>
              <a:ea typeface="Roboto"/>
              <a:cs typeface="Roboto"/>
              <a:sym typeface="Roboto"/>
            </a:endParaRPr>
          </a:p>
          <a:p>
            <a:pPr marL="914400" lvl="1" indent="-311150" algn="l" rtl="0">
              <a:lnSpc>
                <a:spcPct val="115000"/>
              </a:lnSpc>
              <a:spcBef>
                <a:spcPts val="0"/>
              </a:spcBef>
              <a:spcAft>
                <a:spcPts val="0"/>
              </a:spcAft>
              <a:buClr>
                <a:schemeClr val="dk2"/>
              </a:buClr>
              <a:buSzPts val="1300"/>
              <a:buFont typeface="Roboto"/>
              <a:buChar char="○"/>
            </a:pPr>
            <a:r>
              <a:rPr lang="en" sz="1300" b="1">
                <a:solidFill>
                  <a:schemeClr val="dk2"/>
                </a:solidFill>
                <a:latin typeface="Roboto"/>
                <a:ea typeface="Roboto"/>
                <a:cs typeface="Roboto"/>
                <a:sym typeface="Roboto"/>
              </a:rPr>
              <a:t>January 15:</a:t>
            </a:r>
            <a:r>
              <a:rPr lang="en" sz="1300">
                <a:solidFill>
                  <a:schemeClr val="dk2"/>
                </a:solidFill>
                <a:latin typeface="Roboto"/>
                <a:ea typeface="Roboto"/>
                <a:cs typeface="Roboto"/>
                <a:sym typeface="Roboto"/>
              </a:rPr>
              <a:t> Team registration opens</a:t>
            </a:r>
            <a:endParaRPr sz="1300">
              <a:solidFill>
                <a:schemeClr val="dk2"/>
              </a:solidFill>
              <a:latin typeface="Roboto"/>
              <a:ea typeface="Roboto"/>
              <a:cs typeface="Roboto"/>
              <a:sym typeface="Roboto"/>
            </a:endParaRPr>
          </a:p>
          <a:p>
            <a:pPr marL="914400" lvl="1" indent="-311150" algn="l" rtl="0">
              <a:lnSpc>
                <a:spcPct val="115000"/>
              </a:lnSpc>
              <a:spcBef>
                <a:spcPts val="0"/>
              </a:spcBef>
              <a:spcAft>
                <a:spcPts val="0"/>
              </a:spcAft>
              <a:buClr>
                <a:schemeClr val="dk2"/>
              </a:buClr>
              <a:buSzPts val="1300"/>
              <a:buFont typeface="Roboto"/>
              <a:buChar char="○"/>
            </a:pPr>
            <a:r>
              <a:rPr lang="en" sz="1300" b="1">
                <a:solidFill>
                  <a:schemeClr val="dk2"/>
                </a:solidFill>
                <a:latin typeface="Roboto"/>
                <a:ea typeface="Roboto"/>
                <a:cs typeface="Roboto"/>
                <a:sym typeface="Roboto"/>
              </a:rPr>
              <a:t>January 29:</a:t>
            </a:r>
            <a:r>
              <a:rPr lang="en" sz="1300">
                <a:solidFill>
                  <a:schemeClr val="dk2"/>
                </a:solidFill>
                <a:latin typeface="Roboto"/>
                <a:ea typeface="Roboto"/>
                <a:cs typeface="Roboto"/>
                <a:sym typeface="Roboto"/>
              </a:rPr>
              <a:t>  Titles for quiz announced &amp; teams can start submitting practice questions for sharing</a:t>
            </a:r>
            <a:endParaRPr sz="1300">
              <a:solidFill>
                <a:schemeClr val="dk2"/>
              </a:solidFill>
              <a:latin typeface="Roboto"/>
              <a:ea typeface="Roboto"/>
              <a:cs typeface="Roboto"/>
              <a:sym typeface="Roboto"/>
            </a:endParaRPr>
          </a:p>
          <a:p>
            <a:pPr marL="914400" lvl="1" indent="-311150" algn="l" rtl="0">
              <a:lnSpc>
                <a:spcPct val="115000"/>
              </a:lnSpc>
              <a:spcBef>
                <a:spcPts val="0"/>
              </a:spcBef>
              <a:spcAft>
                <a:spcPts val="0"/>
              </a:spcAft>
              <a:buClr>
                <a:srgbClr val="CC0000"/>
              </a:buClr>
              <a:buSzPts val="1300"/>
              <a:buFont typeface="Roboto"/>
              <a:buChar char="○"/>
            </a:pPr>
            <a:r>
              <a:rPr lang="en" sz="1300" b="1">
                <a:solidFill>
                  <a:srgbClr val="CC0000"/>
                </a:solidFill>
                <a:latin typeface="Roboto"/>
                <a:ea typeface="Roboto"/>
                <a:cs typeface="Roboto"/>
                <a:sym typeface="Roboto"/>
              </a:rPr>
              <a:t>March 29:</a:t>
            </a:r>
            <a:r>
              <a:rPr lang="en" sz="1300">
                <a:solidFill>
                  <a:srgbClr val="CC0000"/>
                </a:solidFill>
                <a:latin typeface="Roboto"/>
                <a:ea typeface="Roboto"/>
                <a:cs typeface="Roboto"/>
                <a:sym typeface="Roboto"/>
              </a:rPr>
              <a:t> Deadline for Readers Festival payment and registration of the number of teams per school per division</a:t>
            </a:r>
            <a:endParaRPr sz="1300">
              <a:solidFill>
                <a:srgbClr val="CC0000"/>
              </a:solidFill>
              <a:latin typeface="Roboto"/>
              <a:ea typeface="Roboto"/>
              <a:cs typeface="Roboto"/>
              <a:sym typeface="Roboto"/>
            </a:endParaRPr>
          </a:p>
          <a:p>
            <a:pPr marL="914400" lvl="1" indent="-311150" algn="l" rtl="0">
              <a:lnSpc>
                <a:spcPct val="115000"/>
              </a:lnSpc>
              <a:spcBef>
                <a:spcPts val="0"/>
              </a:spcBef>
              <a:spcAft>
                <a:spcPts val="0"/>
              </a:spcAft>
              <a:buClr>
                <a:srgbClr val="CC0000"/>
              </a:buClr>
              <a:buSzPts val="1300"/>
              <a:buFont typeface="Roboto"/>
              <a:buChar char="○"/>
            </a:pPr>
            <a:r>
              <a:rPr lang="en" sz="1300" b="1">
                <a:solidFill>
                  <a:srgbClr val="CC0000"/>
                </a:solidFill>
                <a:latin typeface="Roboto"/>
                <a:ea typeface="Roboto"/>
                <a:cs typeface="Roboto"/>
                <a:sym typeface="Roboto"/>
              </a:rPr>
              <a:t>April 2:</a:t>
            </a:r>
            <a:r>
              <a:rPr lang="en" sz="1300">
                <a:solidFill>
                  <a:srgbClr val="CC0000"/>
                </a:solidFill>
                <a:latin typeface="Roboto"/>
                <a:ea typeface="Roboto"/>
                <a:cs typeface="Roboto"/>
                <a:sym typeface="Roboto"/>
              </a:rPr>
              <a:t> Deadline to submit names of all participants on each team </a:t>
            </a:r>
            <a:endParaRPr sz="1300">
              <a:solidFill>
                <a:srgbClr val="CC0000"/>
              </a:solidFill>
              <a:latin typeface="Roboto"/>
              <a:ea typeface="Roboto"/>
              <a:cs typeface="Roboto"/>
              <a:sym typeface="Roboto"/>
            </a:endParaRPr>
          </a:p>
          <a:p>
            <a:pPr marL="914400" lvl="1" indent="-311150" algn="l" rtl="0">
              <a:lnSpc>
                <a:spcPct val="115000"/>
              </a:lnSpc>
              <a:spcBef>
                <a:spcPts val="0"/>
              </a:spcBef>
              <a:spcAft>
                <a:spcPts val="0"/>
              </a:spcAft>
              <a:buClr>
                <a:srgbClr val="CC0000"/>
              </a:buClr>
              <a:buSzPts val="1300"/>
              <a:buFont typeface="Roboto"/>
              <a:buChar char="○"/>
            </a:pPr>
            <a:r>
              <a:rPr lang="en" sz="1300" b="1">
                <a:solidFill>
                  <a:srgbClr val="CC0000"/>
                </a:solidFill>
                <a:latin typeface="Roboto"/>
                <a:ea typeface="Roboto"/>
                <a:cs typeface="Roboto"/>
                <a:sym typeface="Roboto"/>
              </a:rPr>
              <a:t>Mon-Fri, April 22-26</a:t>
            </a:r>
            <a:r>
              <a:rPr lang="en" sz="1300">
                <a:solidFill>
                  <a:srgbClr val="CC0000"/>
                </a:solidFill>
                <a:latin typeface="Roboto"/>
                <a:ea typeface="Roboto"/>
                <a:cs typeface="Roboto"/>
                <a:sym typeface="Roboto"/>
              </a:rPr>
              <a:t>: Readers Festival Quiz (5 days) may be completed anytime during this period</a:t>
            </a:r>
            <a:endParaRPr sz="1300">
              <a:solidFill>
                <a:srgbClr val="CC0000"/>
              </a:solidFill>
              <a:latin typeface="Roboto"/>
              <a:ea typeface="Roboto"/>
              <a:cs typeface="Roboto"/>
              <a:sym typeface="Roboto"/>
            </a:endParaRPr>
          </a:p>
          <a:p>
            <a:pPr marL="914400" lvl="1" indent="-330200" algn="l" rtl="0">
              <a:lnSpc>
                <a:spcPct val="115000"/>
              </a:lnSpc>
              <a:spcBef>
                <a:spcPts val="0"/>
              </a:spcBef>
              <a:spcAft>
                <a:spcPts val="0"/>
              </a:spcAft>
              <a:buClr>
                <a:srgbClr val="CC0000"/>
              </a:buClr>
              <a:buSzPts val="1600"/>
              <a:buFont typeface="Roboto"/>
              <a:buChar char="○"/>
            </a:pPr>
            <a:r>
              <a:rPr lang="en" sz="1300" b="1">
                <a:solidFill>
                  <a:srgbClr val="CC0000"/>
                </a:solidFill>
                <a:latin typeface="Roboto"/>
                <a:ea typeface="Roboto"/>
                <a:cs typeface="Roboto"/>
                <a:sym typeface="Roboto"/>
              </a:rPr>
              <a:t>May 11 (Saturday)</a:t>
            </a:r>
            <a:r>
              <a:rPr lang="en" sz="1300">
                <a:solidFill>
                  <a:srgbClr val="CC0000"/>
                </a:solidFill>
                <a:latin typeface="Roboto"/>
                <a:ea typeface="Roboto"/>
                <a:cs typeface="Roboto"/>
                <a:sym typeface="Roboto"/>
              </a:rPr>
              <a:t>: Optional Live </a:t>
            </a:r>
            <a:r>
              <a:rPr lang="en" sz="1300" b="1">
                <a:solidFill>
                  <a:srgbClr val="CC0000"/>
                </a:solidFill>
                <a:latin typeface="Roboto"/>
                <a:ea typeface="Roboto"/>
                <a:cs typeface="Roboto"/>
                <a:sym typeface="Roboto"/>
              </a:rPr>
              <a:t>Readers Festival Event </a:t>
            </a:r>
            <a:r>
              <a:rPr lang="en" sz="1300">
                <a:solidFill>
                  <a:srgbClr val="CC0000"/>
                </a:solidFill>
                <a:latin typeface="Roboto"/>
                <a:ea typeface="Roboto"/>
                <a:cs typeface="Roboto"/>
                <a:sym typeface="Roboto"/>
              </a:rPr>
              <a:t>– Readers Festival Quiz winners announced, Red Dot winners announced, Next Year’s Red Dot shortlist announced, live virtual author talk (format to be finalized)with recording available for a week after to all participating schools, medals and trophy presented (will be delivered to schools not able to attend)</a:t>
            </a:r>
            <a:endParaRPr sz="1300">
              <a:solidFill>
                <a:srgbClr val="CC0000"/>
              </a:solidFill>
              <a:latin typeface="Roboto"/>
              <a:ea typeface="Roboto"/>
              <a:cs typeface="Roboto"/>
              <a:sym typeface="Roboto"/>
            </a:endParaRPr>
          </a:p>
          <a:p>
            <a:pPr marL="914400" lvl="1" indent="-311150" algn="l" rtl="0">
              <a:lnSpc>
                <a:spcPct val="115000"/>
              </a:lnSpc>
              <a:spcBef>
                <a:spcPts val="0"/>
              </a:spcBef>
              <a:spcAft>
                <a:spcPts val="0"/>
              </a:spcAft>
              <a:buClr>
                <a:srgbClr val="CC0000"/>
              </a:buClr>
              <a:buSzPts val="1300"/>
              <a:buFont typeface="Roboto"/>
              <a:buChar char="○"/>
            </a:pPr>
            <a:r>
              <a:rPr lang="en" sz="1300" b="1">
                <a:solidFill>
                  <a:srgbClr val="CC0000"/>
                </a:solidFill>
                <a:latin typeface="Roboto"/>
                <a:ea typeface="Roboto"/>
                <a:cs typeface="Roboto"/>
                <a:sym typeface="Roboto"/>
              </a:rPr>
              <a:t>May 13: Slide deck released</a:t>
            </a:r>
            <a:r>
              <a:rPr lang="en" sz="1300">
                <a:solidFill>
                  <a:srgbClr val="CC0000"/>
                </a:solidFill>
                <a:latin typeface="Roboto"/>
                <a:ea typeface="Roboto"/>
                <a:cs typeface="Roboto"/>
                <a:sym typeface="Roboto"/>
              </a:rPr>
              <a:t> including: Readers Festival Quiz winners announced, Red Dot winners announced, Next Year’s Red Dot shortlist announced</a:t>
            </a:r>
            <a:endParaRPr>
              <a:solidFill>
                <a:srgbClr val="CC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61"/>
          <p:cNvPicPr preferRelativeResize="0"/>
          <p:nvPr/>
        </p:nvPicPr>
        <p:blipFill>
          <a:blip r:embed="rId3">
            <a:alphaModFix/>
          </a:blip>
          <a:stretch>
            <a:fillRect/>
          </a:stretch>
        </p:blipFill>
        <p:spPr>
          <a:xfrm>
            <a:off x="260450" y="352050"/>
            <a:ext cx="5545324" cy="2033050"/>
          </a:xfrm>
          <a:prstGeom prst="rect">
            <a:avLst/>
          </a:prstGeom>
          <a:noFill/>
          <a:ln w="9525" cap="flat" cmpd="sng">
            <a:solidFill>
              <a:schemeClr val="dk2"/>
            </a:solidFill>
            <a:prstDash val="solid"/>
            <a:round/>
            <a:headEnd type="none" w="sm" len="sm"/>
            <a:tailEnd type="none" w="sm" len="sm"/>
          </a:ln>
        </p:spPr>
      </p:pic>
      <p:pic>
        <p:nvPicPr>
          <p:cNvPr id="331" name="Google Shape;331;p61"/>
          <p:cNvPicPr preferRelativeResize="0"/>
          <p:nvPr/>
        </p:nvPicPr>
        <p:blipFill>
          <a:blip r:embed="rId4">
            <a:alphaModFix/>
          </a:blip>
          <a:stretch>
            <a:fillRect/>
          </a:stretch>
        </p:blipFill>
        <p:spPr>
          <a:xfrm>
            <a:off x="7190525" y="184701"/>
            <a:ext cx="1790124" cy="1192699"/>
          </a:xfrm>
          <a:prstGeom prst="rect">
            <a:avLst/>
          </a:prstGeom>
          <a:noFill/>
          <a:ln w="9525" cap="flat" cmpd="sng">
            <a:solidFill>
              <a:schemeClr val="dk2"/>
            </a:solidFill>
            <a:prstDash val="solid"/>
            <a:round/>
            <a:headEnd type="none" w="sm" len="sm"/>
            <a:tailEnd type="none" w="sm" len="sm"/>
          </a:ln>
        </p:spPr>
      </p:pic>
      <p:sp>
        <p:nvSpPr>
          <p:cNvPr id="332" name="Google Shape;332;p61"/>
          <p:cNvSpPr txBox="1"/>
          <p:nvPr/>
        </p:nvSpPr>
        <p:spPr>
          <a:xfrm>
            <a:off x="260450" y="2441825"/>
            <a:ext cx="24387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Droid Serif"/>
                <a:ea typeface="Droid Serif"/>
                <a:cs typeface="Droid Serif"/>
                <a:sym typeface="Droid Serif"/>
              </a:rPr>
              <a:t>Early Years</a:t>
            </a: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Younger Readers</a:t>
            </a: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Older Readers</a:t>
            </a: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Mature Readers</a:t>
            </a:r>
            <a:endParaRPr sz="1700">
              <a:latin typeface="Droid Serif"/>
              <a:ea typeface="Droid Serif"/>
              <a:cs typeface="Droid Serif"/>
              <a:sym typeface="Droid Serif"/>
            </a:endParaRPr>
          </a:p>
          <a:p>
            <a:pPr marL="0" lvl="0" indent="0" algn="l" rtl="0">
              <a:spcBef>
                <a:spcPts val="0"/>
              </a:spcBef>
              <a:spcAft>
                <a:spcPts val="0"/>
              </a:spcAft>
              <a:buNone/>
            </a:pPr>
            <a:endParaRPr sz="1700">
              <a:latin typeface="Droid Serif"/>
              <a:ea typeface="Droid Serif"/>
              <a:cs typeface="Droid Serif"/>
              <a:sym typeface="Droid Serif"/>
            </a:endParaRPr>
          </a:p>
          <a:p>
            <a:pPr marL="0" lvl="0" indent="0" algn="l" rtl="0">
              <a:spcBef>
                <a:spcPts val="0"/>
              </a:spcBef>
              <a:spcAft>
                <a:spcPts val="0"/>
              </a:spcAft>
              <a:buNone/>
            </a:pPr>
            <a:r>
              <a:rPr lang="en" sz="1700">
                <a:latin typeface="Droid Serif"/>
                <a:ea typeface="Droid Serif"/>
                <a:cs typeface="Droid Serif"/>
                <a:sym typeface="Droid Serif"/>
              </a:rPr>
              <a:t>Shortlists</a:t>
            </a:r>
            <a:endParaRPr sz="1700">
              <a:latin typeface="Droid Serif"/>
              <a:ea typeface="Droid Serif"/>
              <a:cs typeface="Droid Serif"/>
              <a:sym typeface="Droid Serif"/>
            </a:endParaRPr>
          </a:p>
          <a:p>
            <a:pPr marL="0" lvl="0" indent="0" algn="l" rtl="0">
              <a:spcBef>
                <a:spcPts val="0"/>
              </a:spcBef>
              <a:spcAft>
                <a:spcPts val="0"/>
              </a:spcAft>
              <a:buNone/>
            </a:pPr>
            <a:r>
              <a:rPr lang="en" sz="1700">
                <a:latin typeface="Droid Serif"/>
                <a:ea typeface="Droid Serif"/>
                <a:cs typeface="Droid Serif"/>
                <a:sym typeface="Droid Serif"/>
              </a:rPr>
              <a:t>(8 books/category)</a:t>
            </a:r>
            <a:endParaRPr sz="1700">
              <a:latin typeface="Droid Serif"/>
              <a:ea typeface="Droid Serif"/>
              <a:cs typeface="Droid Serif"/>
              <a:sym typeface="Droid Serif"/>
            </a:endParaRPr>
          </a:p>
          <a:p>
            <a:pPr marL="0" lvl="0" indent="0" algn="l" rtl="0">
              <a:spcBef>
                <a:spcPts val="0"/>
              </a:spcBef>
              <a:spcAft>
                <a:spcPts val="0"/>
              </a:spcAft>
              <a:buNone/>
            </a:pPr>
            <a:endParaRPr sz="1700">
              <a:latin typeface="Droid Serif"/>
              <a:ea typeface="Droid Serif"/>
              <a:cs typeface="Droid Serif"/>
              <a:sym typeface="Droid Serif"/>
            </a:endParaRPr>
          </a:p>
          <a:p>
            <a:pPr marL="0" lvl="0" indent="0" algn="l" rtl="0">
              <a:spcBef>
                <a:spcPts val="0"/>
              </a:spcBef>
              <a:spcAft>
                <a:spcPts val="0"/>
              </a:spcAft>
              <a:buNone/>
            </a:pPr>
            <a:r>
              <a:rPr lang="en" sz="1700">
                <a:latin typeface="Droid Serif"/>
                <a:ea typeface="Droid Serif"/>
                <a:cs typeface="Droid Serif"/>
                <a:sym typeface="Droid Serif"/>
              </a:rPr>
              <a:t>Started in 2009</a:t>
            </a:r>
            <a:endParaRPr sz="1700">
              <a:latin typeface="Droid Serif"/>
              <a:ea typeface="Droid Serif"/>
              <a:cs typeface="Droid Serif"/>
              <a:sym typeface="Droid Serif"/>
            </a:endParaRPr>
          </a:p>
        </p:txBody>
      </p:sp>
      <p:sp>
        <p:nvSpPr>
          <p:cNvPr id="333" name="Google Shape;333;p61"/>
          <p:cNvSpPr txBox="1"/>
          <p:nvPr/>
        </p:nvSpPr>
        <p:spPr>
          <a:xfrm>
            <a:off x="2428875" y="2385100"/>
            <a:ext cx="62061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latin typeface="Droid Serif"/>
                <a:ea typeface="Droid Serif"/>
                <a:cs typeface="Droid Serif"/>
                <a:sym typeface="Droid Serif"/>
              </a:rPr>
              <a:t>International Schools</a:t>
            </a:r>
            <a:endParaRPr sz="1700" b="1" u="sng">
              <a:latin typeface="Droid Serif"/>
              <a:ea typeface="Droid Serif"/>
              <a:cs typeface="Droid Serif"/>
              <a:sym typeface="Droid Serif"/>
            </a:endParaRPr>
          </a:p>
          <a:p>
            <a:pPr marL="0" lvl="0" indent="0" algn="l" rtl="0">
              <a:spcBef>
                <a:spcPts val="0"/>
              </a:spcBef>
              <a:spcAft>
                <a:spcPts val="0"/>
              </a:spcAft>
              <a:buNone/>
            </a:pP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Red Dot Winners:</a:t>
            </a:r>
            <a:endParaRPr sz="1700" b="1">
              <a:latin typeface="Droid Serif"/>
              <a:ea typeface="Droid Serif"/>
              <a:cs typeface="Droid Serif"/>
              <a:sym typeface="Droid Serif"/>
            </a:endParaRPr>
          </a:p>
          <a:p>
            <a:pPr marL="0" lvl="0" indent="0" algn="l" rtl="0">
              <a:spcBef>
                <a:spcPts val="0"/>
              </a:spcBef>
              <a:spcAft>
                <a:spcPts val="0"/>
              </a:spcAft>
              <a:buNone/>
            </a:pPr>
            <a:r>
              <a:rPr lang="en" sz="1700">
                <a:latin typeface="Droid Serif"/>
                <a:ea typeface="Droid Serif"/>
                <a:cs typeface="Droid Serif"/>
                <a:sym typeface="Droid Serif"/>
              </a:rPr>
              <a:t>Voting in each school + overall Singapore winner</a:t>
            </a:r>
            <a:endParaRPr sz="1700">
              <a:latin typeface="Droid Serif"/>
              <a:ea typeface="Droid Serif"/>
              <a:cs typeface="Droid Serif"/>
              <a:sym typeface="Droid Serif"/>
            </a:endParaRPr>
          </a:p>
          <a:p>
            <a:pPr marL="0" lvl="0" indent="0" algn="l" rtl="0">
              <a:spcBef>
                <a:spcPts val="0"/>
              </a:spcBef>
              <a:spcAft>
                <a:spcPts val="0"/>
              </a:spcAft>
              <a:buNone/>
            </a:pP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Voting open from 1 Feb to 1 May</a:t>
            </a:r>
            <a:endParaRPr sz="1700" b="1">
              <a:latin typeface="Droid Serif"/>
              <a:ea typeface="Droid Serif"/>
              <a:cs typeface="Droid Serif"/>
              <a:sym typeface="Droid Serif"/>
            </a:endParaRPr>
          </a:p>
          <a:p>
            <a:pPr marL="0" lvl="0" indent="0" algn="l" rtl="0">
              <a:spcBef>
                <a:spcPts val="0"/>
              </a:spcBef>
              <a:spcAft>
                <a:spcPts val="0"/>
              </a:spcAft>
              <a:buNone/>
            </a:pP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Voting form: </a:t>
            </a:r>
            <a:r>
              <a:rPr lang="en" sz="1700" b="1" u="sng">
                <a:solidFill>
                  <a:schemeClr val="hlink"/>
                </a:solidFill>
                <a:latin typeface="Droid Serif"/>
                <a:ea typeface="Droid Serif"/>
                <a:cs typeface="Droid Serif"/>
                <a:sym typeface="Droid Serif"/>
                <a:hlinkClick r:id="rId5"/>
              </a:rPr>
              <a:t>http://bit.ly/redvote2024</a:t>
            </a:r>
            <a:r>
              <a:rPr lang="en" sz="1700" b="1">
                <a:latin typeface="Droid Serif"/>
                <a:ea typeface="Droid Serif"/>
                <a:cs typeface="Droid Serif"/>
                <a:sym typeface="Droid Serif"/>
              </a:rPr>
              <a:t> </a:t>
            </a:r>
            <a:endParaRPr sz="1700" b="1">
              <a:latin typeface="Droid Serif"/>
              <a:ea typeface="Droid Serif"/>
              <a:cs typeface="Droid Serif"/>
              <a:sym typeface="Droid Serif"/>
            </a:endParaRPr>
          </a:p>
          <a:p>
            <a:pPr marL="0" lvl="0" indent="0" algn="l" rtl="0">
              <a:spcBef>
                <a:spcPts val="0"/>
              </a:spcBef>
              <a:spcAft>
                <a:spcPts val="0"/>
              </a:spcAft>
              <a:buNone/>
            </a:pPr>
            <a:endParaRPr sz="1700" b="1">
              <a:latin typeface="Droid Serif"/>
              <a:ea typeface="Droid Serif"/>
              <a:cs typeface="Droid Serif"/>
              <a:sym typeface="Droid Serif"/>
            </a:endParaRPr>
          </a:p>
          <a:p>
            <a:pPr marL="0" lvl="0" indent="0" algn="l" rtl="0">
              <a:spcBef>
                <a:spcPts val="0"/>
              </a:spcBef>
              <a:spcAft>
                <a:spcPts val="0"/>
              </a:spcAft>
              <a:buNone/>
            </a:pPr>
            <a:r>
              <a:rPr lang="en" sz="1700" b="1">
                <a:latin typeface="Droid Serif"/>
                <a:ea typeface="Droid Serif"/>
                <a:cs typeface="Droid Serif"/>
                <a:sym typeface="Droid Serif"/>
              </a:rPr>
              <a:t>Winning books announced 11 May</a:t>
            </a:r>
            <a:endParaRPr sz="1700" b="1">
              <a:latin typeface="Droid Serif"/>
              <a:ea typeface="Droid Serif"/>
              <a:cs typeface="Droid Serif"/>
              <a:sym typeface="Droid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2"/>
          <p:cNvSpPr txBox="1"/>
          <p:nvPr/>
        </p:nvSpPr>
        <p:spPr>
          <a:xfrm>
            <a:off x="4174525" y="365400"/>
            <a:ext cx="4792200" cy="1277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latin typeface="Lato"/>
                <a:ea typeface="Lato"/>
                <a:cs typeface="Lato"/>
                <a:sym typeface="Lato"/>
              </a:rPr>
              <a:t>Readers Festival Competition:</a:t>
            </a:r>
            <a:endParaRPr sz="2700" b="1">
              <a:latin typeface="Lato"/>
              <a:ea typeface="Lato"/>
              <a:cs typeface="Lato"/>
              <a:sym typeface="Lato"/>
            </a:endParaRPr>
          </a:p>
          <a:p>
            <a:pPr marL="0" lvl="0" indent="0" algn="l" rtl="0">
              <a:spcBef>
                <a:spcPts val="0"/>
              </a:spcBef>
              <a:spcAft>
                <a:spcPts val="0"/>
              </a:spcAft>
              <a:buNone/>
            </a:pPr>
            <a:r>
              <a:rPr lang="en" sz="1800" b="1">
                <a:latin typeface="Lato"/>
                <a:ea typeface="Lato"/>
                <a:cs typeface="Lato"/>
                <a:sym typeface="Lato"/>
              </a:rPr>
              <a:t>A celebration of the Red Dot titles!</a:t>
            </a:r>
            <a:endParaRPr sz="1800" b="1">
              <a:latin typeface="Lato"/>
              <a:ea typeface="Lato"/>
              <a:cs typeface="Lato"/>
              <a:sym typeface="Lato"/>
            </a:endParaRPr>
          </a:p>
          <a:p>
            <a:pPr marL="0" lvl="0" indent="0" algn="ctr" rtl="0">
              <a:spcBef>
                <a:spcPts val="0"/>
              </a:spcBef>
              <a:spcAft>
                <a:spcPts val="0"/>
              </a:spcAft>
              <a:buNone/>
            </a:pPr>
            <a:endParaRPr sz="2600" b="1">
              <a:latin typeface="Raleway"/>
              <a:ea typeface="Raleway"/>
              <a:cs typeface="Raleway"/>
              <a:sym typeface="Raleway"/>
            </a:endParaRPr>
          </a:p>
        </p:txBody>
      </p:sp>
      <p:pic>
        <p:nvPicPr>
          <p:cNvPr id="339" name="Google Shape;339;p62"/>
          <p:cNvPicPr preferRelativeResize="0"/>
          <p:nvPr/>
        </p:nvPicPr>
        <p:blipFill>
          <a:blip r:embed="rId3">
            <a:alphaModFix/>
          </a:blip>
          <a:stretch>
            <a:fillRect/>
          </a:stretch>
        </p:blipFill>
        <p:spPr>
          <a:xfrm>
            <a:off x="317375" y="215925"/>
            <a:ext cx="3532024" cy="1294925"/>
          </a:xfrm>
          <a:prstGeom prst="rect">
            <a:avLst/>
          </a:prstGeom>
          <a:noFill/>
          <a:ln>
            <a:noFill/>
          </a:ln>
        </p:spPr>
      </p:pic>
      <p:sp>
        <p:nvSpPr>
          <p:cNvPr id="340" name="Google Shape;340;p62"/>
          <p:cNvSpPr txBox="1"/>
          <p:nvPr/>
        </p:nvSpPr>
        <p:spPr>
          <a:xfrm>
            <a:off x="4174525" y="1294775"/>
            <a:ext cx="4836000" cy="33255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a:latin typeface="Lato"/>
                <a:ea typeface="Lato"/>
                <a:cs typeface="Lato"/>
                <a:sym typeface="Lato"/>
              </a:rPr>
              <a:t>Using the Red Dot books to enhance our reading communities:</a:t>
            </a:r>
            <a:endParaRPr sz="2300">
              <a:latin typeface="Lato"/>
              <a:ea typeface="Lato"/>
              <a:cs typeface="Lato"/>
              <a:sym typeface="Lato"/>
            </a:endParaRPr>
          </a:p>
          <a:p>
            <a:pPr marL="0" lvl="0" indent="0" algn="l" rtl="0">
              <a:spcBef>
                <a:spcPts val="0"/>
              </a:spcBef>
              <a:spcAft>
                <a:spcPts val="0"/>
              </a:spcAft>
              <a:buNone/>
            </a:pPr>
            <a:endParaRPr sz="2300">
              <a:latin typeface="Lato"/>
              <a:ea typeface="Lato"/>
              <a:cs typeface="Lato"/>
              <a:sym typeface="Lato"/>
            </a:endParaRPr>
          </a:p>
          <a:p>
            <a:pPr marL="0" lvl="0" indent="0" algn="l" rtl="0">
              <a:spcBef>
                <a:spcPts val="0"/>
              </a:spcBef>
              <a:spcAft>
                <a:spcPts val="0"/>
              </a:spcAft>
              <a:buNone/>
            </a:pPr>
            <a:r>
              <a:rPr lang="en" sz="2700" b="1">
                <a:latin typeface="Lato"/>
                <a:ea typeface="Lato"/>
                <a:cs typeface="Lato"/>
                <a:sym typeface="Lato"/>
              </a:rPr>
              <a:t>Online Kahoot quiz</a:t>
            </a:r>
            <a:endParaRPr sz="2700" b="1">
              <a:latin typeface="Lato"/>
              <a:ea typeface="Lato"/>
              <a:cs typeface="Lato"/>
              <a:sym typeface="Lato"/>
            </a:endParaRPr>
          </a:p>
          <a:p>
            <a:pPr marL="0" lvl="0" indent="0" algn="l" rtl="0">
              <a:spcBef>
                <a:spcPts val="0"/>
              </a:spcBef>
              <a:spcAft>
                <a:spcPts val="0"/>
              </a:spcAft>
              <a:buNone/>
            </a:pPr>
            <a:r>
              <a:rPr lang="en" sz="2700" b="1">
                <a:latin typeface="Lato"/>
                <a:ea typeface="Lato"/>
                <a:cs typeface="Lato"/>
                <a:sym typeface="Lato"/>
              </a:rPr>
              <a:t>April 22 -26</a:t>
            </a:r>
            <a:endParaRPr sz="2700" b="1">
              <a:latin typeface="Lato"/>
              <a:ea typeface="Lato"/>
              <a:cs typeface="Lato"/>
              <a:sym typeface="Lato"/>
            </a:endParaRPr>
          </a:p>
          <a:p>
            <a:pPr marL="0" lvl="0" indent="0" algn="l" rtl="0">
              <a:spcBef>
                <a:spcPts val="0"/>
              </a:spcBef>
              <a:spcAft>
                <a:spcPts val="0"/>
              </a:spcAft>
              <a:buNone/>
            </a:pPr>
            <a:endParaRPr sz="2300" b="1">
              <a:latin typeface="Lato"/>
              <a:ea typeface="Lato"/>
              <a:cs typeface="Lato"/>
              <a:sym typeface="Lato"/>
            </a:endParaRPr>
          </a:p>
          <a:p>
            <a:pPr marL="0" lvl="0" indent="0" algn="l" rtl="0">
              <a:lnSpc>
                <a:spcPct val="115000"/>
              </a:lnSpc>
              <a:spcBef>
                <a:spcPts val="0"/>
              </a:spcBef>
              <a:spcAft>
                <a:spcPts val="0"/>
              </a:spcAft>
              <a:buNone/>
            </a:pPr>
            <a:r>
              <a:rPr lang="en" sz="2700" b="1">
                <a:latin typeface="Lato"/>
                <a:ea typeface="Lato"/>
                <a:cs typeface="Lato"/>
                <a:sym typeface="Lato"/>
              </a:rPr>
              <a:t>Live Celebration Event</a:t>
            </a:r>
            <a:endParaRPr sz="2700" b="1">
              <a:latin typeface="Lato"/>
              <a:ea typeface="Lato"/>
              <a:cs typeface="Lato"/>
              <a:sym typeface="Lato"/>
            </a:endParaRPr>
          </a:p>
          <a:p>
            <a:pPr marL="0" lvl="0" indent="0" algn="l" rtl="0">
              <a:lnSpc>
                <a:spcPct val="115000"/>
              </a:lnSpc>
              <a:spcBef>
                <a:spcPts val="0"/>
              </a:spcBef>
              <a:spcAft>
                <a:spcPts val="0"/>
              </a:spcAft>
              <a:buNone/>
            </a:pPr>
            <a:r>
              <a:rPr lang="en" sz="2700" b="1">
                <a:latin typeface="Lato"/>
                <a:ea typeface="Lato"/>
                <a:cs typeface="Lato"/>
                <a:sym typeface="Lato"/>
              </a:rPr>
              <a:t> Sat. May, 11th</a:t>
            </a:r>
            <a:endParaRPr sz="2300" b="1">
              <a:latin typeface="Lato"/>
              <a:ea typeface="Lato"/>
              <a:cs typeface="Lato"/>
              <a:sym typeface="Lato"/>
            </a:endParaRPr>
          </a:p>
        </p:txBody>
      </p:sp>
      <p:pic>
        <p:nvPicPr>
          <p:cNvPr id="341" name="Google Shape;341;p62"/>
          <p:cNvPicPr preferRelativeResize="0"/>
          <p:nvPr/>
        </p:nvPicPr>
        <p:blipFill>
          <a:blip r:embed="rId4">
            <a:alphaModFix/>
          </a:blip>
          <a:stretch>
            <a:fillRect/>
          </a:stretch>
        </p:blipFill>
        <p:spPr>
          <a:xfrm>
            <a:off x="361875" y="1642800"/>
            <a:ext cx="3431650" cy="3372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45"/>
        <p:cNvGrpSpPr/>
        <p:nvPr/>
      </p:nvGrpSpPr>
      <p:grpSpPr>
        <a:xfrm>
          <a:off x="0" y="0"/>
          <a:ext cx="0" cy="0"/>
          <a:chOff x="0" y="0"/>
          <a:chExt cx="0" cy="0"/>
        </a:xfrm>
      </p:grpSpPr>
      <p:sp>
        <p:nvSpPr>
          <p:cNvPr id="346" name="Google Shape;346;p63"/>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47" name="Google Shape;347;p63"/>
          <p:cNvPicPr preferRelativeResize="0"/>
          <p:nvPr/>
        </p:nvPicPr>
        <p:blipFill>
          <a:blip r:embed="rId3">
            <a:alphaModFix/>
          </a:blip>
          <a:stretch>
            <a:fillRect/>
          </a:stretch>
        </p:blipFill>
        <p:spPr>
          <a:xfrm>
            <a:off x="7168750" y="591575"/>
            <a:ext cx="1309700" cy="1266050"/>
          </a:xfrm>
          <a:prstGeom prst="rect">
            <a:avLst/>
          </a:prstGeom>
          <a:noFill/>
          <a:ln>
            <a:noFill/>
          </a:ln>
        </p:spPr>
      </p:pic>
      <p:sp>
        <p:nvSpPr>
          <p:cNvPr id="348" name="Google Shape;348;p63"/>
          <p:cNvSpPr txBox="1"/>
          <p:nvPr/>
        </p:nvSpPr>
        <p:spPr>
          <a:xfrm>
            <a:off x="599250" y="378725"/>
            <a:ext cx="64434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0000"/>
                </a:solidFill>
                <a:latin typeface="Raleway"/>
                <a:ea typeface="Raleway"/>
                <a:cs typeface="Raleway"/>
                <a:sym typeface="Raleway"/>
              </a:rPr>
              <a:t>ISLN Readers Festival 2024 - THE QUIZ</a:t>
            </a:r>
            <a:endParaRPr sz="1300">
              <a:solidFill>
                <a:srgbClr val="FF0000"/>
              </a:solidFill>
              <a:latin typeface="Lato"/>
              <a:ea typeface="Lato"/>
              <a:cs typeface="Lato"/>
              <a:sym typeface="Lato"/>
            </a:endParaRPr>
          </a:p>
        </p:txBody>
      </p:sp>
      <p:sp>
        <p:nvSpPr>
          <p:cNvPr id="349" name="Google Shape;349;p63"/>
          <p:cNvSpPr txBox="1"/>
          <p:nvPr/>
        </p:nvSpPr>
        <p:spPr>
          <a:xfrm>
            <a:off x="204100" y="799450"/>
            <a:ext cx="7834200" cy="42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7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Features our fabulous Red Dot titles</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All online Kahoots </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Designed to be completed in 60 -70 mins</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Flexible: you choose the timing</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Great turn-key book club idea</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Get your reading community excited to read!</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Shared </a:t>
            </a:r>
            <a:r>
              <a:rPr lang="en" sz="2300" u="sng">
                <a:solidFill>
                  <a:srgbClr val="FF0000"/>
                </a:solidFill>
                <a:latin typeface="Lato"/>
                <a:ea typeface="Lato"/>
                <a:cs typeface="Lato"/>
                <a:sym typeface="Lato"/>
                <a:hlinkClick r:id="rId4">
                  <a:extLst>
                    <a:ext uri="{A12FA001-AC4F-418D-AE19-62706E023703}">
                      <ahyp:hlinkClr xmlns:ahyp="http://schemas.microsoft.com/office/drawing/2018/hyperlinkcolor" val="tx"/>
                    </a:ext>
                  </a:extLst>
                </a:hlinkClick>
              </a:rPr>
              <a:t>resources</a:t>
            </a:r>
            <a:r>
              <a:rPr lang="en" sz="2300">
                <a:solidFill>
                  <a:srgbClr val="FF0000"/>
                </a:solidFill>
                <a:latin typeface="Lato"/>
                <a:ea typeface="Lato"/>
                <a:cs typeface="Lato"/>
                <a:sym typeface="Lato"/>
              </a:rPr>
              <a:t> </a:t>
            </a:r>
            <a:r>
              <a:rPr lang="en" sz="2300">
                <a:solidFill>
                  <a:srgbClr val="FFFFFF"/>
                </a:solidFill>
                <a:latin typeface="Lato"/>
                <a:ea typeface="Lato"/>
                <a:cs typeface="Lato"/>
                <a:sym typeface="Lato"/>
              </a:rPr>
              <a:t>and practice </a:t>
            </a:r>
            <a:r>
              <a:rPr lang="en" sz="2300" u="sng">
                <a:solidFill>
                  <a:srgbClr val="FF0000"/>
                </a:solidFill>
                <a:latin typeface="Lato"/>
                <a:ea typeface="Lato"/>
                <a:cs typeface="Lato"/>
                <a:sym typeface="Lato"/>
                <a:hlinkClick r:id="rId5">
                  <a:extLst>
                    <a:ext uri="{A12FA001-AC4F-418D-AE19-62706E023703}">
                      <ahyp:hlinkClr xmlns:ahyp="http://schemas.microsoft.com/office/drawing/2018/hyperlinkcolor" val="tx"/>
                    </a:ext>
                  </a:extLst>
                </a:hlinkClick>
              </a:rPr>
              <a:t>quizzes</a:t>
            </a:r>
            <a:r>
              <a:rPr lang="en" sz="2300">
                <a:solidFill>
                  <a:srgbClr val="FFFFFF"/>
                </a:solidFill>
                <a:latin typeface="Lato"/>
                <a:ea typeface="Lato"/>
                <a:cs typeface="Lato"/>
                <a:sym typeface="Lato"/>
              </a:rPr>
              <a:t> make prep easy</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Medals and trophy for quiz winners</a:t>
            </a:r>
            <a:endParaRPr sz="2300">
              <a:solidFill>
                <a:srgbClr val="FFFFFF"/>
              </a:solidFill>
              <a:latin typeface="Lato"/>
              <a:ea typeface="Lato"/>
              <a:cs typeface="Lato"/>
              <a:sym typeface="Lato"/>
            </a:endParaRPr>
          </a:p>
          <a:p>
            <a:pPr marL="457200" lvl="0" indent="-374650" algn="l" rtl="0">
              <a:spcBef>
                <a:spcPts val="0"/>
              </a:spcBef>
              <a:spcAft>
                <a:spcPts val="0"/>
              </a:spcAft>
              <a:buClr>
                <a:srgbClr val="FFFFFF"/>
              </a:buClr>
              <a:buSzPts val="2300"/>
              <a:buFont typeface="Lato"/>
              <a:buChar char="●"/>
            </a:pPr>
            <a:r>
              <a:rPr lang="en" sz="2300">
                <a:solidFill>
                  <a:srgbClr val="FFFFFF"/>
                </a:solidFill>
                <a:latin typeface="Lato"/>
                <a:ea typeface="Lato"/>
                <a:cs typeface="Lato"/>
                <a:sym typeface="Lato"/>
              </a:rPr>
              <a:t>ISLN &amp; Closetful of Books donations to each winning quiz team to support a local literacy charity of their choice</a:t>
            </a:r>
            <a:endParaRPr sz="2300">
              <a:solidFill>
                <a:srgbClr val="FFFFFF"/>
              </a:solidFill>
              <a:latin typeface="Lato"/>
              <a:ea typeface="Lato"/>
              <a:cs typeface="Lato"/>
              <a:sym typeface="Lato"/>
            </a:endParaRPr>
          </a:p>
          <a:p>
            <a:pPr marL="0" lvl="0" indent="0" algn="l" rtl="0">
              <a:spcBef>
                <a:spcPts val="0"/>
              </a:spcBef>
              <a:spcAft>
                <a:spcPts val="0"/>
              </a:spcAft>
              <a:buNone/>
            </a:pPr>
            <a:endParaRPr sz="900">
              <a:solidFill>
                <a:srgbClr val="FFFFFF"/>
              </a:solidFill>
              <a:latin typeface="Lato"/>
              <a:ea typeface="Lato"/>
              <a:cs typeface="Lato"/>
              <a:sym typeface="Lato"/>
            </a:endParaRPr>
          </a:p>
          <a:p>
            <a:pPr marL="0" lvl="0" indent="0" algn="l" rtl="0">
              <a:spcBef>
                <a:spcPts val="0"/>
              </a:spcBef>
              <a:spcAft>
                <a:spcPts val="0"/>
              </a:spcAft>
              <a:buNone/>
            </a:pPr>
            <a:endParaRPr sz="2300">
              <a:solidFill>
                <a:srgbClr val="FFFFFF"/>
              </a:solidFill>
              <a:latin typeface="Lato"/>
              <a:ea typeface="Lato"/>
              <a:cs typeface="Lato"/>
              <a:sym typeface="Lato"/>
            </a:endParaRPr>
          </a:p>
          <a:p>
            <a:pPr marL="0" lvl="0" indent="0" algn="l" rtl="0">
              <a:spcBef>
                <a:spcPts val="0"/>
              </a:spcBef>
              <a:spcAft>
                <a:spcPts val="0"/>
              </a:spcAft>
              <a:buNone/>
            </a:pPr>
            <a:r>
              <a:rPr lang="en" sz="2300">
                <a:solidFill>
                  <a:srgbClr val="FFFFFF"/>
                </a:solidFill>
                <a:latin typeface="Lato"/>
                <a:ea typeface="Lato"/>
                <a:cs typeface="Lato"/>
                <a:sym typeface="Lato"/>
              </a:rPr>
              <a:t>Deadline for registering a team: </a:t>
            </a:r>
            <a:r>
              <a:rPr lang="en" sz="2300" b="1">
                <a:solidFill>
                  <a:schemeClr val="lt1"/>
                </a:solidFill>
                <a:latin typeface="Lato"/>
                <a:ea typeface="Lato"/>
                <a:cs typeface="Lato"/>
                <a:sym typeface="Lato"/>
              </a:rPr>
              <a:t>March 22</a:t>
            </a:r>
            <a:endParaRPr sz="2300" b="1">
              <a:solidFill>
                <a:schemeClr val="lt1"/>
              </a:solidFill>
              <a:latin typeface="Lato"/>
              <a:ea typeface="Lato"/>
              <a:cs typeface="Lato"/>
              <a:sym typeface="Lato"/>
            </a:endParaRPr>
          </a:p>
          <a:p>
            <a:pPr marL="457200" lvl="0" indent="0" algn="l" rtl="0">
              <a:lnSpc>
                <a:spcPct val="115000"/>
              </a:lnSpc>
              <a:spcBef>
                <a:spcPts val="0"/>
              </a:spcBef>
              <a:spcAft>
                <a:spcPts val="0"/>
              </a:spcAft>
              <a:buNone/>
            </a:pP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53"/>
        <p:cNvGrpSpPr/>
        <p:nvPr/>
      </p:nvGrpSpPr>
      <p:grpSpPr>
        <a:xfrm>
          <a:off x="0" y="0"/>
          <a:ext cx="0" cy="0"/>
          <a:chOff x="0" y="0"/>
          <a:chExt cx="0" cy="0"/>
        </a:xfrm>
      </p:grpSpPr>
      <p:sp>
        <p:nvSpPr>
          <p:cNvPr id="354" name="Google Shape;354;p64"/>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55" name="Google Shape;355;p64"/>
          <p:cNvPicPr preferRelativeResize="0"/>
          <p:nvPr/>
        </p:nvPicPr>
        <p:blipFill>
          <a:blip r:embed="rId3">
            <a:alphaModFix/>
          </a:blip>
          <a:stretch>
            <a:fillRect/>
          </a:stretch>
        </p:blipFill>
        <p:spPr>
          <a:xfrm>
            <a:off x="7168750" y="591575"/>
            <a:ext cx="1309700" cy="1266050"/>
          </a:xfrm>
          <a:prstGeom prst="rect">
            <a:avLst/>
          </a:prstGeom>
          <a:noFill/>
          <a:ln>
            <a:noFill/>
          </a:ln>
        </p:spPr>
      </p:pic>
      <p:sp>
        <p:nvSpPr>
          <p:cNvPr id="356" name="Google Shape;356;p64"/>
          <p:cNvSpPr txBox="1"/>
          <p:nvPr/>
        </p:nvSpPr>
        <p:spPr>
          <a:xfrm>
            <a:off x="5095325" y="2267088"/>
            <a:ext cx="2815200" cy="71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rgbClr val="FFFFFF"/>
                </a:solidFill>
                <a:latin typeface="Lato"/>
                <a:ea typeface="Lato"/>
                <a:cs typeface="Lato"/>
                <a:sym typeface="Lato"/>
              </a:rPr>
              <a:t>BOOKS IN QUIZ</a:t>
            </a:r>
            <a:endParaRPr sz="2300">
              <a:solidFill>
                <a:srgbClr val="FFFFFF"/>
              </a:solidFill>
              <a:latin typeface="Lato"/>
              <a:ea typeface="Lato"/>
              <a:cs typeface="Lato"/>
              <a:sym typeface="Lato"/>
            </a:endParaRPr>
          </a:p>
          <a:p>
            <a:pPr marL="457200" lvl="0" indent="0" algn="l" rtl="0">
              <a:lnSpc>
                <a:spcPct val="115000"/>
              </a:lnSpc>
              <a:spcBef>
                <a:spcPts val="0"/>
              </a:spcBef>
              <a:spcAft>
                <a:spcPts val="0"/>
              </a:spcAft>
              <a:buNone/>
            </a:pPr>
            <a:endParaRPr sz="1600"/>
          </a:p>
        </p:txBody>
      </p:sp>
      <p:pic>
        <p:nvPicPr>
          <p:cNvPr id="357" name="Google Shape;357;p64"/>
          <p:cNvPicPr preferRelativeResize="0"/>
          <p:nvPr/>
        </p:nvPicPr>
        <p:blipFill>
          <a:blip r:embed="rId4">
            <a:alphaModFix/>
          </a:blip>
          <a:stretch>
            <a:fillRect/>
          </a:stretch>
        </p:blipFill>
        <p:spPr>
          <a:xfrm>
            <a:off x="709250" y="1938713"/>
            <a:ext cx="3966508" cy="1266050"/>
          </a:xfrm>
          <a:prstGeom prst="rect">
            <a:avLst/>
          </a:prstGeom>
          <a:noFill/>
          <a:ln>
            <a:noFill/>
          </a:ln>
        </p:spPr>
      </p:pic>
      <p:pic>
        <p:nvPicPr>
          <p:cNvPr id="358" name="Google Shape;358;p64"/>
          <p:cNvPicPr preferRelativeResize="0"/>
          <p:nvPr/>
        </p:nvPicPr>
        <p:blipFill>
          <a:blip r:embed="rId5">
            <a:alphaModFix/>
          </a:blip>
          <a:stretch>
            <a:fillRect/>
          </a:stretch>
        </p:blipFill>
        <p:spPr>
          <a:xfrm>
            <a:off x="709250" y="3502850"/>
            <a:ext cx="6646813" cy="1266050"/>
          </a:xfrm>
          <a:prstGeom prst="rect">
            <a:avLst/>
          </a:prstGeom>
          <a:noFill/>
          <a:ln>
            <a:noFill/>
          </a:ln>
        </p:spPr>
      </p:pic>
      <p:pic>
        <p:nvPicPr>
          <p:cNvPr id="359" name="Google Shape;359;p64"/>
          <p:cNvPicPr preferRelativeResize="0"/>
          <p:nvPr/>
        </p:nvPicPr>
        <p:blipFill>
          <a:blip r:embed="rId6">
            <a:alphaModFix/>
          </a:blip>
          <a:stretch>
            <a:fillRect/>
          </a:stretch>
        </p:blipFill>
        <p:spPr>
          <a:xfrm>
            <a:off x="709250" y="442725"/>
            <a:ext cx="5652375" cy="130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63"/>
        <p:cNvGrpSpPr/>
        <p:nvPr/>
      </p:nvGrpSpPr>
      <p:grpSpPr>
        <a:xfrm>
          <a:off x="0" y="0"/>
          <a:ext cx="0" cy="0"/>
          <a:chOff x="0" y="0"/>
          <a:chExt cx="0" cy="0"/>
        </a:xfrm>
      </p:grpSpPr>
      <p:sp>
        <p:nvSpPr>
          <p:cNvPr id="364" name="Google Shape;364;p65"/>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65" name="Google Shape;365;p65"/>
          <p:cNvPicPr preferRelativeResize="0"/>
          <p:nvPr/>
        </p:nvPicPr>
        <p:blipFill>
          <a:blip r:embed="rId3">
            <a:alphaModFix/>
          </a:blip>
          <a:stretch>
            <a:fillRect/>
          </a:stretch>
        </p:blipFill>
        <p:spPr>
          <a:xfrm>
            <a:off x="7168750" y="591575"/>
            <a:ext cx="1309700" cy="1266050"/>
          </a:xfrm>
          <a:prstGeom prst="rect">
            <a:avLst/>
          </a:prstGeom>
          <a:noFill/>
          <a:ln>
            <a:noFill/>
          </a:ln>
        </p:spPr>
      </p:pic>
      <p:sp>
        <p:nvSpPr>
          <p:cNvPr id="366" name="Google Shape;366;p65"/>
          <p:cNvSpPr txBox="1"/>
          <p:nvPr/>
        </p:nvSpPr>
        <p:spPr>
          <a:xfrm>
            <a:off x="630700" y="421050"/>
            <a:ext cx="64332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0000"/>
                </a:solidFill>
                <a:latin typeface="Raleway"/>
                <a:ea typeface="Raleway"/>
                <a:cs typeface="Raleway"/>
                <a:sym typeface="Raleway"/>
              </a:rPr>
              <a:t>ISLN Readers Festival 2024 - THE QUIZ</a:t>
            </a:r>
            <a:endParaRPr sz="1300">
              <a:solidFill>
                <a:srgbClr val="FF0000"/>
              </a:solidFill>
              <a:latin typeface="Lato"/>
              <a:ea typeface="Lato"/>
              <a:cs typeface="Lato"/>
              <a:sym typeface="Lato"/>
            </a:endParaRPr>
          </a:p>
          <a:p>
            <a:pPr marL="0" lvl="0" indent="0" algn="l" rtl="0">
              <a:spcBef>
                <a:spcPts val="0"/>
              </a:spcBef>
              <a:spcAft>
                <a:spcPts val="0"/>
              </a:spcAft>
              <a:buNone/>
            </a:pPr>
            <a:endParaRPr sz="2600" b="1">
              <a:solidFill>
                <a:schemeClr val="dk2"/>
              </a:solidFill>
              <a:latin typeface="Raleway"/>
              <a:ea typeface="Raleway"/>
              <a:cs typeface="Raleway"/>
              <a:sym typeface="Raleway"/>
            </a:endParaRPr>
          </a:p>
        </p:txBody>
      </p:sp>
      <p:sp>
        <p:nvSpPr>
          <p:cNvPr id="367" name="Google Shape;367;p65"/>
          <p:cNvSpPr txBox="1"/>
          <p:nvPr/>
        </p:nvSpPr>
        <p:spPr>
          <a:xfrm>
            <a:off x="716975" y="1057350"/>
            <a:ext cx="8042100" cy="36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chemeClr val="lt1"/>
                </a:solidFill>
                <a:latin typeface="Lato"/>
                <a:ea typeface="Lato"/>
                <a:cs typeface="Lato"/>
                <a:sym typeface="Lato"/>
              </a:rPr>
              <a:t>IT’S NOT TOO LATE!</a:t>
            </a:r>
            <a:endParaRPr sz="2800" b="1">
              <a:solidFill>
                <a:schemeClr val="lt1"/>
              </a:solidFill>
              <a:latin typeface="Lato"/>
              <a:ea typeface="Lato"/>
              <a:cs typeface="Lato"/>
              <a:sym typeface="Lato"/>
            </a:endParaRPr>
          </a:p>
          <a:p>
            <a:pPr marL="0" lvl="0" indent="0" algn="l" rtl="0">
              <a:spcBef>
                <a:spcPts val="0"/>
              </a:spcBef>
              <a:spcAft>
                <a:spcPts val="0"/>
              </a:spcAft>
              <a:buNone/>
            </a:pPr>
            <a:endParaRPr b="1">
              <a:solidFill>
                <a:schemeClr val="lt1"/>
              </a:solidFill>
              <a:latin typeface="Lato"/>
              <a:ea typeface="Lato"/>
              <a:cs typeface="Lato"/>
              <a:sym typeface="Lato"/>
            </a:endParaRPr>
          </a:p>
          <a:p>
            <a:pPr marL="0" lvl="0" indent="0" algn="l" rtl="0">
              <a:spcBef>
                <a:spcPts val="0"/>
              </a:spcBef>
              <a:spcAft>
                <a:spcPts val="0"/>
              </a:spcAft>
              <a:buNone/>
            </a:pPr>
            <a:r>
              <a:rPr lang="en" sz="2300" b="1">
                <a:solidFill>
                  <a:schemeClr val="lt1"/>
                </a:solidFill>
                <a:latin typeface="Lato"/>
                <a:ea typeface="Lato"/>
                <a:cs typeface="Lato"/>
                <a:sym typeface="Lato"/>
              </a:rPr>
              <a:t>Different strokes for different folks:</a:t>
            </a:r>
            <a:endParaRPr sz="2300" b="1">
              <a:solidFill>
                <a:schemeClr val="lt1"/>
              </a:solidFill>
              <a:latin typeface="Lato"/>
              <a:ea typeface="Lato"/>
              <a:cs typeface="Lato"/>
              <a:sym typeface="Lato"/>
            </a:endParaRPr>
          </a:p>
          <a:p>
            <a:pPr marL="0" lvl="0" indent="0" algn="l" rtl="0">
              <a:spcBef>
                <a:spcPts val="0"/>
              </a:spcBef>
              <a:spcAft>
                <a:spcPts val="0"/>
              </a:spcAft>
              <a:buNone/>
            </a:pPr>
            <a:endParaRPr sz="1200">
              <a:solidFill>
                <a:schemeClr val="lt1"/>
              </a:solidFill>
              <a:latin typeface="Lato"/>
              <a:ea typeface="Lato"/>
              <a:cs typeface="Lato"/>
              <a:sym typeface="Lato"/>
            </a:endParaRPr>
          </a:p>
          <a:p>
            <a:pPr marL="0" lvl="0" indent="0" algn="l" rtl="0">
              <a:lnSpc>
                <a:spcPct val="150000"/>
              </a:lnSpc>
              <a:spcBef>
                <a:spcPts val="0"/>
              </a:spcBef>
              <a:spcAft>
                <a:spcPts val="0"/>
              </a:spcAft>
              <a:buNone/>
            </a:pPr>
            <a:r>
              <a:rPr lang="en" sz="1900">
                <a:solidFill>
                  <a:schemeClr val="lt1"/>
                </a:solidFill>
                <a:latin typeface="Lato"/>
                <a:ea typeface="Lato"/>
                <a:cs typeface="Lato"/>
                <a:sym typeface="Lato"/>
              </a:rPr>
              <a:t>Recess or lunch drop in to listen to read aloud</a:t>
            </a:r>
            <a:endParaRPr sz="1900">
              <a:solidFill>
                <a:schemeClr val="lt1"/>
              </a:solidFill>
              <a:latin typeface="Lato"/>
              <a:ea typeface="Lato"/>
              <a:cs typeface="Lato"/>
              <a:sym typeface="Lato"/>
            </a:endParaRPr>
          </a:p>
          <a:p>
            <a:pPr marL="0" lvl="0" indent="0" algn="l" rtl="0">
              <a:lnSpc>
                <a:spcPct val="150000"/>
              </a:lnSpc>
              <a:spcBef>
                <a:spcPts val="0"/>
              </a:spcBef>
              <a:spcAft>
                <a:spcPts val="0"/>
              </a:spcAft>
              <a:buNone/>
            </a:pPr>
            <a:r>
              <a:rPr lang="en" sz="1900">
                <a:solidFill>
                  <a:schemeClr val="lt1"/>
                </a:solidFill>
                <a:latin typeface="Lato"/>
                <a:ea typeface="Lato"/>
                <a:cs typeface="Lato"/>
                <a:sym typeface="Lato"/>
              </a:rPr>
              <a:t>Teams have ‘experts’ on one or two books rather than all of them</a:t>
            </a:r>
            <a:endParaRPr sz="1900">
              <a:solidFill>
                <a:schemeClr val="lt1"/>
              </a:solidFill>
              <a:latin typeface="Lato"/>
              <a:ea typeface="Lato"/>
              <a:cs typeface="Lato"/>
              <a:sym typeface="Lato"/>
            </a:endParaRPr>
          </a:p>
          <a:p>
            <a:pPr marL="0" lvl="0" indent="0" algn="l" rtl="0">
              <a:lnSpc>
                <a:spcPct val="150000"/>
              </a:lnSpc>
              <a:spcBef>
                <a:spcPts val="0"/>
              </a:spcBef>
              <a:spcAft>
                <a:spcPts val="0"/>
              </a:spcAft>
              <a:buNone/>
            </a:pPr>
            <a:r>
              <a:rPr lang="en" sz="1900">
                <a:solidFill>
                  <a:schemeClr val="lt1"/>
                </a:solidFill>
                <a:latin typeface="Lato"/>
                <a:ea typeface="Lato"/>
                <a:cs typeface="Lato"/>
                <a:sym typeface="Lato"/>
              </a:rPr>
              <a:t>@CIS - Older RF lunchtime book clubs</a:t>
            </a:r>
            <a:endParaRPr sz="1900">
              <a:solidFill>
                <a:schemeClr val="lt1"/>
              </a:solidFill>
              <a:latin typeface="Lato"/>
              <a:ea typeface="Lato"/>
              <a:cs typeface="Lato"/>
              <a:sym typeface="Lato"/>
            </a:endParaRPr>
          </a:p>
          <a:p>
            <a:pPr marL="0" lvl="0" indent="0" algn="l" rtl="0">
              <a:lnSpc>
                <a:spcPct val="150000"/>
              </a:lnSpc>
              <a:spcBef>
                <a:spcPts val="0"/>
              </a:spcBef>
              <a:spcAft>
                <a:spcPts val="0"/>
              </a:spcAft>
              <a:buNone/>
            </a:pPr>
            <a:r>
              <a:rPr lang="en" sz="1900">
                <a:solidFill>
                  <a:schemeClr val="lt1"/>
                </a:solidFill>
                <a:latin typeface="Lato"/>
                <a:ea typeface="Lato"/>
                <a:cs typeface="Lato"/>
                <a:sym typeface="Lato"/>
              </a:rPr>
              <a:t>@CIS - Mature lunchtime team meetings, monthly group</a:t>
            </a:r>
            <a:endParaRPr sz="1900">
              <a:solidFill>
                <a:schemeClr val="lt1"/>
              </a:solidFill>
              <a:latin typeface="Lato"/>
              <a:ea typeface="Lato"/>
              <a:cs typeface="Lato"/>
              <a:sym typeface="Lato"/>
            </a:endParaRPr>
          </a:p>
          <a:p>
            <a:pPr marL="0" lvl="0" indent="0" algn="l" rtl="0">
              <a:lnSpc>
                <a:spcPct val="150000"/>
              </a:lnSpc>
              <a:spcBef>
                <a:spcPts val="0"/>
              </a:spcBef>
              <a:spcAft>
                <a:spcPts val="0"/>
              </a:spcAft>
              <a:buNone/>
            </a:pPr>
            <a:r>
              <a:rPr lang="en" sz="1900">
                <a:solidFill>
                  <a:schemeClr val="lt1"/>
                </a:solidFill>
                <a:latin typeface="Lato"/>
                <a:ea typeface="Lato"/>
                <a:cs typeface="Lato"/>
                <a:sym typeface="Lato"/>
              </a:rPr>
              <a:t>@Tanglin - whole school initiative</a:t>
            </a:r>
            <a:endParaRPr sz="1900">
              <a:solidFill>
                <a:schemeClr val="lt1"/>
              </a:solidFill>
              <a:latin typeface="Lato"/>
              <a:ea typeface="Lato"/>
              <a:cs typeface="Lato"/>
              <a:sym typeface="Lato"/>
            </a:endParaRPr>
          </a:p>
          <a:p>
            <a:pPr marL="0" lvl="0" indent="0" algn="l" rtl="0">
              <a:lnSpc>
                <a:spcPct val="150000"/>
              </a:lnSpc>
              <a:spcBef>
                <a:spcPts val="0"/>
              </a:spcBef>
              <a:spcAft>
                <a:spcPts val="0"/>
              </a:spcAft>
              <a:buNone/>
            </a:pPr>
            <a:r>
              <a:rPr lang="en" sz="1900">
                <a:solidFill>
                  <a:schemeClr val="lt1"/>
                </a:solidFill>
                <a:latin typeface="Lato"/>
                <a:ea typeface="Lato"/>
                <a:cs typeface="Lato"/>
                <a:sym typeface="Lato"/>
              </a:rPr>
              <a:t>@SAS - after school ECA</a:t>
            </a:r>
            <a:endParaRPr sz="1900">
              <a:solidFill>
                <a:schemeClr val="lt1"/>
              </a:solidFill>
              <a:latin typeface="Lato"/>
              <a:ea typeface="Lato"/>
              <a:cs typeface="Lato"/>
              <a:sym typeface="Lato"/>
            </a:endParaRPr>
          </a:p>
          <a:p>
            <a:pPr marL="0" lvl="0" indent="0" algn="l" rtl="0">
              <a:lnSpc>
                <a:spcPct val="115000"/>
              </a:lnSpc>
              <a:spcBef>
                <a:spcPts val="0"/>
              </a:spcBef>
              <a:spcAft>
                <a:spcPts val="0"/>
              </a:spcAft>
              <a:buNone/>
            </a:pP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71"/>
        <p:cNvGrpSpPr/>
        <p:nvPr/>
      </p:nvGrpSpPr>
      <p:grpSpPr>
        <a:xfrm>
          <a:off x="0" y="0"/>
          <a:ext cx="0" cy="0"/>
          <a:chOff x="0" y="0"/>
          <a:chExt cx="0" cy="0"/>
        </a:xfrm>
      </p:grpSpPr>
      <p:sp>
        <p:nvSpPr>
          <p:cNvPr id="372" name="Google Shape;372;p66"/>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73" name="Google Shape;373;p66"/>
          <p:cNvPicPr preferRelativeResize="0"/>
          <p:nvPr/>
        </p:nvPicPr>
        <p:blipFill>
          <a:blip r:embed="rId3">
            <a:alphaModFix/>
          </a:blip>
          <a:stretch>
            <a:fillRect/>
          </a:stretch>
        </p:blipFill>
        <p:spPr>
          <a:xfrm>
            <a:off x="7168750" y="591575"/>
            <a:ext cx="1309700" cy="1266050"/>
          </a:xfrm>
          <a:prstGeom prst="rect">
            <a:avLst/>
          </a:prstGeom>
          <a:noFill/>
          <a:ln>
            <a:noFill/>
          </a:ln>
        </p:spPr>
      </p:pic>
      <p:sp>
        <p:nvSpPr>
          <p:cNvPr id="374" name="Google Shape;374;p66"/>
          <p:cNvSpPr txBox="1"/>
          <p:nvPr/>
        </p:nvSpPr>
        <p:spPr>
          <a:xfrm>
            <a:off x="609825" y="505725"/>
            <a:ext cx="64116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CC0000"/>
                </a:solidFill>
                <a:latin typeface="Raleway"/>
                <a:ea typeface="Raleway"/>
                <a:cs typeface="Raleway"/>
                <a:sym typeface="Raleway"/>
              </a:rPr>
              <a:t>ISLN Readers Festival 2024</a:t>
            </a:r>
            <a:endParaRPr sz="1300">
              <a:solidFill>
                <a:srgbClr val="CC0000"/>
              </a:solidFill>
              <a:latin typeface="Lato"/>
              <a:ea typeface="Lato"/>
              <a:cs typeface="Lato"/>
              <a:sym typeface="Lato"/>
            </a:endParaRPr>
          </a:p>
        </p:txBody>
      </p:sp>
      <p:sp>
        <p:nvSpPr>
          <p:cNvPr id="375" name="Google Shape;375;p66"/>
          <p:cNvSpPr txBox="1"/>
          <p:nvPr/>
        </p:nvSpPr>
        <p:spPr>
          <a:xfrm>
            <a:off x="555050" y="1188450"/>
            <a:ext cx="6613800" cy="358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FFFFFF"/>
                </a:solidFill>
              </a:rPr>
              <a:t>NEW THIS YEAR:</a:t>
            </a:r>
            <a:endParaRPr sz="2400" b="1">
              <a:solidFill>
                <a:srgbClr val="FFFFFF"/>
              </a:solidFill>
            </a:endParaRPr>
          </a:p>
          <a:p>
            <a:pPr marL="0" lvl="0" indent="0" algn="l" rtl="0">
              <a:lnSpc>
                <a:spcPct val="115000"/>
              </a:lnSpc>
              <a:spcBef>
                <a:spcPts val="0"/>
              </a:spcBef>
              <a:spcAft>
                <a:spcPts val="0"/>
              </a:spcAft>
              <a:buNone/>
            </a:pPr>
            <a:endParaRPr sz="1500" b="1">
              <a:solidFill>
                <a:srgbClr val="FFFFFF"/>
              </a:solidFill>
            </a:endParaRPr>
          </a:p>
          <a:p>
            <a:pPr marL="457200" lvl="0" indent="-374650" algn="l" rtl="0">
              <a:lnSpc>
                <a:spcPct val="115000"/>
              </a:lnSpc>
              <a:spcBef>
                <a:spcPts val="0"/>
              </a:spcBef>
              <a:spcAft>
                <a:spcPts val="0"/>
              </a:spcAft>
              <a:buClr>
                <a:srgbClr val="FFFFFF"/>
              </a:buClr>
              <a:buSzPts val="2300"/>
              <a:buChar char="●"/>
            </a:pPr>
            <a:r>
              <a:rPr lang="en" sz="2300">
                <a:solidFill>
                  <a:srgbClr val="FFFFFF"/>
                </a:solidFill>
              </a:rPr>
              <a:t>Student teams contribute practice quizzes as part of a reading community!</a:t>
            </a:r>
            <a:endParaRPr sz="2300">
              <a:solidFill>
                <a:srgbClr val="FFFFFF"/>
              </a:solidFill>
            </a:endParaRPr>
          </a:p>
          <a:p>
            <a:pPr marL="457200" lvl="0" indent="0" algn="l" rtl="0">
              <a:lnSpc>
                <a:spcPct val="115000"/>
              </a:lnSpc>
              <a:spcBef>
                <a:spcPts val="0"/>
              </a:spcBef>
              <a:spcAft>
                <a:spcPts val="0"/>
              </a:spcAft>
              <a:buNone/>
            </a:pPr>
            <a:endParaRPr sz="2300">
              <a:solidFill>
                <a:srgbClr val="FFFFFF"/>
              </a:solidFill>
            </a:endParaRPr>
          </a:p>
          <a:p>
            <a:pPr marL="457200" lvl="0" indent="-374650" algn="l" rtl="0">
              <a:lnSpc>
                <a:spcPct val="115000"/>
              </a:lnSpc>
              <a:spcBef>
                <a:spcPts val="0"/>
              </a:spcBef>
              <a:spcAft>
                <a:spcPts val="0"/>
              </a:spcAft>
              <a:buClr>
                <a:srgbClr val="FFFFFF"/>
              </a:buClr>
              <a:buSzPts val="2300"/>
              <a:buChar char="●"/>
            </a:pPr>
            <a:r>
              <a:rPr lang="en" sz="2300">
                <a:solidFill>
                  <a:srgbClr val="FFFFFF"/>
                </a:solidFill>
              </a:rPr>
              <a:t>Shared inter-school activities</a:t>
            </a:r>
            <a:endParaRPr sz="2300">
              <a:solidFill>
                <a:srgbClr val="FFFFFF"/>
              </a:solidFill>
            </a:endParaRPr>
          </a:p>
          <a:p>
            <a:pPr marL="457200" lvl="0" indent="0" algn="l" rtl="0">
              <a:lnSpc>
                <a:spcPct val="115000"/>
              </a:lnSpc>
              <a:spcBef>
                <a:spcPts val="0"/>
              </a:spcBef>
              <a:spcAft>
                <a:spcPts val="0"/>
              </a:spcAft>
              <a:buNone/>
            </a:pPr>
            <a:endParaRPr sz="2300" b="1">
              <a:solidFill>
                <a:schemeClr val="lt1"/>
              </a:solidFill>
              <a:latin typeface="Lato"/>
              <a:ea typeface="Lato"/>
              <a:cs typeface="Lato"/>
              <a:sym typeface="Lato"/>
            </a:endParaRPr>
          </a:p>
          <a:p>
            <a:pPr marL="0" lvl="0" indent="0" algn="l" rtl="0">
              <a:spcBef>
                <a:spcPts val="0"/>
              </a:spcBef>
              <a:spcAft>
                <a:spcPts val="0"/>
              </a:spcAft>
              <a:buNone/>
            </a:pPr>
            <a:r>
              <a:rPr lang="en" sz="2300">
                <a:solidFill>
                  <a:schemeClr val="lt1"/>
                </a:solidFill>
                <a:latin typeface="Lato"/>
                <a:ea typeface="Lato"/>
                <a:cs typeface="Lato"/>
                <a:sym typeface="Lato"/>
              </a:rPr>
              <a:t>See detailed information here: </a:t>
            </a:r>
            <a:r>
              <a:rPr lang="en" sz="3400" u="sng">
                <a:solidFill>
                  <a:srgbClr val="CCCCCC"/>
                </a:solidFill>
                <a:latin typeface="Lato"/>
                <a:ea typeface="Lato"/>
                <a:cs typeface="Lato"/>
                <a:sym typeface="Lato"/>
                <a:hlinkClick r:id="rId4">
                  <a:extLst>
                    <a:ext uri="{A12FA001-AC4F-418D-AE19-62706E023703}">
                      <ahyp:hlinkClr xmlns:ahyp="http://schemas.microsoft.com/office/drawing/2018/hyperlinkcolor" val="tx"/>
                    </a:ext>
                  </a:extLst>
                </a:hlinkClick>
              </a:rPr>
              <a:t>http://</a:t>
            </a:r>
            <a:r>
              <a:rPr lang="en" sz="3400" u="sng">
                <a:solidFill>
                  <a:srgbClr val="FF0000"/>
                </a:solidFill>
                <a:latin typeface="Lato"/>
                <a:ea typeface="Lato"/>
                <a:cs typeface="Lato"/>
                <a:sym typeface="Lato"/>
                <a:hlinkClick r:id="rId4">
                  <a:extLst>
                    <a:ext uri="{A12FA001-AC4F-418D-AE19-62706E023703}">
                      <ahyp:hlinkClr xmlns:ahyp="http://schemas.microsoft.com/office/drawing/2018/hyperlinkcolor" val="tx"/>
                    </a:ext>
                  </a:extLst>
                </a:hlinkClick>
              </a:rPr>
              <a:t>bit.ly/</a:t>
            </a:r>
            <a:r>
              <a:rPr lang="en" sz="3400"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readersfestival2024</a:t>
            </a:r>
            <a:r>
              <a:rPr lang="en" sz="3400">
                <a:solidFill>
                  <a:srgbClr val="FF0000"/>
                </a:solidFill>
                <a:latin typeface="Lato"/>
                <a:ea typeface="Lato"/>
                <a:cs typeface="Lato"/>
                <a:sym typeface="Lato"/>
              </a:rPr>
              <a:t> </a:t>
            </a:r>
            <a:endParaRPr sz="27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379"/>
        <p:cNvGrpSpPr/>
        <p:nvPr/>
      </p:nvGrpSpPr>
      <p:grpSpPr>
        <a:xfrm>
          <a:off x="0" y="0"/>
          <a:ext cx="0" cy="0"/>
          <a:chOff x="0" y="0"/>
          <a:chExt cx="0" cy="0"/>
        </a:xfrm>
      </p:grpSpPr>
      <p:sp>
        <p:nvSpPr>
          <p:cNvPr id="380" name="Google Shape;380;p67"/>
          <p:cNvSpPr/>
          <p:nvPr/>
        </p:nvSpPr>
        <p:spPr>
          <a:xfrm>
            <a:off x="81144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81" name="Google Shape;381;p67"/>
          <p:cNvPicPr preferRelativeResize="0"/>
          <p:nvPr/>
        </p:nvPicPr>
        <p:blipFill>
          <a:blip r:embed="rId3">
            <a:alphaModFix/>
          </a:blip>
          <a:stretch>
            <a:fillRect/>
          </a:stretch>
        </p:blipFill>
        <p:spPr>
          <a:xfrm>
            <a:off x="7211100" y="971425"/>
            <a:ext cx="1309700" cy="1266050"/>
          </a:xfrm>
          <a:prstGeom prst="rect">
            <a:avLst/>
          </a:prstGeom>
          <a:noFill/>
          <a:ln>
            <a:noFill/>
          </a:ln>
        </p:spPr>
      </p:pic>
      <p:sp>
        <p:nvSpPr>
          <p:cNvPr id="382" name="Google Shape;382;p67"/>
          <p:cNvSpPr txBox="1"/>
          <p:nvPr/>
        </p:nvSpPr>
        <p:spPr>
          <a:xfrm>
            <a:off x="609825" y="389325"/>
            <a:ext cx="66549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2"/>
                </a:solidFill>
                <a:latin typeface="Raleway"/>
                <a:ea typeface="Raleway"/>
                <a:cs typeface="Raleway"/>
                <a:sym typeface="Raleway"/>
              </a:rPr>
              <a:t>ISLN Readers Festival 2024 - LIVE EVENT</a:t>
            </a:r>
            <a:endParaRPr sz="1300">
              <a:solidFill>
                <a:schemeClr val="accent1"/>
              </a:solidFill>
              <a:latin typeface="Lato"/>
              <a:ea typeface="Lato"/>
              <a:cs typeface="Lato"/>
              <a:sym typeface="Lato"/>
            </a:endParaRPr>
          </a:p>
        </p:txBody>
      </p:sp>
      <p:sp>
        <p:nvSpPr>
          <p:cNvPr id="383" name="Google Shape;383;p67"/>
          <p:cNvSpPr txBox="1"/>
          <p:nvPr/>
        </p:nvSpPr>
        <p:spPr>
          <a:xfrm>
            <a:off x="555050" y="1057350"/>
            <a:ext cx="7420500" cy="343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FFFFFF"/>
                </a:solidFill>
              </a:rPr>
              <a:t>WHAT’S HAPPENING:</a:t>
            </a:r>
            <a:endParaRPr sz="2400">
              <a:solidFill>
                <a:srgbClr val="FFFFFF"/>
              </a:solidFill>
            </a:endParaRPr>
          </a:p>
          <a:p>
            <a:pPr marL="0" lvl="0" indent="0" algn="l" rtl="0">
              <a:lnSpc>
                <a:spcPct val="115000"/>
              </a:lnSpc>
              <a:spcBef>
                <a:spcPts val="0"/>
              </a:spcBef>
              <a:spcAft>
                <a:spcPts val="0"/>
              </a:spcAft>
              <a:buNone/>
            </a:pPr>
            <a:endParaRPr sz="4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Saturday, May 11th, 10:30 to 1:30</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Inter-school activities for each category</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Live awards ceremony (RF Quiz winners, Red Dot winners, next year’s Red Dot titles</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Live author talk at ceremony</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Pizza and cookie lunch</a:t>
            </a:r>
            <a:endParaRPr sz="2000">
              <a:solidFill>
                <a:srgbClr val="FFFFFF"/>
              </a:solidFill>
            </a:endParaRPr>
          </a:p>
          <a:p>
            <a:pPr marL="457200" lvl="0" indent="-355600" algn="l" rtl="0">
              <a:lnSpc>
                <a:spcPct val="115000"/>
              </a:lnSpc>
              <a:spcBef>
                <a:spcPts val="0"/>
              </a:spcBef>
              <a:spcAft>
                <a:spcPts val="0"/>
              </a:spcAft>
              <a:buClr>
                <a:srgbClr val="FFFFFF"/>
              </a:buClr>
              <a:buSzPts val="2000"/>
              <a:buChar char="●"/>
            </a:pPr>
            <a:r>
              <a:rPr lang="en" sz="2000">
                <a:solidFill>
                  <a:srgbClr val="FFFFFF"/>
                </a:solidFill>
              </a:rPr>
              <a:t>All students accompanied by their sponsor/teachers according to their school protocols</a:t>
            </a:r>
            <a:endParaRPr sz="2000">
              <a:solidFill>
                <a:srgbClr val="FFFFFF"/>
              </a:solidFill>
            </a:endParaRPr>
          </a:p>
          <a:p>
            <a:pPr marL="0" lvl="0" indent="0" algn="l" rtl="0">
              <a:lnSpc>
                <a:spcPct val="115000"/>
              </a:lnSpc>
              <a:spcBef>
                <a:spcPts val="0"/>
              </a:spcBef>
              <a:spcAft>
                <a:spcPts val="0"/>
              </a:spcAft>
              <a:buNone/>
            </a:pPr>
            <a:endParaRPr sz="800">
              <a:solidFill>
                <a:srgbClr val="FFFFFF"/>
              </a:solidFill>
            </a:endParaRPr>
          </a:p>
          <a:p>
            <a:pPr marL="0" lvl="0" indent="0" algn="l" rtl="0">
              <a:spcBef>
                <a:spcPts val="0"/>
              </a:spcBef>
              <a:spcAft>
                <a:spcPts val="0"/>
              </a:spcAft>
              <a:buNone/>
            </a:pPr>
            <a:r>
              <a:rPr lang="en" sz="2300">
                <a:latin typeface="Lato"/>
                <a:ea typeface="Lato"/>
                <a:cs typeface="Lato"/>
                <a:sym typeface="Lato"/>
              </a:rPr>
              <a:t>See</a:t>
            </a:r>
            <a:r>
              <a:rPr lang="en" sz="2300" b="1">
                <a:solidFill>
                  <a:schemeClr val="lt1"/>
                </a:solidFill>
                <a:latin typeface="Lato"/>
                <a:ea typeface="Lato"/>
                <a:cs typeface="Lato"/>
                <a:sym typeface="Lato"/>
              </a:rPr>
              <a:t> </a:t>
            </a:r>
            <a:r>
              <a:rPr lang="en" sz="2300" b="1"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http://bit.ly/readersfestival2024</a:t>
            </a:r>
            <a:r>
              <a:rPr lang="en" sz="2300" b="1">
                <a:solidFill>
                  <a:schemeClr val="lt1"/>
                </a:solidFill>
                <a:latin typeface="Lato"/>
                <a:ea typeface="Lato"/>
                <a:cs typeface="Lato"/>
                <a:sym typeface="Lato"/>
              </a:rPr>
              <a:t> </a:t>
            </a:r>
            <a:endParaRPr sz="1600"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387"/>
        <p:cNvGrpSpPr/>
        <p:nvPr/>
      </p:nvGrpSpPr>
      <p:grpSpPr>
        <a:xfrm>
          <a:off x="0" y="0"/>
          <a:ext cx="0" cy="0"/>
          <a:chOff x="0" y="0"/>
          <a:chExt cx="0" cy="0"/>
        </a:xfrm>
      </p:grpSpPr>
      <p:sp>
        <p:nvSpPr>
          <p:cNvPr id="388" name="Google Shape;388;p68"/>
          <p:cNvSpPr/>
          <p:nvPr/>
        </p:nvSpPr>
        <p:spPr>
          <a:xfrm>
            <a:off x="8038200" y="0"/>
            <a:ext cx="1105800" cy="5215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389" name="Google Shape;389;p68"/>
          <p:cNvPicPr preferRelativeResize="0"/>
          <p:nvPr/>
        </p:nvPicPr>
        <p:blipFill>
          <a:blip r:embed="rId3">
            <a:alphaModFix/>
          </a:blip>
          <a:stretch>
            <a:fillRect/>
          </a:stretch>
        </p:blipFill>
        <p:spPr>
          <a:xfrm>
            <a:off x="7062900" y="1036125"/>
            <a:ext cx="1309700" cy="1266050"/>
          </a:xfrm>
          <a:prstGeom prst="rect">
            <a:avLst/>
          </a:prstGeom>
          <a:noFill/>
          <a:ln>
            <a:noFill/>
          </a:ln>
        </p:spPr>
      </p:pic>
      <p:sp>
        <p:nvSpPr>
          <p:cNvPr id="390" name="Google Shape;390;p68"/>
          <p:cNvSpPr txBox="1"/>
          <p:nvPr/>
        </p:nvSpPr>
        <p:spPr>
          <a:xfrm>
            <a:off x="609825" y="429525"/>
            <a:ext cx="67398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dk2"/>
                </a:solidFill>
                <a:latin typeface="Raleway"/>
                <a:ea typeface="Raleway"/>
                <a:cs typeface="Raleway"/>
                <a:sym typeface="Raleway"/>
              </a:rPr>
              <a:t>ISLN Readers Festival 2024 - LIVE EVENT</a:t>
            </a:r>
            <a:endParaRPr sz="1300">
              <a:solidFill>
                <a:schemeClr val="accent1"/>
              </a:solidFill>
              <a:latin typeface="Lato"/>
              <a:ea typeface="Lato"/>
              <a:cs typeface="Lato"/>
              <a:sym typeface="Lato"/>
            </a:endParaRPr>
          </a:p>
          <a:p>
            <a:pPr marL="0" lvl="0" indent="0" algn="l" rtl="0">
              <a:spcBef>
                <a:spcPts val="0"/>
              </a:spcBef>
              <a:spcAft>
                <a:spcPts val="0"/>
              </a:spcAft>
              <a:buNone/>
            </a:pPr>
            <a:endParaRPr sz="2600" b="1">
              <a:solidFill>
                <a:schemeClr val="dk2"/>
              </a:solidFill>
              <a:latin typeface="Raleway"/>
              <a:ea typeface="Raleway"/>
              <a:cs typeface="Raleway"/>
              <a:sym typeface="Raleway"/>
            </a:endParaRPr>
          </a:p>
        </p:txBody>
      </p:sp>
      <p:sp>
        <p:nvSpPr>
          <p:cNvPr id="391" name="Google Shape;391;p68"/>
          <p:cNvSpPr txBox="1"/>
          <p:nvPr/>
        </p:nvSpPr>
        <p:spPr>
          <a:xfrm>
            <a:off x="555050" y="1188450"/>
            <a:ext cx="7420500" cy="358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FFFFFF"/>
                </a:solidFill>
              </a:rPr>
              <a:t>PROPOSED TIMING:</a:t>
            </a:r>
            <a:endParaRPr sz="2400">
              <a:solidFill>
                <a:srgbClr val="FFFFFF"/>
              </a:solidFill>
            </a:endParaRPr>
          </a:p>
          <a:p>
            <a:pPr marL="0" lvl="0" indent="0" algn="l" rtl="0">
              <a:lnSpc>
                <a:spcPct val="115000"/>
              </a:lnSpc>
              <a:spcBef>
                <a:spcPts val="0"/>
              </a:spcBef>
              <a:spcAft>
                <a:spcPts val="0"/>
              </a:spcAft>
              <a:buNone/>
            </a:pPr>
            <a:endParaRPr sz="2100" b="1"/>
          </a:p>
          <a:p>
            <a:pPr marL="457200" lvl="0" indent="-349250" algn="l" rtl="0">
              <a:spcBef>
                <a:spcPts val="0"/>
              </a:spcBef>
              <a:spcAft>
                <a:spcPts val="0"/>
              </a:spcAft>
              <a:buClr>
                <a:schemeClr val="lt2"/>
              </a:buClr>
              <a:buSzPts val="1900"/>
              <a:buChar char="●"/>
            </a:pPr>
            <a:r>
              <a:rPr lang="en" sz="1900">
                <a:solidFill>
                  <a:schemeClr val="lt2"/>
                </a:solidFill>
              </a:rPr>
              <a:t>Team check-in: 10:00 - 10:30</a:t>
            </a:r>
            <a:endParaRPr sz="1900">
              <a:solidFill>
                <a:schemeClr val="lt2"/>
              </a:solidFill>
            </a:endParaRPr>
          </a:p>
          <a:p>
            <a:pPr marL="457200" lvl="0" indent="-349250" algn="l" rtl="0">
              <a:spcBef>
                <a:spcPts val="0"/>
              </a:spcBef>
              <a:spcAft>
                <a:spcPts val="0"/>
              </a:spcAft>
              <a:buClr>
                <a:schemeClr val="lt2"/>
              </a:buClr>
              <a:buSzPts val="1900"/>
              <a:buChar char="●"/>
            </a:pPr>
            <a:r>
              <a:rPr lang="en" sz="1900">
                <a:solidFill>
                  <a:schemeClr val="lt2"/>
                </a:solidFill>
              </a:rPr>
              <a:t>Inter-school activities: 10:30 to 11:25</a:t>
            </a:r>
            <a:endParaRPr sz="1900">
              <a:solidFill>
                <a:schemeClr val="lt2"/>
              </a:solidFill>
            </a:endParaRPr>
          </a:p>
          <a:p>
            <a:pPr marL="457200" lvl="0" indent="-349250" algn="l" rtl="0">
              <a:spcBef>
                <a:spcPts val="0"/>
              </a:spcBef>
              <a:spcAft>
                <a:spcPts val="0"/>
              </a:spcAft>
              <a:buClr>
                <a:schemeClr val="lt2"/>
              </a:buClr>
              <a:buSzPts val="1900"/>
              <a:buChar char="●"/>
            </a:pPr>
            <a:r>
              <a:rPr lang="en" sz="1900">
                <a:solidFill>
                  <a:schemeClr val="lt2"/>
                </a:solidFill>
              </a:rPr>
              <a:t>Lunch: 11:30 - noon</a:t>
            </a:r>
            <a:endParaRPr sz="1900">
              <a:solidFill>
                <a:schemeClr val="lt2"/>
              </a:solidFill>
            </a:endParaRPr>
          </a:p>
          <a:p>
            <a:pPr marL="457200" lvl="0" indent="-349250" algn="l" rtl="0">
              <a:spcBef>
                <a:spcPts val="0"/>
              </a:spcBef>
              <a:spcAft>
                <a:spcPts val="0"/>
              </a:spcAft>
              <a:buClr>
                <a:schemeClr val="lt2"/>
              </a:buClr>
              <a:buSzPts val="1900"/>
              <a:buChar char="●"/>
            </a:pPr>
            <a:r>
              <a:rPr lang="en" sz="1900">
                <a:solidFill>
                  <a:schemeClr val="lt2"/>
                </a:solidFill>
              </a:rPr>
              <a:t>Live presentation:  </a:t>
            </a:r>
            <a:endParaRPr sz="1900">
              <a:solidFill>
                <a:schemeClr val="lt2"/>
              </a:solidFill>
            </a:endParaRPr>
          </a:p>
          <a:p>
            <a:pPr marL="914400" lvl="1" indent="-349250" algn="l" rtl="0">
              <a:spcBef>
                <a:spcPts val="0"/>
              </a:spcBef>
              <a:spcAft>
                <a:spcPts val="0"/>
              </a:spcAft>
              <a:buClr>
                <a:schemeClr val="lt2"/>
              </a:buClr>
              <a:buSzPts val="1900"/>
              <a:buChar char="○"/>
            </a:pPr>
            <a:r>
              <a:rPr lang="en" sz="1900">
                <a:solidFill>
                  <a:schemeClr val="lt2"/>
                </a:solidFill>
              </a:rPr>
              <a:t>Live author talk to all students 12:05 - 12:45</a:t>
            </a:r>
            <a:endParaRPr sz="1900">
              <a:solidFill>
                <a:schemeClr val="lt2"/>
              </a:solidFill>
            </a:endParaRPr>
          </a:p>
          <a:p>
            <a:pPr marL="914400" lvl="1" indent="-349250" algn="l" rtl="0">
              <a:spcBef>
                <a:spcPts val="0"/>
              </a:spcBef>
              <a:spcAft>
                <a:spcPts val="0"/>
              </a:spcAft>
              <a:buClr>
                <a:schemeClr val="lt2"/>
              </a:buClr>
              <a:buSzPts val="1900"/>
              <a:buChar char="○"/>
            </a:pPr>
            <a:r>
              <a:rPr lang="en" sz="1900">
                <a:solidFill>
                  <a:schemeClr val="lt2"/>
                </a:solidFill>
              </a:rPr>
              <a:t>Quiz Winners presentation  12:45 - 1:30</a:t>
            </a:r>
            <a:endParaRPr sz="1900">
              <a:solidFill>
                <a:schemeClr val="lt2"/>
              </a:solidFill>
            </a:endParaRPr>
          </a:p>
          <a:p>
            <a:pPr marL="1371600" lvl="2" indent="-349250" algn="l" rtl="0">
              <a:spcBef>
                <a:spcPts val="0"/>
              </a:spcBef>
              <a:spcAft>
                <a:spcPts val="0"/>
              </a:spcAft>
              <a:buClr>
                <a:schemeClr val="lt2"/>
              </a:buClr>
              <a:buSzPts val="1900"/>
              <a:buChar char="■"/>
            </a:pPr>
            <a:r>
              <a:rPr lang="en" sz="1900">
                <a:solidFill>
                  <a:schemeClr val="lt2"/>
                </a:solidFill>
              </a:rPr>
              <a:t>Slide deck </a:t>
            </a:r>
            <a:endParaRPr sz="1900">
              <a:solidFill>
                <a:schemeClr val="lt2"/>
              </a:solidFill>
            </a:endParaRPr>
          </a:p>
          <a:p>
            <a:pPr marL="1371600" lvl="2" indent="-349250" algn="l" rtl="0">
              <a:spcBef>
                <a:spcPts val="0"/>
              </a:spcBef>
              <a:spcAft>
                <a:spcPts val="0"/>
              </a:spcAft>
              <a:buClr>
                <a:schemeClr val="lt2"/>
              </a:buClr>
              <a:buSzPts val="1900"/>
              <a:buChar char="■"/>
            </a:pPr>
            <a:r>
              <a:rPr lang="en" sz="1900">
                <a:solidFill>
                  <a:schemeClr val="lt2"/>
                </a:solidFill>
              </a:rPr>
              <a:t>Closing remarks</a:t>
            </a:r>
            <a:endParaRPr sz="1900">
              <a:solidFill>
                <a:schemeClr val="lt2"/>
              </a:solidFill>
            </a:endParaRPr>
          </a:p>
          <a:p>
            <a:pPr marL="0" lvl="0" indent="0" algn="l" rtl="0">
              <a:spcBef>
                <a:spcPts val="0"/>
              </a:spcBef>
              <a:spcAft>
                <a:spcPts val="0"/>
              </a:spcAft>
              <a:buNone/>
            </a:pPr>
            <a:endParaRPr sz="1600">
              <a:solidFill>
                <a:srgbClr val="FFFFFF"/>
              </a:solidFill>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Streamline</vt:lpstr>
      <vt:lpstr>Simple Dark</vt:lpstr>
      <vt:lpstr>office theme</vt:lpstr>
      <vt:lpstr>Simple Light</vt:lpstr>
      <vt:lpstr>Current Red Dots: reddotawards.com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ISLN Meetings….. Dates &amp; Places</dc:title>
  <cp:revision>29</cp:revision>
  <dcterms:modified xsi:type="dcterms:W3CDTF">2024-02-20T02:21:09Z</dcterms:modified>
</cp:coreProperties>
</file>