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1" r:id="rId3"/>
    <p:sldId id="262" r:id="rId4"/>
    <p:sldId id="263" r:id="rId5"/>
    <p:sldId id="269" r:id="rId6"/>
    <p:sldId id="264" r:id="rId7"/>
    <p:sldId id="267" r:id="rId8"/>
    <p:sldId id="265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/>
    <p:restoredTop sz="94168"/>
  </p:normalViewPr>
  <p:slideViewPr>
    <p:cSldViewPr snapToGrid="0" snapToObjects="1">
      <p:cViewPr varScale="1">
        <p:scale>
          <a:sx n="94" d="100"/>
          <a:sy n="94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5A43-44D8-4844-8AB9-66E11223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BBC5F-D07B-9446-A3C3-1E2C51746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44CBB-A2A5-DF45-B3A4-7BE8CB71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132C3-BF76-134C-A2AB-7741D2E0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351B3-777B-4447-83F2-C76A55D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5BF1-32EF-0749-B379-B5808D90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F01C1-1991-4742-9980-75CDA6EA0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0383-0DD5-7446-9FE1-78841555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5BA0-CEA6-F24F-B6AB-15A3ABFE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732A7-506C-824E-8CB9-9323893E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F6D18-0B5F-394F-A734-1C29D3A10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D581C-C2AB-0E44-967D-7E747FB4F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83B8-BAF0-3141-B1BA-F9235364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0BA9-F5C9-DB48-8D15-39BDFC77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322F1-88ED-C54E-BD25-0708B804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2982-0319-7245-BB49-79A676C2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25AB-1842-5C4A-AD37-0D1EE88D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75D8-C651-5A4F-8E96-BD6B281B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7172-9085-8347-90B9-5A5E0BEF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8654-2326-2445-9742-74AB6952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BEA1-9B35-424D-B10D-01D73453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47FD-17C9-E947-98FD-4E5E5318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DA1-A399-8A40-B9FB-A233ABC0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7C102-EF8F-DD48-9D55-79BF8F8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81AD-6301-F543-9DEB-5792E525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DC83-6011-584C-A565-0B6B7FCB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0B62-7FE0-4540-9E86-9A2FD56CB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6271A-DF79-B445-A023-4490641AD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6EE04-2D5E-0345-96E4-29955DFE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B6402-E72A-0844-939C-B7044940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A5331-908F-084A-A115-147020C1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9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897C-2729-F841-8D2A-E1543156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DD003-AFAC-5344-9922-07742A2CD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DA404-37E2-D047-8763-12152F03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933A7-C030-0543-8A16-A21B5A645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5017E-4CF6-D647-9F46-F20FDA8CA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64635-BC36-D04D-A01C-557C7B48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282F2-AC50-0A4E-AC41-7BAA15B8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D5355-CDA2-BA40-9E48-DD68CACF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A85B-8CE0-5A4E-AAF6-B0CD34A2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290AF-496E-8C49-A2BF-52CB467C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8F54-AADD-454F-A224-7B142CC7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3549-57EB-184A-8B55-374E3C2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2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542FA-46E7-4D42-BC59-FFDED261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6FC68-0E1A-C34D-9219-31CE0E10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6D077-5270-2F4E-9587-32A6A6AB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8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BE51-12C1-1644-BDFD-A2A518A6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2A06-1609-8E4E-9D09-E59C2ACF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EFB58-FE9F-7246-B8B2-777D1FE2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1FC3D-4A13-3A4B-8D14-038AA754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5983A-FDF1-694E-A951-1E8F18E3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6DC54-3FE6-004F-8DBD-950E3D9B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2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8602-94E2-AE4C-BC08-ED2ED4B2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AF2AE-B110-C946-BAB9-D2D942606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77DA8-82C2-E645-BB3A-AAC1B0FC1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048B-F69B-A34D-AF8A-1967423B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DA2D7-28E3-C749-BC9D-C2A96E4C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7233-24A1-4E41-A4F4-927C34F4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8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214D3-DB66-A149-BD29-51A4DDBB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6BD6-DB52-3745-A985-A5801819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F3428-733B-BA45-9F0C-4DD922351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64C8-FF16-AF48-AF7E-58108AF1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E10E-290C-0C4A-8059-00DD82AF3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3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5468-67A1-CB4B-9830-333D70EF2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07" y="29520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GCSE Art &amp; Design</a:t>
            </a:r>
            <a:br>
              <a:rPr lang="en-US" dirty="0"/>
            </a:br>
            <a:br>
              <a:rPr lang="en-US" dirty="0"/>
            </a:br>
            <a:r>
              <a:rPr lang="en-US" sz="5300" i="1" dirty="0"/>
              <a:t>What is </a:t>
            </a:r>
            <a:br>
              <a:rPr lang="en-US" sz="5300" dirty="0"/>
            </a:br>
            <a:r>
              <a:rPr lang="en-US" sz="5300" i="1" dirty="0"/>
              <a:t>Graphic Communication?</a:t>
            </a:r>
            <a:br>
              <a:rPr lang="en-US" sz="5300" i="1" dirty="0"/>
            </a:br>
            <a:br>
              <a:rPr lang="en-US" sz="5300" i="1" dirty="0"/>
            </a:br>
            <a:endParaRPr lang="en-US" sz="5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4B64D-9813-7748-ACB1-9FD0A91982A2}"/>
              </a:ext>
            </a:extLst>
          </p:cNvPr>
          <p:cNvSpPr/>
          <p:nvPr/>
        </p:nvSpPr>
        <p:spPr>
          <a:xfrm>
            <a:off x="9191625" y="0"/>
            <a:ext cx="3000375" cy="6858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6032"/>
            <a:ext cx="3090672" cy="2962656"/>
          </a:xfrm>
        </p:spPr>
        <p:txBody>
          <a:bodyPr>
            <a:normAutofit/>
          </a:bodyPr>
          <a:lstStyle/>
          <a:p>
            <a:r>
              <a:rPr lang="en-US" b="1" dirty="0"/>
              <a:t>Printmaking 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Papercut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8AEBD-DC33-154B-BD97-1D743C701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72" y="0"/>
            <a:ext cx="235704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90360-C37F-0E43-BDE9-916BAF16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81" y="0"/>
            <a:ext cx="30360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09730-4889-3446-8E57-F6BA56F5B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81" y="868680"/>
            <a:ext cx="34178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0" y="-238764"/>
            <a:ext cx="3037560" cy="1325563"/>
          </a:xfrm>
        </p:spPr>
        <p:txBody>
          <a:bodyPr>
            <a:normAutofit/>
          </a:bodyPr>
          <a:lstStyle/>
          <a:p>
            <a:r>
              <a:rPr lang="en-US" b="1" dirty="0"/>
              <a:t>Typography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FEE97-5A56-9C49-BCDC-14B05165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0" y="2467543"/>
            <a:ext cx="2980518" cy="4212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90565-49C9-7D48-9D93-B3597775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315" y="301838"/>
            <a:ext cx="2380989" cy="6556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AF67C4-AFA6-4A44-A166-30DF7CE30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164" y="2467543"/>
            <a:ext cx="2826359" cy="42395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CBB24D-E44D-DA49-AE8A-B0D0E28EB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226" y="99686"/>
            <a:ext cx="2242473" cy="2242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ABAA17-3FCF-C943-B54B-E979FB1DF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462" y="84853"/>
            <a:ext cx="1536762" cy="22424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00E1D7-5010-3748-AF6A-F3925CFE1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990" y="99686"/>
            <a:ext cx="2242473" cy="22424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6523A5-E9BA-C648-8E0B-614436329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216" y="830767"/>
            <a:ext cx="2761488" cy="27614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E4C1F2-465E-0E47-8976-EF61FFAEE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01" y="3697368"/>
            <a:ext cx="2152902" cy="30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A21445-9505-2044-AF14-9ECF9D089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" y="1175479"/>
            <a:ext cx="3865557" cy="5428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34DC5-A7BD-FD41-BBFA-871002BF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087" y="500564"/>
            <a:ext cx="2297043" cy="5705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AD4D30-988A-0D4F-8041-C400A653B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848" y="118555"/>
            <a:ext cx="2793967" cy="2793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14554-E952-2A46-8C6E-1C4422161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22" y="4584385"/>
            <a:ext cx="2830132" cy="2122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4E542-C71E-EA4D-8CC0-F3DF4BA21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910" y="118555"/>
            <a:ext cx="2816352" cy="4224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E32E6A-978B-0948-BC77-E94429DB2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847" y="3004693"/>
            <a:ext cx="2793967" cy="3725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8" y="-150084"/>
            <a:ext cx="3950208" cy="1325563"/>
          </a:xfrm>
        </p:spPr>
        <p:txBody>
          <a:bodyPr>
            <a:normAutofit/>
          </a:bodyPr>
          <a:lstStyle/>
          <a:p>
            <a:r>
              <a:rPr lang="en-US" b="1" dirty="0"/>
              <a:t>Vector Graphics</a:t>
            </a:r>
          </a:p>
        </p:txBody>
      </p:sp>
    </p:spTree>
    <p:extLst>
      <p:ext uri="{BB962C8B-B14F-4D97-AF65-F5344CB8AC3E}">
        <p14:creationId xmlns:p14="http://schemas.microsoft.com/office/powerpoint/2010/main" val="3443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-21305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Advertising and Branding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F79CD-925C-224D-A005-9A81013A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386" y="259162"/>
            <a:ext cx="2827718" cy="633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96409E-E496-7142-82CA-77690320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27" y="1057647"/>
            <a:ext cx="2250452" cy="3269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FC59D2-E6CC-3C4C-A898-403B904E8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27" y="4498102"/>
            <a:ext cx="2305034" cy="2305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13B9E8-DEAB-A045-A58F-07C17F34D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259162"/>
            <a:ext cx="2971800" cy="6337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F137E-6015-7A43-BE73-B800FFCBA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433" y="1021071"/>
            <a:ext cx="3444433" cy="5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EE8C760-8B57-E64E-99F7-5C95D7BC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8" y="180086"/>
            <a:ext cx="2940499" cy="1956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-213052"/>
            <a:ext cx="4217727" cy="1325563"/>
          </a:xfrm>
        </p:spPr>
        <p:txBody>
          <a:bodyPr>
            <a:normAutofit/>
          </a:bodyPr>
          <a:lstStyle/>
          <a:p>
            <a:r>
              <a:rPr lang="en-US" b="1" dirty="0"/>
              <a:t>Packaging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8152D-93DE-2148-9BC7-431EC175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918" y="2311087"/>
            <a:ext cx="2504304" cy="4422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C0182-9DD1-C84B-AD76-7D8A52ECC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14" y="95850"/>
            <a:ext cx="2003286" cy="2123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518B6A-5662-7343-8DE7-485F29D3C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406" y="2311087"/>
            <a:ext cx="3125657" cy="4488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C9657-F86D-1841-ADCF-81E160C0C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319" y="3123580"/>
            <a:ext cx="2554642" cy="3400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78A731-F165-7442-BD88-31C2C6892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35" y="867769"/>
            <a:ext cx="3088999" cy="5865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84550D-F45D-714B-B8F5-752C340C3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319" y="122830"/>
            <a:ext cx="2797791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01" y="0"/>
            <a:ext cx="3560950" cy="1325563"/>
          </a:xfrm>
        </p:spPr>
        <p:txBody>
          <a:bodyPr>
            <a:normAutofit/>
          </a:bodyPr>
          <a:lstStyle/>
          <a:p>
            <a:r>
              <a:rPr lang="en-US" b="1" dirty="0"/>
              <a:t>Infographics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AB5E0-5FC7-6F4F-84A7-060AE6A4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01" y="1627632"/>
            <a:ext cx="2984198" cy="460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84965-9459-9440-8E7A-BE818CC5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59" y="109942"/>
            <a:ext cx="2269745" cy="3175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59E08-C42B-4547-9671-A6E09693B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59" y="3467901"/>
            <a:ext cx="2261840" cy="3176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E06B0-7AC8-5049-8C20-628DC6443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572" y="115031"/>
            <a:ext cx="3264536" cy="6529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F02590-9C33-D644-9099-319F1A8AB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950" y="109942"/>
            <a:ext cx="2178054" cy="65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5" y="-96537"/>
            <a:ext cx="3959151" cy="1325563"/>
          </a:xfrm>
        </p:spPr>
        <p:txBody>
          <a:bodyPr>
            <a:normAutofit/>
          </a:bodyPr>
          <a:lstStyle/>
          <a:p>
            <a:r>
              <a:rPr lang="en-US" b="1" dirty="0"/>
              <a:t>Design for 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A2ECE-928B-864F-8D2D-5EB467DB8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9" y="1046219"/>
            <a:ext cx="3099616" cy="5811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2542B-4475-A745-8572-4A6C214F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163" y="0"/>
            <a:ext cx="2214903" cy="2214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F761D-63B9-254E-8EC2-99E733EA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807" y="-1"/>
            <a:ext cx="2449423" cy="2214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C154B-4E01-C440-B232-CB57AD436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351" y="2340240"/>
            <a:ext cx="4517759" cy="45177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038132-5ACA-6149-B378-C976BFF2F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572" y="2715626"/>
            <a:ext cx="2833623" cy="4142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1D6023-CC02-3A4D-B1EB-365185810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783" y="0"/>
            <a:ext cx="3348607" cy="26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6" y="-24657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Illustration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08C81-9BBF-514A-984B-DD166275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089" y="786384"/>
            <a:ext cx="3997653" cy="5202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80C039-EFBF-E94A-85C8-8033B535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17" y="3300667"/>
            <a:ext cx="2147363" cy="3152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884D7-0A0A-9D4C-A2FC-3C4FDF96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6" y="786384"/>
            <a:ext cx="3143220" cy="3712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62823-1E9C-7341-A89A-2AE76C8D3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109" y="155448"/>
            <a:ext cx="2060295" cy="2907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0260DE-0116-C346-B9DC-40E394AD1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46" y="4718304"/>
            <a:ext cx="1464512" cy="2072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E02C76-4551-6741-BA94-E1BDAFB42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020" y="155448"/>
            <a:ext cx="2186660" cy="2907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6EC04A-E69C-FF48-9F2A-9EA973B61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042" y="3300667"/>
            <a:ext cx="2234715" cy="29809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6C1D09-ACE5-2040-8EE4-274F132AA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8658" y="4572000"/>
            <a:ext cx="1774746" cy="2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584-041A-994C-8BF1-7124BD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66" y="-630936"/>
            <a:ext cx="3090672" cy="2962656"/>
          </a:xfrm>
        </p:spPr>
        <p:txBody>
          <a:bodyPr>
            <a:normAutofit/>
          </a:bodyPr>
          <a:lstStyle/>
          <a:p>
            <a:r>
              <a:rPr lang="en-US" b="1" dirty="0"/>
              <a:t>Issues &amp; 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6717AD-4765-DE43-AE11-7D4B09EC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11" y="213222"/>
            <a:ext cx="3084439" cy="3084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00AA9A-38AC-AC41-8249-CFA63C5D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74" y="1675384"/>
            <a:ext cx="3130546" cy="4700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7C7FF8-6199-F947-AE9E-4C3FB5EE0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20" y="496062"/>
            <a:ext cx="3901440" cy="585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4BA56-2A33-274B-A6E2-B73224436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246" y="161270"/>
            <a:ext cx="2094561" cy="3188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EE7115-686E-474A-9FA7-F913E3F47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677" y="3614791"/>
            <a:ext cx="4088201" cy="3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21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GCSE Art &amp; Design  What is  Graphic Communication?  </vt:lpstr>
      <vt:lpstr>Typography</vt:lpstr>
      <vt:lpstr>Vector Graphics</vt:lpstr>
      <vt:lpstr>Advertising and Branding</vt:lpstr>
      <vt:lpstr>Packaging Design</vt:lpstr>
      <vt:lpstr>Infographics</vt:lpstr>
      <vt:lpstr>Design for Print</vt:lpstr>
      <vt:lpstr>Illustration</vt:lpstr>
      <vt:lpstr>Issues &amp; Message</vt:lpstr>
      <vt:lpstr>Printmaking  and  Papercut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Separate Science or Double Award Science?</dc:title>
  <dc:creator>Microsoft Office User</dc:creator>
  <cp:lastModifiedBy>Microsoft Office User</cp:lastModifiedBy>
  <cp:revision>48</cp:revision>
  <dcterms:created xsi:type="dcterms:W3CDTF">2019-11-04T01:48:02Z</dcterms:created>
  <dcterms:modified xsi:type="dcterms:W3CDTF">2021-01-24T10:48:19Z</dcterms:modified>
</cp:coreProperties>
</file>