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4"/>
    <p:restoredTop sz="94143"/>
  </p:normalViewPr>
  <p:slideViewPr>
    <p:cSldViewPr snapToGrid="0" snapToObjects="1">
      <p:cViewPr varScale="1">
        <p:scale>
          <a:sx n="50" d="100"/>
          <a:sy n="50" d="100"/>
        </p:scale>
        <p:origin x="236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514350" y="1621194"/>
            <a:ext cx="5829300" cy="3448760"/>
          </a:xfrm>
        </p:spPr>
        <p:txBody>
          <a:bodyPr anchor="b" anchorCtr="1"/>
          <a:lstStyle>
            <a:lvl1pPr algn="ctr">
              <a:defRPr sz="45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857250" y="5202945"/>
            <a:ext cx="5143499" cy="2391658"/>
          </a:xfrm>
        </p:spPr>
        <p:txBody>
          <a:bodyPr anchorCtr="1"/>
          <a:lstStyle>
            <a:lvl1pPr marL="0" indent="0" algn="ctr">
              <a:buNone/>
              <a:defRPr sz="18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>
          <a:xfrm>
            <a:off x="471492" y="9181398"/>
            <a:ext cx="1543050" cy="527398"/>
          </a:xfrm>
        </p:spPr>
        <p:txBody>
          <a:bodyPr/>
          <a:lstStyle>
            <a:lvl1pPr>
              <a:defRPr/>
            </a:lvl1pPr>
          </a:lstStyle>
          <a:p>
            <a:pPr lvl="0"/>
            <a:fld id="{4977CFB1-61EA-4907-B643-7B4C47A6B33E}" type="datetime1">
              <a:rPr lang="en-GB"/>
              <a:pPr lvl="0"/>
              <a:t>11/01/2018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>
          <a:xfrm>
            <a:off x="2271717" y="9181398"/>
            <a:ext cx="2314574" cy="527398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>
          <a:xfrm>
            <a:off x="4843467" y="9181398"/>
            <a:ext cx="1543050" cy="527398"/>
          </a:xfrm>
        </p:spPr>
        <p:txBody>
          <a:bodyPr/>
          <a:lstStyle>
            <a:lvl1pPr>
              <a:defRPr/>
            </a:lvl1pPr>
          </a:lstStyle>
          <a:p>
            <a:pPr lvl="0"/>
            <a:fld id="{46279128-509E-444C-BDBD-4551611F43CF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538274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471492" y="527407"/>
            <a:ext cx="5915025" cy="191469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471492" y="2637010"/>
            <a:ext cx="5915025" cy="6285265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>
          <a:xfrm>
            <a:off x="471492" y="9181398"/>
            <a:ext cx="1543050" cy="527398"/>
          </a:xfrm>
        </p:spPr>
        <p:txBody>
          <a:bodyPr/>
          <a:lstStyle>
            <a:lvl1pPr>
              <a:defRPr/>
            </a:lvl1pPr>
          </a:lstStyle>
          <a:p>
            <a:pPr lvl="0"/>
            <a:fld id="{8C08BA4A-4054-4198-B569-855BABDCBF9B}" type="datetime1">
              <a:rPr lang="en-GB"/>
              <a:pPr lvl="0"/>
              <a:t>11/01/2018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>
          <a:xfrm>
            <a:off x="2271717" y="9181398"/>
            <a:ext cx="2314574" cy="527398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>
          <a:xfrm>
            <a:off x="4843467" y="9181398"/>
            <a:ext cx="1543050" cy="527398"/>
          </a:xfrm>
        </p:spPr>
        <p:txBody>
          <a:bodyPr/>
          <a:lstStyle>
            <a:lvl1pPr>
              <a:defRPr/>
            </a:lvl1pPr>
          </a:lstStyle>
          <a:p>
            <a:pPr lvl="0"/>
            <a:fld id="{A0FB928B-DEB1-4D42-A022-FEBE34780C11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9962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4907758" y="527398"/>
            <a:ext cx="1478758" cy="8394877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471492" y="527398"/>
            <a:ext cx="4350541" cy="8394877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>
          <a:xfrm>
            <a:off x="471492" y="9181398"/>
            <a:ext cx="1543050" cy="527398"/>
          </a:xfrm>
        </p:spPr>
        <p:txBody>
          <a:bodyPr/>
          <a:lstStyle>
            <a:lvl1pPr>
              <a:defRPr/>
            </a:lvl1pPr>
          </a:lstStyle>
          <a:p>
            <a:pPr lvl="0"/>
            <a:fld id="{60836B8E-BFB4-4A1A-BBCD-2B8D4FCDFE47}" type="datetime1">
              <a:rPr lang="en-GB"/>
              <a:pPr lvl="0"/>
              <a:t>11/01/2018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>
          <a:xfrm>
            <a:off x="2271717" y="9181398"/>
            <a:ext cx="2314574" cy="527398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>
          <a:xfrm>
            <a:off x="4843467" y="9181398"/>
            <a:ext cx="1543050" cy="527398"/>
          </a:xfrm>
        </p:spPr>
        <p:txBody>
          <a:bodyPr/>
          <a:lstStyle>
            <a:lvl1pPr>
              <a:defRPr/>
            </a:lvl1pPr>
          </a:lstStyle>
          <a:p>
            <a:pPr lvl="0"/>
            <a:fld id="{1B359C97-8811-4F79-8E14-C5F2C661F37C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5480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471492" y="527407"/>
            <a:ext cx="5915025" cy="191469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71492" y="2637010"/>
            <a:ext cx="5915025" cy="628526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>
          <a:xfrm>
            <a:off x="471492" y="9181398"/>
            <a:ext cx="1543050" cy="527398"/>
          </a:xfrm>
        </p:spPr>
        <p:txBody>
          <a:bodyPr/>
          <a:lstStyle>
            <a:lvl1pPr>
              <a:defRPr/>
            </a:lvl1pPr>
          </a:lstStyle>
          <a:p>
            <a:pPr lvl="0"/>
            <a:fld id="{38D0B149-167E-4C3A-90B5-8EC493358492}" type="datetime1">
              <a:rPr lang="en-GB"/>
              <a:pPr lvl="0"/>
              <a:t>11/01/2018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>
          <a:xfrm>
            <a:off x="2271717" y="9181398"/>
            <a:ext cx="2314574" cy="527398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>
          <a:xfrm>
            <a:off x="4843467" y="9181398"/>
            <a:ext cx="1543050" cy="527398"/>
          </a:xfrm>
        </p:spPr>
        <p:txBody>
          <a:bodyPr/>
          <a:lstStyle>
            <a:lvl1pPr>
              <a:defRPr/>
            </a:lvl1pPr>
          </a:lstStyle>
          <a:p>
            <a:pPr lvl="0"/>
            <a:fld id="{9290FFF2-4AD3-4D34-A1D3-8ADAA3AC0AB3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1500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467916" y="2469620"/>
            <a:ext cx="5915025" cy="4120615"/>
          </a:xfrm>
        </p:spPr>
        <p:txBody>
          <a:bodyPr anchor="b"/>
          <a:lstStyle>
            <a:lvl1pPr>
              <a:defRPr sz="45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5"/>
          </a:xfrm>
        </p:spPr>
        <p:txBody>
          <a:bodyPr/>
          <a:lstStyle>
            <a:lvl1pPr marL="0" indent="0">
              <a:buNone/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>
          <a:xfrm>
            <a:off x="471492" y="9181398"/>
            <a:ext cx="1543050" cy="527398"/>
          </a:xfrm>
        </p:spPr>
        <p:txBody>
          <a:bodyPr/>
          <a:lstStyle>
            <a:lvl1pPr>
              <a:defRPr/>
            </a:lvl1pPr>
          </a:lstStyle>
          <a:p>
            <a:pPr lvl="0"/>
            <a:fld id="{71B49228-47D1-43D5-906D-770584639276}" type="datetime1">
              <a:rPr lang="en-GB"/>
              <a:pPr lvl="0"/>
              <a:t>11/01/2018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>
          <a:xfrm>
            <a:off x="2271717" y="9181398"/>
            <a:ext cx="2314574" cy="527398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>
          <a:xfrm>
            <a:off x="4843467" y="9181398"/>
            <a:ext cx="1543050" cy="527398"/>
          </a:xfrm>
        </p:spPr>
        <p:txBody>
          <a:bodyPr/>
          <a:lstStyle>
            <a:lvl1pPr>
              <a:defRPr/>
            </a:lvl1pPr>
          </a:lstStyle>
          <a:p>
            <a:pPr lvl="0"/>
            <a:fld id="{11534656-5200-41EC-8B8F-6F29AC4FE291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7009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471492" y="527407"/>
            <a:ext cx="5915025" cy="191469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71492" y="2637010"/>
            <a:ext cx="2914650" cy="628526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3471867" y="2637010"/>
            <a:ext cx="2914650" cy="628526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>
          <a:xfrm>
            <a:off x="471492" y="9181398"/>
            <a:ext cx="1543050" cy="527398"/>
          </a:xfrm>
        </p:spPr>
        <p:txBody>
          <a:bodyPr/>
          <a:lstStyle>
            <a:lvl1pPr>
              <a:defRPr/>
            </a:lvl1pPr>
          </a:lstStyle>
          <a:p>
            <a:pPr lvl="0"/>
            <a:fld id="{68778E9C-FB39-4E90-9A20-42EDE2748A31}" type="datetime1">
              <a:rPr lang="en-GB"/>
              <a:pPr lvl="0"/>
              <a:t>11/01/2018</a:t>
            </a:fld>
            <a:endParaRPr lang="en-GB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>
          <a:xfrm>
            <a:off x="2271717" y="9181398"/>
            <a:ext cx="2314574" cy="527398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>
          <a:xfrm>
            <a:off x="4843467" y="9181398"/>
            <a:ext cx="1543050" cy="527398"/>
          </a:xfrm>
        </p:spPr>
        <p:txBody>
          <a:bodyPr/>
          <a:lstStyle>
            <a:lvl1pPr>
              <a:defRPr/>
            </a:lvl1pPr>
          </a:lstStyle>
          <a:p>
            <a:pPr lvl="0"/>
            <a:fld id="{A26EDF2D-D5D3-4B3B-8363-081C45416F76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2413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472379" y="527407"/>
            <a:ext cx="5915025" cy="191469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472379" y="2428344"/>
            <a:ext cx="2901254" cy="1190091"/>
          </a:xfrm>
        </p:spPr>
        <p:txBody>
          <a:bodyPr anchor="b"/>
          <a:lstStyle>
            <a:lvl1pPr marL="0" indent="0">
              <a:buNone/>
              <a:defRPr sz="18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472379" y="3618445"/>
            <a:ext cx="2901254" cy="5322182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3471867" y="2428344"/>
            <a:ext cx="2915546" cy="1190091"/>
          </a:xfrm>
        </p:spPr>
        <p:txBody>
          <a:bodyPr anchor="b"/>
          <a:lstStyle>
            <a:lvl1pPr marL="0" indent="0">
              <a:buNone/>
              <a:defRPr sz="18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3471867" y="3618445"/>
            <a:ext cx="2915546" cy="5322182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>
          <a:xfrm>
            <a:off x="471492" y="9181398"/>
            <a:ext cx="1543050" cy="527398"/>
          </a:xfrm>
        </p:spPr>
        <p:txBody>
          <a:bodyPr/>
          <a:lstStyle>
            <a:lvl1pPr>
              <a:defRPr/>
            </a:lvl1pPr>
          </a:lstStyle>
          <a:p>
            <a:pPr lvl="0"/>
            <a:fld id="{95FCABA9-8198-44D6-9301-1E97D711E84D}" type="datetime1">
              <a:rPr lang="en-GB"/>
              <a:pPr lvl="0"/>
              <a:t>11/01/2018</a:t>
            </a:fld>
            <a:endParaRPr lang="en-GB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>
          <a:xfrm>
            <a:off x="2271717" y="9181398"/>
            <a:ext cx="2314574" cy="527398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>
          <a:xfrm>
            <a:off x="4843467" y="9181398"/>
            <a:ext cx="1543050" cy="527398"/>
          </a:xfrm>
        </p:spPr>
        <p:txBody>
          <a:bodyPr/>
          <a:lstStyle>
            <a:lvl1pPr>
              <a:defRPr/>
            </a:lvl1pPr>
          </a:lstStyle>
          <a:p>
            <a:pPr lvl="0"/>
            <a:fld id="{C8FA2825-13B4-4129-8A6F-9CBEA2CE927A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4186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471492" y="527407"/>
            <a:ext cx="5915025" cy="191469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>
          <a:xfrm>
            <a:off x="471492" y="9181398"/>
            <a:ext cx="1543050" cy="527398"/>
          </a:xfrm>
        </p:spPr>
        <p:txBody>
          <a:bodyPr/>
          <a:lstStyle>
            <a:lvl1pPr>
              <a:defRPr/>
            </a:lvl1pPr>
          </a:lstStyle>
          <a:p>
            <a:pPr lvl="0"/>
            <a:fld id="{548134B9-D7F6-4A8C-BFB8-0EB5BB83B40D}" type="datetime1">
              <a:rPr lang="en-GB"/>
              <a:pPr lvl="0"/>
              <a:t>11/01/2018</a:t>
            </a:fld>
            <a:endParaRPr lang="en-GB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>
          <a:xfrm>
            <a:off x="2271717" y="9181398"/>
            <a:ext cx="2314574" cy="527398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>
          <a:xfrm>
            <a:off x="4843467" y="9181398"/>
            <a:ext cx="1543050" cy="527398"/>
          </a:xfrm>
        </p:spPr>
        <p:txBody>
          <a:bodyPr/>
          <a:lstStyle>
            <a:lvl1pPr>
              <a:defRPr/>
            </a:lvl1pPr>
          </a:lstStyle>
          <a:p>
            <a:pPr lvl="0"/>
            <a:fld id="{788E50CA-6E54-4EFF-B383-9080C186A619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5146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>
          <a:xfrm>
            <a:off x="471492" y="9181398"/>
            <a:ext cx="1543050" cy="527398"/>
          </a:xfrm>
        </p:spPr>
        <p:txBody>
          <a:bodyPr/>
          <a:lstStyle>
            <a:lvl1pPr>
              <a:defRPr/>
            </a:lvl1pPr>
          </a:lstStyle>
          <a:p>
            <a:pPr lvl="0"/>
            <a:fld id="{EA198AAA-7119-42ED-9BE5-36676608B0B7}" type="datetime1">
              <a:rPr lang="en-GB"/>
              <a:pPr lvl="0"/>
              <a:t>11/01/2018</a:t>
            </a:fld>
            <a:endParaRPr lang="en-GB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>
          <a:xfrm>
            <a:off x="2271717" y="9181398"/>
            <a:ext cx="2314574" cy="527398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>
          <a:xfrm>
            <a:off x="4843467" y="9181398"/>
            <a:ext cx="1543050" cy="527398"/>
          </a:xfrm>
        </p:spPr>
        <p:txBody>
          <a:bodyPr/>
          <a:lstStyle>
            <a:lvl1pPr>
              <a:defRPr/>
            </a:lvl1pPr>
          </a:lstStyle>
          <a:p>
            <a:pPr lvl="0"/>
            <a:fld id="{7EC01331-2CA9-4437-9B90-8521AF09DCC0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1604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472379" y="660397"/>
            <a:ext cx="2211887" cy="2311402"/>
          </a:xfrm>
        </p:spPr>
        <p:txBody>
          <a:bodyPr anchor="b"/>
          <a:lstStyle>
            <a:lvl1pPr>
              <a:defRPr sz="24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2915546" y="1426281"/>
            <a:ext cx="3471867" cy="703968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472379" y="2971800"/>
            <a:ext cx="2211887" cy="5505629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>
          <a:xfrm>
            <a:off x="471492" y="9181398"/>
            <a:ext cx="1543050" cy="527398"/>
          </a:xfrm>
        </p:spPr>
        <p:txBody>
          <a:bodyPr/>
          <a:lstStyle>
            <a:lvl1pPr>
              <a:defRPr/>
            </a:lvl1pPr>
          </a:lstStyle>
          <a:p>
            <a:pPr lvl="0"/>
            <a:fld id="{03813517-4611-4F53-B5B7-BA2E1E0CE013}" type="datetime1">
              <a:rPr lang="en-GB"/>
              <a:pPr lvl="0"/>
              <a:t>11/01/2018</a:t>
            </a:fld>
            <a:endParaRPr lang="en-GB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>
          <a:xfrm>
            <a:off x="2271717" y="9181398"/>
            <a:ext cx="2314574" cy="527398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>
          <a:xfrm>
            <a:off x="4843467" y="9181398"/>
            <a:ext cx="1543050" cy="527398"/>
          </a:xfrm>
        </p:spPr>
        <p:txBody>
          <a:bodyPr/>
          <a:lstStyle>
            <a:lvl1pPr>
              <a:defRPr/>
            </a:lvl1pPr>
          </a:lstStyle>
          <a:p>
            <a:pPr lvl="0"/>
            <a:fld id="{94B42BD8-E989-480B-9710-6D05D3E85046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5839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472379" y="660397"/>
            <a:ext cx="2211887" cy="2311402"/>
          </a:xfrm>
        </p:spPr>
        <p:txBody>
          <a:bodyPr anchor="b"/>
          <a:lstStyle>
            <a:lvl1pPr>
              <a:defRPr sz="24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2915546" y="1426281"/>
            <a:ext cx="3471867" cy="7039682"/>
          </a:xfrm>
        </p:spPr>
        <p:txBody>
          <a:bodyPr/>
          <a:lstStyle>
            <a:lvl1pPr marL="0" indent="0">
              <a:buNone/>
              <a:defRPr sz="2400"/>
            </a:lvl1pPr>
          </a:lstStyle>
          <a:p>
            <a:pPr lvl="0"/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472379" y="2971800"/>
            <a:ext cx="2211887" cy="5505629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>
          <a:xfrm>
            <a:off x="471492" y="9181398"/>
            <a:ext cx="1543050" cy="527398"/>
          </a:xfrm>
        </p:spPr>
        <p:txBody>
          <a:bodyPr/>
          <a:lstStyle>
            <a:lvl1pPr>
              <a:defRPr/>
            </a:lvl1pPr>
          </a:lstStyle>
          <a:p>
            <a:pPr lvl="0"/>
            <a:fld id="{AD96D59B-4941-4DD8-AF05-731D3B8B9A5F}" type="datetime1">
              <a:rPr lang="en-GB"/>
              <a:pPr lvl="0"/>
              <a:t>11/01/2018</a:t>
            </a:fld>
            <a:endParaRPr lang="en-GB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>
          <a:xfrm>
            <a:off x="2271717" y="9181398"/>
            <a:ext cx="2314574" cy="527398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>
          <a:xfrm>
            <a:off x="4843467" y="9181398"/>
            <a:ext cx="1543050" cy="527398"/>
          </a:xfrm>
        </p:spPr>
        <p:txBody>
          <a:bodyPr/>
          <a:lstStyle>
            <a:lvl1pPr>
              <a:defRPr/>
            </a:lvl1pPr>
          </a:lstStyle>
          <a:p>
            <a:pPr lvl="0"/>
            <a:fld id="{5401F775-0521-4EAF-94ED-8876514A3089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6932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471492" y="527407"/>
            <a:ext cx="5915025" cy="191469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471492" y="2637010"/>
            <a:ext cx="5915025" cy="628526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471492" y="9181398"/>
            <a:ext cx="1543050" cy="52739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9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F72DAD5B-3885-4FDA-ADF2-F500B47B6D0E}" type="datetime1">
              <a:rPr lang="en-GB"/>
              <a:pPr lvl="0"/>
              <a:t>11/01/2018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2271717" y="9181398"/>
            <a:ext cx="2314574" cy="52739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9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4843467" y="9181398"/>
            <a:ext cx="1543050" cy="52739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9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8196C63C-1A89-4E8A-88BF-434CFD476A8D}" type="slidenum"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6858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n-US" sz="33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171450" marR="0" lvl="0" indent="-171450" algn="l" defTabSz="685800" rtl="0" fontAlgn="auto" hangingPunct="1">
        <a:lnSpc>
          <a:spcPct val="90000"/>
        </a:lnSpc>
        <a:spcBef>
          <a:spcPts val="750"/>
        </a:spcBef>
        <a:spcAft>
          <a:spcPts val="0"/>
        </a:spcAft>
        <a:buSzPct val="100000"/>
        <a:buFont typeface="Arial" pitchFamily="34"/>
        <a:buChar char="•"/>
        <a:tabLst/>
        <a:defRPr lang="en-US" sz="21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514350" marR="0" lvl="1" indent="-171450" algn="l" defTabSz="685800" rtl="0" fontAlgn="auto" hangingPunct="1">
        <a:lnSpc>
          <a:spcPct val="90000"/>
        </a:lnSpc>
        <a:spcBef>
          <a:spcPts val="375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857250" marR="0" lvl="2" indent="-171450" algn="l" defTabSz="685800" rtl="0" fontAlgn="auto" hangingPunct="1">
        <a:lnSpc>
          <a:spcPct val="90000"/>
        </a:lnSpc>
        <a:spcBef>
          <a:spcPts val="375"/>
        </a:spcBef>
        <a:spcAft>
          <a:spcPts val="0"/>
        </a:spcAft>
        <a:buSzPct val="100000"/>
        <a:buFont typeface="Arial" pitchFamily="34"/>
        <a:buChar char="•"/>
        <a:tabLst/>
        <a:defRPr lang="en-US" sz="15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200150" marR="0" lvl="3" indent="-171450" algn="l" defTabSz="685800" rtl="0" fontAlgn="auto" hangingPunct="1">
        <a:lnSpc>
          <a:spcPct val="90000"/>
        </a:lnSpc>
        <a:spcBef>
          <a:spcPts val="375"/>
        </a:spcBef>
        <a:spcAft>
          <a:spcPts val="0"/>
        </a:spcAft>
        <a:buSzPct val="100000"/>
        <a:buFont typeface="Arial" pitchFamily="34"/>
        <a:buChar char="•"/>
        <a:tabLst/>
        <a:defRPr lang="en-US" sz="135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1543050" marR="0" lvl="4" indent="-171450" algn="l" defTabSz="685800" rtl="0" fontAlgn="auto" hangingPunct="1">
        <a:lnSpc>
          <a:spcPct val="90000"/>
        </a:lnSpc>
        <a:spcBef>
          <a:spcPts val="375"/>
        </a:spcBef>
        <a:spcAft>
          <a:spcPts val="0"/>
        </a:spcAft>
        <a:buSzPct val="100000"/>
        <a:buFont typeface="Arial" pitchFamily="34"/>
        <a:buChar char="•"/>
        <a:tabLst/>
        <a:defRPr lang="en-US" sz="135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4" Type="http://schemas.openxmlformats.org/officeDocument/2006/relationships/image" Target="../media/image3.tiff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377948" y="451100"/>
            <a:ext cx="6120380" cy="8997696"/>
          </a:xfrm>
          <a:prstGeom prst="rect">
            <a:avLst/>
          </a:prstGeom>
          <a:noFill/>
          <a:ln w="28575" cap="flat">
            <a:solidFill>
              <a:srgbClr val="41719C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6144" y="4041108"/>
            <a:ext cx="6111246" cy="13234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4000" b="1" i="0" u="none" strike="noStrike" kern="1200" cap="none" spc="0" baseline="0">
                <a:solidFill>
                  <a:srgbClr val="000000"/>
                </a:solidFill>
                <a:uFillTx/>
                <a:latin typeface="Avenir Std 45 Book" pitchFamily="34"/>
              </a:rPr>
              <a:t>Diversity Author Visit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4000" b="1" i="0" u="none" strike="noStrike" kern="1200" cap="none" spc="0" baseline="0">
                <a:solidFill>
                  <a:srgbClr val="000000"/>
                </a:solidFill>
                <a:uFillTx/>
                <a:latin typeface="Avenir Std 45 Book" pitchFamily="34"/>
              </a:rPr>
              <a:t>By David Greenberg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8779" y="7942130"/>
            <a:ext cx="1848688" cy="1430469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5" name="Rectangle 7"/>
          <p:cNvSpPr/>
          <p:nvPr/>
        </p:nvSpPr>
        <p:spPr>
          <a:xfrm>
            <a:off x="387083" y="6648446"/>
            <a:ext cx="6111246" cy="819146"/>
          </a:xfrm>
          <a:prstGeom prst="rect">
            <a:avLst/>
          </a:prstGeom>
          <a:solidFill>
            <a:srgbClr val="D30013"/>
          </a:solidFill>
          <a:ln w="12701" cap="flat">
            <a:solidFill>
              <a:srgbClr val="41719C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6" name="TextBox 8"/>
          <p:cNvSpPr txBox="1"/>
          <p:nvPr/>
        </p:nvSpPr>
        <p:spPr>
          <a:xfrm>
            <a:off x="362084" y="6858000"/>
            <a:ext cx="6075392" cy="52321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b="1" i="0" u="none" strike="noStrike" kern="1200" cap="none" spc="0" baseline="0">
                <a:solidFill>
                  <a:srgbClr val="FFFFFF"/>
                </a:solidFill>
                <a:uFillTx/>
                <a:latin typeface="Avenir Std 45 Book" pitchFamily="34"/>
              </a:rPr>
              <a:t>Monday 22</a:t>
            </a:r>
            <a:r>
              <a:rPr lang="en-US" sz="2800" b="1" i="0" u="none" strike="noStrike" kern="1200" cap="none" spc="0" baseline="30000">
                <a:solidFill>
                  <a:srgbClr val="FFFFFF"/>
                </a:solidFill>
                <a:uFillTx/>
                <a:latin typeface="Avenir Std 45 Book" pitchFamily="34"/>
              </a:rPr>
              <a:t>nd</a:t>
            </a:r>
            <a:r>
              <a:rPr lang="en-US" sz="2800" b="1" i="0" u="none" strike="noStrike" kern="1200" cap="none" spc="0" baseline="0">
                <a:solidFill>
                  <a:srgbClr val="FFFFFF"/>
                </a:solidFill>
                <a:uFillTx/>
                <a:latin typeface="Avenir Std 45 Book" pitchFamily="34"/>
              </a:rPr>
              <a:t> January, 2017</a:t>
            </a:r>
          </a:p>
        </p:txBody>
      </p:sp>
      <p:sp>
        <p:nvSpPr>
          <p:cNvPr id="7" name="TextBox 18"/>
          <p:cNvSpPr txBox="1"/>
          <p:nvPr/>
        </p:nvSpPr>
        <p:spPr>
          <a:xfrm>
            <a:off x="362084" y="7719355"/>
            <a:ext cx="6136254" cy="110799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0" i="1" u="none" strike="noStrike" kern="1200" cap="none" spc="0" baseline="0">
                <a:solidFill>
                  <a:srgbClr val="000000"/>
                </a:solidFill>
                <a:uFillTx/>
                <a:latin typeface="Avenir Std 45 Book" pitchFamily="34"/>
              </a:rPr>
              <a:t>Signed copies of his books can be ordered. 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0" i="1" u="none" strike="noStrike" kern="1200" cap="none" spc="0" baseline="0">
                <a:solidFill>
                  <a:srgbClr val="000000"/>
                </a:solidFill>
                <a:uFillTx/>
                <a:latin typeface="Avenir Std 45 Book" pitchFamily="34"/>
              </a:rPr>
              <a:t>Please visit the library for order forms 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0" i="1" u="none" strike="noStrike" kern="1200" cap="none" spc="0" baseline="0">
                <a:solidFill>
                  <a:srgbClr val="000000"/>
                </a:solidFill>
                <a:uFillTx/>
                <a:latin typeface="Avenir Std 45 Book" pitchFamily="34"/>
              </a:rPr>
              <a:t>And pay at the school finance counter.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1" u="none" strike="noStrike" kern="1200" cap="none" spc="0" baseline="0">
              <a:solidFill>
                <a:srgbClr val="000000"/>
              </a:solidFill>
              <a:uFillTx/>
              <a:latin typeface="Avenir Std 45 Book" pitchFamily="34"/>
            </a:endParaRPr>
          </a:p>
        </p:txBody>
      </p:sp>
      <p:sp>
        <p:nvSpPr>
          <p:cNvPr id="8" name="TextBox 12"/>
          <p:cNvSpPr txBox="1"/>
          <p:nvPr/>
        </p:nvSpPr>
        <p:spPr>
          <a:xfrm>
            <a:off x="152092" y="5527246"/>
            <a:ext cx="6136254" cy="92333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800" b="0" i="1" u="none" strike="noStrike" kern="1200" cap="none" spc="0" baseline="0">
                <a:solidFill>
                  <a:srgbClr val="000000"/>
                </a:solidFill>
                <a:uFillTx/>
                <a:latin typeface="Avenir Std 45 Book" pitchFamily="34"/>
              </a:rPr>
              <a:t>David writes for children of all ages and will be 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800" b="0" i="1" u="none" strike="noStrike" kern="1200" cap="none" spc="0" baseline="0">
                <a:solidFill>
                  <a:srgbClr val="000000"/>
                </a:solidFill>
                <a:uFillTx/>
                <a:latin typeface="Avenir Std 45 Book" pitchFamily="34"/>
              </a:rPr>
              <a:t>presenting poetry assemblies for the younger students 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800" b="0" i="1" u="none" strike="noStrike" kern="1200" cap="none" spc="0" baseline="0">
                <a:solidFill>
                  <a:srgbClr val="000000"/>
                </a:solidFill>
                <a:uFillTx/>
                <a:latin typeface="Avenir Std 45 Book" pitchFamily="34"/>
              </a:rPr>
              <a:t>and civil rights assemblies for the older students.</a:t>
            </a:r>
          </a:p>
        </p:txBody>
      </p:sp>
      <p:pic>
        <p:nvPicPr>
          <p:cNvPr id="9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8669" y="473759"/>
            <a:ext cx="2204453" cy="3329988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10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51015" y="462329"/>
            <a:ext cx="2537331" cy="3327016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Office%20Theme</Template>
  <TotalTime>82</TotalTime>
  <Words>61</Words>
  <Application>Microsoft Macintosh PowerPoint</Application>
  <PresentationFormat>A4 Paper (210x297 mm)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Avenir Std 45 Book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Rosie HOPKINS</dc:creator>
  <cp:lastModifiedBy>Jane Hayes</cp:lastModifiedBy>
  <cp:revision>15</cp:revision>
  <dcterms:created xsi:type="dcterms:W3CDTF">2017-06-05T01:49:33Z</dcterms:created>
  <dcterms:modified xsi:type="dcterms:W3CDTF">2018-01-11T03:41:12Z</dcterms:modified>
</cp:coreProperties>
</file>