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143"/>
  </p:normalViewPr>
  <p:slideViewPr>
    <p:cSldViewPr snapToGrid="0" snapToObjects="1">
      <p:cViewPr varScale="1">
        <p:scale>
          <a:sx n="50" d="100"/>
          <a:sy n="50" d="100"/>
        </p:scale>
        <p:origin x="2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514350" y="1621194"/>
            <a:ext cx="5829300" cy="3448760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857250" y="5202945"/>
            <a:ext cx="5143499" cy="2391658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>
          <a:xfrm>
            <a:off x="471492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4977CFB1-61EA-4907-B643-7B4C47A6B33E}" type="datetime1">
              <a:rPr lang="en-GB"/>
              <a:pPr lvl="0"/>
              <a:t>11/01/2018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2271717" y="9181398"/>
            <a:ext cx="2314574" cy="52739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4843467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46279128-509E-444C-BDBD-4551611F43C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827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1492" y="527407"/>
            <a:ext cx="5915025" cy="19146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71492" y="2637010"/>
            <a:ext cx="5915025" cy="628526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>
          <a:xfrm>
            <a:off x="471492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8C08BA4A-4054-4198-B569-855BABDCBF9B}" type="datetime1">
              <a:rPr lang="en-GB"/>
              <a:pPr lvl="0"/>
              <a:t>11/01/2018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2271717" y="9181398"/>
            <a:ext cx="2314574" cy="52739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4843467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A0FB928B-DEB1-4D42-A022-FEBE34780C1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96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4907758" y="527398"/>
            <a:ext cx="1478758" cy="839487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71492" y="527398"/>
            <a:ext cx="4350541" cy="839487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>
          <a:xfrm>
            <a:off x="471492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60836B8E-BFB4-4A1A-BBCD-2B8D4FCDFE47}" type="datetime1">
              <a:rPr lang="en-GB"/>
              <a:pPr lvl="0"/>
              <a:t>11/01/2018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2271717" y="9181398"/>
            <a:ext cx="2314574" cy="52739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4843467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1B359C97-8811-4F79-8E14-C5F2C661F37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8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1492" y="527407"/>
            <a:ext cx="5915025" cy="19146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1492" y="2637010"/>
            <a:ext cx="5915025" cy="62852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>
          <a:xfrm>
            <a:off x="471492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38D0B149-167E-4C3A-90B5-8EC493358492}" type="datetime1">
              <a:rPr lang="en-GB"/>
              <a:pPr lvl="0"/>
              <a:t>11/01/2018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2271717" y="9181398"/>
            <a:ext cx="2314574" cy="52739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4843467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9290FFF2-4AD3-4D34-A1D3-8ADAA3AC0AB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50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67916" y="2469620"/>
            <a:ext cx="5915025" cy="4120615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5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>
          <a:xfrm>
            <a:off x="471492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71B49228-47D1-43D5-906D-770584639276}" type="datetime1">
              <a:rPr lang="en-GB"/>
              <a:pPr lvl="0"/>
              <a:t>11/01/2018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2271717" y="9181398"/>
            <a:ext cx="2314574" cy="52739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4843467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11534656-5200-41EC-8B8F-6F29AC4FE29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009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1492" y="527407"/>
            <a:ext cx="5915025" cy="19146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1492" y="2637010"/>
            <a:ext cx="2914650" cy="62852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3471867" y="2637010"/>
            <a:ext cx="2914650" cy="62852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>
          <a:xfrm>
            <a:off x="471492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68778E9C-FB39-4E90-9A20-42EDE2748A31}" type="datetime1">
              <a:rPr lang="en-GB"/>
              <a:pPr lvl="0"/>
              <a:t>11/01/2018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>
          <a:xfrm>
            <a:off x="2271717" y="9181398"/>
            <a:ext cx="2314574" cy="52739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4843467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A26EDF2D-D5D3-4B3B-8363-081C45416F7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41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527407"/>
            <a:ext cx="5915025" cy="19146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2379" y="2428344"/>
            <a:ext cx="2901254" cy="119009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72379" y="3618445"/>
            <a:ext cx="2901254" cy="5322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3471867" y="2428344"/>
            <a:ext cx="2915546" cy="119009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3471867" y="3618445"/>
            <a:ext cx="2915546" cy="5322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>
          <a:xfrm>
            <a:off x="471492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95FCABA9-8198-44D6-9301-1E97D711E84D}" type="datetime1">
              <a:rPr lang="en-GB"/>
              <a:pPr lvl="0"/>
              <a:t>11/01/2018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>
          <a:xfrm>
            <a:off x="2271717" y="9181398"/>
            <a:ext cx="2314574" cy="52739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>
          <a:xfrm>
            <a:off x="4843467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C8FA2825-13B4-4129-8A6F-9CBEA2CE927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18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1492" y="527407"/>
            <a:ext cx="5915025" cy="19146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>
          <a:xfrm>
            <a:off x="471492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548134B9-D7F6-4A8C-BFB8-0EB5BB83B40D}" type="datetime1">
              <a:rPr lang="en-GB"/>
              <a:pPr lvl="0"/>
              <a:t>11/01/2018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>
          <a:xfrm>
            <a:off x="2271717" y="9181398"/>
            <a:ext cx="2314574" cy="52739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>
          <a:xfrm>
            <a:off x="4843467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788E50CA-6E54-4EFF-B383-9080C186A61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14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>
          <a:xfrm>
            <a:off x="471492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EA198AAA-7119-42ED-9BE5-36676608B0B7}" type="datetime1">
              <a:rPr lang="en-GB"/>
              <a:pPr lvl="0"/>
              <a:t>11/01/2018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>
          <a:xfrm>
            <a:off x="2271717" y="9181398"/>
            <a:ext cx="2314574" cy="52739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>
          <a:xfrm>
            <a:off x="4843467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7EC01331-2CA9-4437-9B90-8521AF09DCC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60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660397"/>
            <a:ext cx="2211887" cy="231140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915546" y="1426281"/>
            <a:ext cx="3471867" cy="703968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2971800"/>
            <a:ext cx="2211887" cy="5505629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>
          <a:xfrm>
            <a:off x="471492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03813517-4611-4F53-B5B7-BA2E1E0CE013}" type="datetime1">
              <a:rPr lang="en-GB"/>
              <a:pPr lvl="0"/>
              <a:t>11/01/2018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>
          <a:xfrm>
            <a:off x="2271717" y="9181398"/>
            <a:ext cx="2314574" cy="52739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4843467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94B42BD8-E989-480B-9710-6D05D3E8504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83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660397"/>
            <a:ext cx="2211887" cy="231140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915546" y="1426281"/>
            <a:ext cx="3471867" cy="70396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2971800"/>
            <a:ext cx="2211887" cy="5505629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>
          <a:xfrm>
            <a:off x="471492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AD96D59B-4941-4DD8-AF05-731D3B8B9A5F}" type="datetime1">
              <a:rPr lang="en-GB"/>
              <a:pPr lvl="0"/>
              <a:t>11/01/2018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>
          <a:xfrm>
            <a:off x="2271717" y="9181398"/>
            <a:ext cx="2314574" cy="52739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4843467" y="9181398"/>
            <a:ext cx="1543050" cy="527398"/>
          </a:xfrm>
        </p:spPr>
        <p:txBody>
          <a:bodyPr/>
          <a:lstStyle>
            <a:lvl1pPr>
              <a:defRPr/>
            </a:lvl1pPr>
          </a:lstStyle>
          <a:p>
            <a:pPr lvl="0"/>
            <a:fld id="{5401F775-0521-4EAF-94ED-8876514A308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932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71492" y="527407"/>
            <a:ext cx="5915025" cy="19146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1492" y="2637010"/>
            <a:ext cx="5915025" cy="62852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71492" y="9181398"/>
            <a:ext cx="1543050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72DAD5B-3885-4FDA-ADF2-F500B47B6D0E}" type="datetime1">
              <a:rPr lang="en-GB"/>
              <a:pPr lvl="0"/>
              <a:t>11/01/2018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271717" y="9181398"/>
            <a:ext cx="2314574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4843467" y="9181398"/>
            <a:ext cx="1543050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196C63C-1A89-4E8A-88BF-434CFD476A8D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33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en-US" sz="21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5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35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35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77948" y="451100"/>
            <a:ext cx="6120380" cy="8997696"/>
          </a:xfrm>
          <a:prstGeom prst="rect">
            <a:avLst/>
          </a:prstGeom>
          <a:noFill/>
          <a:ln w="28575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6144" y="4041108"/>
            <a:ext cx="6111246" cy="13234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0" u="none" strike="noStrike" kern="1200" cap="none" spc="0" baseline="0">
                <a:solidFill>
                  <a:srgbClr val="000000"/>
                </a:solidFill>
                <a:uFillTx/>
                <a:latin typeface="Avenir Std 45 Book" pitchFamily="34"/>
              </a:rPr>
              <a:t>Diversity Author Visit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0" u="none" strike="noStrike" kern="1200" cap="none" spc="0" baseline="0">
                <a:solidFill>
                  <a:srgbClr val="000000"/>
                </a:solidFill>
                <a:uFillTx/>
                <a:latin typeface="Avenir Std 45 Book" pitchFamily="34"/>
              </a:rPr>
              <a:t>By David Greenberg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779" y="7942130"/>
            <a:ext cx="1848688" cy="143046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7"/>
          <p:cNvSpPr/>
          <p:nvPr/>
        </p:nvSpPr>
        <p:spPr>
          <a:xfrm>
            <a:off x="387083" y="6648446"/>
            <a:ext cx="6111246" cy="819146"/>
          </a:xfrm>
          <a:prstGeom prst="rect">
            <a:avLst/>
          </a:prstGeom>
          <a:solidFill>
            <a:srgbClr val="D30013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62084" y="6858000"/>
            <a:ext cx="6075392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FFFFFF"/>
                </a:solidFill>
                <a:uFillTx/>
                <a:latin typeface="Avenir Std 45 Book" pitchFamily="34"/>
              </a:rPr>
              <a:t>Monday 22</a:t>
            </a:r>
            <a:r>
              <a:rPr lang="en-US" sz="2800" b="1" i="0" u="none" strike="noStrike" kern="1200" cap="none" spc="0" baseline="30000">
                <a:solidFill>
                  <a:srgbClr val="FFFFFF"/>
                </a:solidFill>
                <a:uFillTx/>
                <a:latin typeface="Avenir Std 45 Book" pitchFamily="34"/>
              </a:rPr>
              <a:t>nd</a:t>
            </a:r>
            <a:r>
              <a:rPr lang="en-US" sz="2800" b="1" i="0" u="none" strike="noStrike" kern="1200" cap="none" spc="0" baseline="0">
                <a:solidFill>
                  <a:srgbClr val="FFFFFF"/>
                </a:solidFill>
                <a:uFillTx/>
                <a:latin typeface="Avenir Std 45 Book" pitchFamily="34"/>
              </a:rPr>
              <a:t> January, 2017</a:t>
            </a:r>
          </a:p>
        </p:txBody>
      </p:sp>
      <p:sp>
        <p:nvSpPr>
          <p:cNvPr id="7" name="TextBox 18"/>
          <p:cNvSpPr txBox="1"/>
          <p:nvPr/>
        </p:nvSpPr>
        <p:spPr>
          <a:xfrm>
            <a:off x="362084" y="7719355"/>
            <a:ext cx="6136254" cy="11079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1" u="none" strike="noStrike" kern="1200" cap="none" spc="0" baseline="0">
                <a:solidFill>
                  <a:srgbClr val="000000"/>
                </a:solidFill>
                <a:uFillTx/>
                <a:latin typeface="Avenir Std 45 Book" pitchFamily="34"/>
              </a:rPr>
              <a:t>Signed copies of his books can be ordered.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1" u="none" strike="noStrike" kern="1200" cap="none" spc="0" baseline="0">
                <a:solidFill>
                  <a:srgbClr val="000000"/>
                </a:solidFill>
                <a:uFillTx/>
                <a:latin typeface="Avenir Std 45 Book" pitchFamily="34"/>
              </a:rPr>
              <a:t>Please visit the library for order forms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1" u="none" strike="noStrike" kern="1200" cap="none" spc="0" baseline="0">
                <a:solidFill>
                  <a:srgbClr val="000000"/>
                </a:solidFill>
                <a:uFillTx/>
                <a:latin typeface="Avenir Std 45 Book" pitchFamily="34"/>
              </a:rPr>
              <a:t>And pay at the school finance counter.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1" u="none" strike="noStrike" kern="1200" cap="none" spc="0" baseline="0">
              <a:solidFill>
                <a:srgbClr val="000000"/>
              </a:solidFill>
              <a:uFillTx/>
              <a:latin typeface="Avenir Std 45 Book" pitchFamily="34"/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152092" y="5527246"/>
            <a:ext cx="6136254" cy="9233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1" u="none" strike="noStrike" kern="1200" cap="none" spc="0" baseline="0">
                <a:solidFill>
                  <a:srgbClr val="000000"/>
                </a:solidFill>
                <a:uFillTx/>
                <a:latin typeface="Avenir Std 45 Book" pitchFamily="34"/>
              </a:rPr>
              <a:t>David writes for children of all ages and will be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1" u="none" strike="noStrike" kern="1200" cap="none" spc="0" baseline="0">
                <a:solidFill>
                  <a:srgbClr val="000000"/>
                </a:solidFill>
                <a:uFillTx/>
                <a:latin typeface="Avenir Std 45 Book" pitchFamily="34"/>
              </a:rPr>
              <a:t>presenting poetry assemblies for the younger students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1" u="none" strike="noStrike" kern="1200" cap="none" spc="0" baseline="0">
                <a:solidFill>
                  <a:srgbClr val="000000"/>
                </a:solidFill>
                <a:uFillTx/>
                <a:latin typeface="Avenir Std 45 Book" pitchFamily="34"/>
              </a:rPr>
              <a:t>and civil rights assemblies for the older students.</a:t>
            </a:r>
          </a:p>
        </p:txBody>
      </p:sp>
      <p:pic>
        <p:nvPicPr>
          <p:cNvPr id="9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69" y="473759"/>
            <a:ext cx="2204453" cy="332998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1015" y="462329"/>
            <a:ext cx="2537331" cy="332701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82</TotalTime>
  <Words>61</Words>
  <Application>Microsoft Macintosh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Std 45 Book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Rosie HOPKINS</dc:creator>
  <cp:lastModifiedBy>Jane Hayes</cp:lastModifiedBy>
  <cp:revision>15</cp:revision>
  <dcterms:created xsi:type="dcterms:W3CDTF">2017-06-05T01:49:33Z</dcterms:created>
  <dcterms:modified xsi:type="dcterms:W3CDTF">2018-01-11T03:41:12Z</dcterms:modified>
</cp:coreProperties>
</file>